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3"/>
  </p:notesMasterIdLst>
  <p:sldIdLst>
    <p:sldId id="675" r:id="rId3"/>
    <p:sldId id="510" r:id="rId4"/>
    <p:sldId id="526" r:id="rId5"/>
    <p:sldId id="543" r:id="rId6"/>
    <p:sldId id="560" r:id="rId7"/>
    <p:sldId id="449" r:id="rId8"/>
    <p:sldId id="595" r:id="rId9"/>
    <p:sldId id="451" r:id="rId10"/>
    <p:sldId id="596" r:id="rId11"/>
    <p:sldId id="597" r:id="rId12"/>
    <p:sldId id="598" r:id="rId13"/>
    <p:sldId id="599" r:id="rId14"/>
    <p:sldId id="600" r:id="rId15"/>
    <p:sldId id="601" r:id="rId16"/>
    <p:sldId id="602" r:id="rId17"/>
    <p:sldId id="603" r:id="rId18"/>
    <p:sldId id="604" r:id="rId19"/>
    <p:sldId id="605" r:id="rId20"/>
    <p:sldId id="606" r:id="rId21"/>
    <p:sldId id="607" r:id="rId22"/>
    <p:sldId id="608" r:id="rId23"/>
    <p:sldId id="609" r:id="rId24"/>
    <p:sldId id="610" r:id="rId25"/>
    <p:sldId id="611" r:id="rId26"/>
    <p:sldId id="612" r:id="rId27"/>
    <p:sldId id="613" r:id="rId28"/>
    <p:sldId id="614" r:id="rId29"/>
    <p:sldId id="615" r:id="rId30"/>
    <p:sldId id="616" r:id="rId31"/>
    <p:sldId id="617" r:id="rId32"/>
    <p:sldId id="618" r:id="rId33"/>
    <p:sldId id="619" r:id="rId34"/>
    <p:sldId id="620" r:id="rId35"/>
    <p:sldId id="621" r:id="rId36"/>
    <p:sldId id="622" r:id="rId37"/>
    <p:sldId id="623" r:id="rId38"/>
    <p:sldId id="624" r:id="rId39"/>
    <p:sldId id="625" r:id="rId40"/>
    <p:sldId id="626" r:id="rId41"/>
    <p:sldId id="627" r:id="rId42"/>
    <p:sldId id="628" r:id="rId43"/>
    <p:sldId id="629" r:id="rId44"/>
    <p:sldId id="630" r:id="rId45"/>
    <p:sldId id="631" r:id="rId46"/>
    <p:sldId id="632" r:id="rId47"/>
    <p:sldId id="633" r:id="rId48"/>
    <p:sldId id="634" r:id="rId49"/>
    <p:sldId id="635" r:id="rId50"/>
    <p:sldId id="636" r:id="rId51"/>
    <p:sldId id="637" r:id="rId52"/>
    <p:sldId id="638" r:id="rId53"/>
    <p:sldId id="639" r:id="rId54"/>
    <p:sldId id="640" r:id="rId55"/>
    <p:sldId id="641" r:id="rId56"/>
    <p:sldId id="642" r:id="rId57"/>
    <p:sldId id="643" r:id="rId58"/>
    <p:sldId id="644" r:id="rId59"/>
    <p:sldId id="645" r:id="rId60"/>
    <p:sldId id="646" r:id="rId61"/>
    <p:sldId id="676" r:id="rId62"/>
    <p:sldId id="647" r:id="rId63"/>
    <p:sldId id="648" r:id="rId64"/>
    <p:sldId id="649" r:id="rId65"/>
    <p:sldId id="650" r:id="rId66"/>
    <p:sldId id="651" r:id="rId67"/>
    <p:sldId id="652" r:id="rId68"/>
    <p:sldId id="653" r:id="rId69"/>
    <p:sldId id="654" r:id="rId70"/>
    <p:sldId id="655" r:id="rId71"/>
    <p:sldId id="656" r:id="rId72"/>
    <p:sldId id="657" r:id="rId73"/>
    <p:sldId id="658" r:id="rId74"/>
    <p:sldId id="659" r:id="rId75"/>
    <p:sldId id="660" r:id="rId76"/>
    <p:sldId id="661" r:id="rId77"/>
    <p:sldId id="662" r:id="rId78"/>
    <p:sldId id="663" r:id="rId79"/>
    <p:sldId id="664" r:id="rId80"/>
    <p:sldId id="665" r:id="rId81"/>
    <p:sldId id="666" r:id="rId82"/>
    <p:sldId id="667" r:id="rId83"/>
    <p:sldId id="668" r:id="rId84"/>
    <p:sldId id="669" r:id="rId85"/>
    <p:sldId id="670" r:id="rId86"/>
    <p:sldId id="671" r:id="rId87"/>
    <p:sldId id="672" r:id="rId88"/>
    <p:sldId id="673" r:id="rId89"/>
    <p:sldId id="674" r:id="rId90"/>
    <p:sldId id="577" r:id="rId91"/>
    <p:sldId id="578" r:id="rId92"/>
    <p:sldId id="579" r:id="rId93"/>
    <p:sldId id="580" r:id="rId94"/>
    <p:sldId id="581" r:id="rId95"/>
    <p:sldId id="582" r:id="rId96"/>
    <p:sldId id="583" r:id="rId97"/>
    <p:sldId id="584" r:id="rId98"/>
    <p:sldId id="585" r:id="rId99"/>
    <p:sldId id="586" r:id="rId100"/>
    <p:sldId id="587" r:id="rId101"/>
    <p:sldId id="588" r:id="rId102"/>
    <p:sldId id="677" r:id="rId103"/>
    <p:sldId id="678" r:id="rId104"/>
    <p:sldId id="679" r:id="rId105"/>
    <p:sldId id="680" r:id="rId106"/>
    <p:sldId id="681" r:id="rId107"/>
    <p:sldId id="682" r:id="rId108"/>
    <p:sldId id="683" r:id="rId109"/>
    <p:sldId id="684" r:id="rId110"/>
    <p:sldId id="685" r:id="rId111"/>
    <p:sldId id="686" r:id="rId112"/>
    <p:sldId id="687" r:id="rId113"/>
    <p:sldId id="688" r:id="rId114"/>
    <p:sldId id="689" r:id="rId115"/>
    <p:sldId id="690" r:id="rId116"/>
    <p:sldId id="691" r:id="rId117"/>
    <p:sldId id="692" r:id="rId118"/>
    <p:sldId id="693" r:id="rId119"/>
    <p:sldId id="694" r:id="rId120"/>
    <p:sldId id="695" r:id="rId121"/>
    <p:sldId id="696" r:id="rId122"/>
    <p:sldId id="697" r:id="rId123"/>
    <p:sldId id="698" r:id="rId124"/>
    <p:sldId id="699" r:id="rId125"/>
    <p:sldId id="700" r:id="rId126"/>
    <p:sldId id="701" r:id="rId127"/>
    <p:sldId id="702" r:id="rId128"/>
    <p:sldId id="703" r:id="rId129"/>
    <p:sldId id="704" r:id="rId130"/>
    <p:sldId id="705" r:id="rId131"/>
    <p:sldId id="706" r:id="rId132"/>
    <p:sldId id="707" r:id="rId133"/>
    <p:sldId id="708" r:id="rId134"/>
    <p:sldId id="709" r:id="rId135"/>
    <p:sldId id="710" r:id="rId136"/>
    <p:sldId id="711" r:id="rId137"/>
    <p:sldId id="712" r:id="rId138"/>
    <p:sldId id="713" r:id="rId139"/>
    <p:sldId id="714" r:id="rId140"/>
    <p:sldId id="715" r:id="rId141"/>
    <p:sldId id="716" r:id="rId1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presProps" Target="presProp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slide" Target="slides/slide122.xml"/><Relationship Id="rId129" Type="http://schemas.openxmlformats.org/officeDocument/2006/relationships/slide" Target="slides/slide127.xml"/><Relationship Id="rId137" Type="http://schemas.openxmlformats.org/officeDocument/2006/relationships/slide" Target="slides/slide13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32" Type="http://schemas.openxmlformats.org/officeDocument/2006/relationships/slide" Target="slides/slide130.xml"/><Relationship Id="rId140" Type="http://schemas.openxmlformats.org/officeDocument/2006/relationships/slide" Target="slides/slide138.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slide" Target="slides/slide133.xml"/><Relationship Id="rId143"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2D58CB-F68C-47C6-91A0-1EE89F7A3E5B}" type="datetimeFigureOut">
              <a:rPr lang="en-US" smtClean="0"/>
              <a:t>11/14/2021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FB82C3-2A85-4F61-B282-74B2030913CD}" type="slidenum">
              <a:rPr lang="en-US" smtClean="0"/>
              <a:t>‹#›</a:t>
            </a:fld>
            <a:endParaRPr lang="en-US"/>
          </a:p>
        </p:txBody>
      </p:sp>
    </p:spTree>
    <p:extLst>
      <p:ext uri="{BB962C8B-B14F-4D97-AF65-F5344CB8AC3E}">
        <p14:creationId xmlns:p14="http://schemas.microsoft.com/office/powerpoint/2010/main" val="1371643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101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862825428"/>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571279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3079666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898269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74972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18453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746287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516649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3657-3300-4B45-A1A4-93B970EFFC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16AD27-9BB3-4D4A-B26E-0D0033AC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475ED-6A53-44D4-AB80-66BCE7FD0A8A}"/>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F368C6BB-84C1-417C-80D8-193AE5C10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E2A0A-D837-4DA2-9D19-46805891C97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34918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BB1D-8479-4A5B-B9C6-065C59CCA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6EE719-9C0C-4AD5-B637-AAC52CEFC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89F44-4051-4C16-B21D-4CF3208B8E57}"/>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2A4FB007-9179-45B7-A42D-DEF88F1C3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019ED-ABBF-4199-9D22-6A9520D2130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17361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7515F-FBC2-4DE6-81C4-3B3FB46F51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F6D4C3-0C64-4D45-9035-5E1CE4E73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546F9-FE37-46BB-83C4-69ECD2E529C6}"/>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56B8ECFC-C9E6-47CB-99F8-CDD1858B3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0D022-3BFE-4836-BE77-1D1B8720085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639276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6"/>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6"/>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6"/>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462935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57"/>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7"/>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7"/>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00612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6" name="Google Shape;56;p58"/>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58"/>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58"/>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766927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3" name="Google Shape;63;p59"/>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59"/>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59"/>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40296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2" name="Google Shape;72;p60"/>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60"/>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0"/>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149846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1"/>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1"/>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1"/>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709965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wrap="square" lIns="18275" tIns="45700" rIns="18275" bIns="45700" anchor="t" anchorCtr="0">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wrap="square" lIns="91425" tIns="0" rIns="91425" bIns="45700" anchor="t" anchorCtr="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6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873594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88" name="Google Shape;88;p63"/>
          <p:cNvSpPr/>
          <p:nvPr/>
        </p:nvSpPr>
        <p:spPr>
          <a:xfrm rot="-10380000" flipH="1">
            <a:off x="4221004" y="1108077"/>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89" name="Google Shape;89;p63"/>
          <p:cNvSpPr/>
          <p:nvPr/>
        </p:nvSpPr>
        <p:spPr>
          <a:xfrm rot="-10380000" flipH="1">
            <a:off x="10672179" y="5359769"/>
            <a:ext cx="207264" cy="155448"/>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wrap="square" lIns="45700" tIns="45700" rIns="45700" bIns="45700" anchor="b" anchorCtr="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wrap="square" lIns="64000" tIns="45700" rIns="45700" bIns="45700" anchor="t" anchorCtr="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2" name="Google Shape;92;p63"/>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63"/>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63"/>
          <p:cNvSpPr txBox="1">
            <a:spLocks noGrp="1"/>
          </p:cNvSpPr>
          <p:nvPr>
            <p:ph type="sldNum" idx="12"/>
          </p:nvPr>
        </p:nvSpPr>
        <p:spPr>
          <a:xfrm>
            <a:off x="10769600" y="6356351"/>
            <a:ext cx="8128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96"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97"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Tree>
    <p:extLst>
      <p:ext uri="{BB962C8B-B14F-4D97-AF65-F5344CB8AC3E}">
        <p14:creationId xmlns:p14="http://schemas.microsoft.com/office/powerpoint/2010/main" val="400229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F548-4C47-4F4A-982B-DCD66D9E2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F7A76F-C9EE-4EE3-8E19-8E957E593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ACC40-4FE7-49BD-BC54-062F5780A5D1}"/>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BEDA426F-8AB5-4A56-81DF-95C5BEA10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15C75-D958-4D47-8476-D923F8A5FF58}"/>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120772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1" name="Google Shape;101;p6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6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6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8549385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7" name="Google Shape;107;p65"/>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65"/>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65"/>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785333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53657-3300-4B45-A1A4-93B970EFFC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16AD27-9BB3-4D4A-B26E-0D0033AC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475ED-6A53-44D4-AB80-66BCE7FD0A8A}"/>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F368C6BB-84C1-417C-80D8-193AE5C10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E2A0A-D837-4DA2-9D19-46805891C970}"/>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40332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3FCAE-9750-40D6-BAC5-89CBA1344E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F1B387-72C6-4240-8D36-2D84EC5A03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B70C91-9AA8-4B7B-AFE0-B8BE7ADA67D1}"/>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12333481-80A4-4179-A57B-839BAF294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284E5-4F4A-4E39-942D-E66A1C0E0A6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978081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3180-2425-4CBB-B1DC-D2D64F534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572BB2-E200-474E-8DE1-EC9A7CBEEF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2AD38B-9138-44FF-BF3B-582CF606A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922C7D-D02F-40F7-A07F-803059E20F4E}"/>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6" name="Footer Placeholder 5">
            <a:extLst>
              <a:ext uri="{FF2B5EF4-FFF2-40B4-BE49-F238E27FC236}">
                <a16:creationId xmlns:a16="http://schemas.microsoft.com/office/drawing/2014/main" id="{C2CD07AD-6460-4C91-96DA-4869A0F6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5FBDC-C79C-4308-86AA-252D84E72D3C}"/>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87591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C37DA-40C3-494B-9A96-FD308A1C4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EE5AA-E459-422E-BD4C-32454037A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FE40E3-F98D-4821-BD1A-C47798734B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063C8-2E9E-48E7-A06F-EBB48C8B4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BE90F1-B52F-4997-89FD-C4A74768D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B895C8-38FB-4697-9A9E-2A7EC02E6913}"/>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8" name="Footer Placeholder 7">
            <a:extLst>
              <a:ext uri="{FF2B5EF4-FFF2-40B4-BE49-F238E27FC236}">
                <a16:creationId xmlns:a16="http://schemas.microsoft.com/office/drawing/2014/main" id="{D4A47CEC-30AF-4557-8E83-A934E518A3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0A8B0C-1691-4A6E-AA55-C7F92DEB0F74}"/>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46508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A565-3399-4940-A129-73D73A0A0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C1BDF6-D918-4649-A744-5A0881A118A4}"/>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4" name="Footer Placeholder 3">
            <a:extLst>
              <a:ext uri="{FF2B5EF4-FFF2-40B4-BE49-F238E27FC236}">
                <a16:creationId xmlns:a16="http://schemas.microsoft.com/office/drawing/2014/main" id="{4A397844-7827-4C56-933F-DF016BAD29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391005-ED05-46A9-8148-1F0EE26A65B9}"/>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34364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A5DA31-2D7B-4D85-A258-C1709A1FE76B}"/>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3" name="Footer Placeholder 2">
            <a:extLst>
              <a:ext uri="{FF2B5EF4-FFF2-40B4-BE49-F238E27FC236}">
                <a16:creationId xmlns:a16="http://schemas.microsoft.com/office/drawing/2014/main" id="{9D845B2E-9E9E-479E-9883-306FF77744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46899-631C-4C29-9FA1-76BDAF5BB1DD}"/>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326913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6602-02D5-4279-AEC5-1D9043F3F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74B009-D310-48D1-BC85-37BAE1B04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0F309A-6CC9-4363-9ED0-84EBEF136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F6EDD-500F-463E-8584-BD1A687E6D9F}"/>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6" name="Footer Placeholder 5">
            <a:extLst>
              <a:ext uri="{FF2B5EF4-FFF2-40B4-BE49-F238E27FC236}">
                <a16:creationId xmlns:a16="http://schemas.microsoft.com/office/drawing/2014/main" id="{3358DDB3-8E04-4D5B-A52D-E329F09B2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AFF45-2B60-47DE-BE2A-5A7197D22BB3}"/>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278394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F1F6-7B63-4B55-AD5E-F3E8A00243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B1769-7474-4647-ACBB-436EDD50F9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BA7988-A4E5-4B55-9C85-86BE69A5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7F6E3-307E-48E7-9D3D-E77481C37626}"/>
              </a:ext>
            </a:extLst>
          </p:cNvPr>
          <p:cNvSpPr>
            <a:spLocks noGrp="1"/>
          </p:cNvSpPr>
          <p:nvPr>
            <p:ph type="dt" sz="half" idx="10"/>
          </p:nvPr>
        </p:nvSpPr>
        <p:spPr/>
        <p:txBody>
          <a:bodyPr/>
          <a:lstStyle/>
          <a:p>
            <a:fld id="{852DAB2A-4220-4418-90DB-31EEAA68824C}" type="datetimeFigureOut">
              <a:rPr lang="en-US" smtClean="0"/>
              <a:t>11/14/2021</a:t>
            </a:fld>
            <a:endParaRPr lang="en-US"/>
          </a:p>
        </p:txBody>
      </p:sp>
      <p:sp>
        <p:nvSpPr>
          <p:cNvPr id="6" name="Footer Placeholder 5">
            <a:extLst>
              <a:ext uri="{FF2B5EF4-FFF2-40B4-BE49-F238E27FC236}">
                <a16:creationId xmlns:a16="http://schemas.microsoft.com/office/drawing/2014/main" id="{63E9AEDB-941E-4DBC-8990-CFADDC20E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63E7E-CEA0-47CF-9604-93B09FE9ADA2}"/>
              </a:ext>
            </a:extLst>
          </p:cNvPr>
          <p:cNvSpPr>
            <a:spLocks noGrp="1"/>
          </p:cNvSpPr>
          <p:nvPr>
            <p:ph type="sldNum" sz="quarter" idx="12"/>
          </p:nvPr>
        </p:nvSpPr>
        <p:spPr/>
        <p:txBody>
          <a:bodyPr/>
          <a:lstStyle/>
          <a:p>
            <a:fld id="{9D485AFA-8BAB-446E-BC26-43EDD1A47337}" type="slidenum">
              <a:rPr lang="en-US" smtClean="0"/>
              <a:t>‹#›</a:t>
            </a:fld>
            <a:endParaRPr lang="en-US"/>
          </a:p>
        </p:txBody>
      </p:sp>
    </p:spTree>
    <p:extLst>
      <p:ext uri="{BB962C8B-B14F-4D97-AF65-F5344CB8AC3E}">
        <p14:creationId xmlns:p14="http://schemas.microsoft.com/office/powerpoint/2010/main" val="138842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D682FE-34FA-44A0-AE4C-9B124C13A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F6E89C-5DBD-4101-816B-96869D1349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DC888-11B5-4EE9-B7F7-C36932317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DAB2A-4220-4418-90DB-31EEAA68824C}" type="datetimeFigureOut">
              <a:rPr lang="en-US" smtClean="0"/>
              <a:t>11/14/2021</a:t>
            </a:fld>
            <a:endParaRPr lang="en-US"/>
          </a:p>
        </p:txBody>
      </p:sp>
      <p:sp>
        <p:nvSpPr>
          <p:cNvPr id="5" name="Footer Placeholder 4">
            <a:extLst>
              <a:ext uri="{FF2B5EF4-FFF2-40B4-BE49-F238E27FC236}">
                <a16:creationId xmlns:a16="http://schemas.microsoft.com/office/drawing/2014/main" id="{3F7427E9-AB6C-4E41-9A4A-E31B4FF58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775D3D-560B-457A-906A-6AC719CC8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85AFA-8BAB-446E-BC26-43EDD1A47337}" type="slidenum">
              <a:rPr lang="en-US" smtClean="0"/>
              <a:t>‹#›</a:t>
            </a:fld>
            <a:endParaRPr lang="en-US"/>
          </a:p>
        </p:txBody>
      </p:sp>
    </p:spTree>
    <p:extLst>
      <p:ext uri="{BB962C8B-B14F-4D97-AF65-F5344CB8AC3E}">
        <p14:creationId xmlns:p14="http://schemas.microsoft.com/office/powerpoint/2010/main" val="2309372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65000" sy="65000" flip="none" algn="tl"/>
        </a:blipFill>
        <a:effectLst/>
      </p:bgPr>
    </p:bg>
    <p:spTree>
      <p:nvGrpSpPr>
        <p:cNvPr id="1" name="Shape 26"/>
        <p:cNvGrpSpPr/>
        <p:nvPr/>
      </p:nvGrpSpPr>
      <p:grpSpPr>
        <a:xfrm>
          <a:off x="0" y="0"/>
          <a:ext cx="0" cy="0"/>
          <a:chOff x="0" y="0"/>
          <a:chExt cx="0" cy="0"/>
        </a:xfrm>
      </p:grpSpPr>
      <p:sp>
        <p:nvSpPr>
          <p:cNvPr id="27" name="Google Shape;27;p52"/>
          <p:cNvSpPr/>
          <p:nvPr/>
        </p:nvSpPr>
        <p:spPr>
          <a:xfrm>
            <a:off x="-12700" y="-7144"/>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29" name="Google Shape;29;p52"/>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dk2"/>
              </a:buClr>
              <a:buSzPts val="5000"/>
              <a:buFont typeface="Calibri"/>
              <a:buNone/>
              <a:defRPr sz="500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52"/>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marR="0" lvl="0" indent="-385445" algn="l" rtl="0">
              <a:spcBef>
                <a:spcPts val="520"/>
              </a:spcBef>
              <a:spcAft>
                <a:spcPts val="0"/>
              </a:spcAft>
              <a:buClr>
                <a:schemeClr val="accent3"/>
              </a:buClr>
              <a:buSzPts val="2470"/>
              <a:buFont typeface="Noto Sans Symbols"/>
              <a:buChar char="⚫"/>
              <a:defRPr sz="2600" b="0" i="0" u="none" strike="noStrike" cap="none">
                <a:solidFill>
                  <a:schemeClr val="dk1"/>
                </a:solidFill>
                <a:latin typeface="Constantia"/>
                <a:ea typeface="Constantia"/>
                <a:cs typeface="Constantia"/>
                <a:sym typeface="Constantia"/>
              </a:defRPr>
            </a:lvl1pPr>
            <a:lvl2pPr marL="914400" marR="0" lvl="1" indent="-358140"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L="1371600" marR="0" lvl="2" indent="-321944"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L="1828800" marR="0" lvl="3" indent="-311150"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L="2286000" marR="0" lvl="4" indent="-311150"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L="2743200" marR="0" lvl="5" indent="-320039"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L="3200400" marR="0" lvl="6" indent="-309879"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L="3657600" marR="0" lvl="7" indent="-330200"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L="4114800" marR="0" lvl="8" indent="-317500"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1" name="Google Shape;31;p5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2" name="Google Shape;32;p5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endParaRPr/>
          </a:p>
        </p:txBody>
      </p:sp>
      <p:sp>
        <p:nvSpPr>
          <p:cNvPr id="33" name="Google Shape;33;p5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fld id="{00000000-1234-1234-1234-123412341234}" type="slidenum">
              <a:rPr lang="en-US" smtClean="0"/>
              <a:pPr/>
              <a:t>‹#›</a:t>
            </a:fld>
            <a:endParaRPr lang="en-US"/>
          </a:p>
        </p:txBody>
      </p:sp>
      <p:grpSp>
        <p:nvGrpSpPr>
          <p:cNvPr id="34" name="Google Shape;34;p52"/>
          <p:cNvGrpSpPr/>
          <p:nvPr/>
        </p:nvGrpSpPr>
        <p:grpSpPr>
          <a:xfrm>
            <a:off x="-39058" y="-16113"/>
            <a:ext cx="12264340" cy="1086266"/>
            <a:chOff x="-29322" y="-1971"/>
            <a:chExt cx="9198255" cy="1086266"/>
          </a:xfrm>
        </p:grpSpPr>
        <p:sp>
          <p:nvSpPr>
            <p:cNvPr id="35" name="Google Shape;35;p52"/>
            <p:cNvSpPr/>
            <p:nvPr/>
          </p:nvSpPr>
          <p:spPr>
            <a:xfrm rot="-164308">
              <a:off x="-19045" y="216550"/>
              <a:ext cx="9163050" cy="649224"/>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sp>
          <p:nvSpPr>
            <p:cNvPr id="36" name="Google Shape;36;p52"/>
            <p:cNvSpPr/>
            <p:nvPr/>
          </p:nvSpPr>
          <p:spPr>
            <a:xfrm rot="-164308">
              <a:off x="-14309" y="290003"/>
              <a:ext cx="9175812" cy="530352"/>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onstantia"/>
                <a:ea typeface="Constantia"/>
                <a:cs typeface="Constantia"/>
                <a:sym typeface="Constantia"/>
              </a:endParaRPr>
            </a:p>
          </p:txBody>
        </p:sp>
      </p:grpSp>
    </p:spTree>
    <p:extLst>
      <p:ext uri="{BB962C8B-B14F-4D97-AF65-F5344CB8AC3E}">
        <p14:creationId xmlns:p14="http://schemas.microsoft.com/office/powerpoint/2010/main" val="206251157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1.xml"/><Relationship Id="rId1" Type="http://schemas.openxmlformats.org/officeDocument/2006/relationships/slideLayout" Target="../slideLayouts/slideLayout2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3.xml"/><Relationship Id="rId1" Type="http://schemas.openxmlformats.org/officeDocument/2006/relationships/slideLayout" Target="../slideLayouts/slideLayout2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KHÁC</a:t>
            </a: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BIỆT VÀ GẦN GŨI</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
        <p:nvSpPr>
          <p:cNvPr id="6" name="TextBox 5">
            <a:extLst>
              <a:ext uri="{FF2B5EF4-FFF2-40B4-BE49-F238E27FC236}">
                <a16:creationId xmlns:a16="http://schemas.microsoft.com/office/drawing/2014/main" id="{64CA7FDB-89E5-4007-A9A2-DEFDA2C4B2ED}"/>
              </a:ext>
            </a:extLst>
          </p:cNvPr>
          <p:cNvSpPr txBox="1"/>
          <p:nvPr/>
        </p:nvSpPr>
        <p:spPr>
          <a:xfrm>
            <a:off x="3994150" y="5334000"/>
            <a:ext cx="7217189" cy="95410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r"/>
            <a:r>
              <a:rPr lang="vi-VN" sz="2800" b="1" i="1" dirty="0">
                <a:solidFill>
                  <a:srgbClr val="7030A0"/>
                </a:solidFill>
                <a:effectLst/>
                <a:latin typeface="+mj-lt"/>
                <a:ea typeface="Brush Script MT" panose="03060802040406070304" pitchFamily="66" charset="0"/>
              </a:rPr>
              <a:t>Trên đời chẳng có người tẻ nhạt</a:t>
            </a:r>
            <a:endParaRPr lang="en-US" sz="2800" dirty="0">
              <a:effectLst/>
              <a:latin typeface="+mj-lt"/>
              <a:ea typeface="Times New Roman" panose="02020603050405020304" pitchFamily="18" charset="0"/>
            </a:endParaRPr>
          </a:p>
          <a:p>
            <a:pPr algn="r"/>
            <a:r>
              <a:rPr lang="vi-VN" sz="2800" dirty="0">
                <a:solidFill>
                  <a:srgbClr val="7030A0"/>
                </a:solidFill>
                <a:effectLst/>
                <a:latin typeface="+mj-lt"/>
                <a:ea typeface="Brush Script MT" panose="03060802040406070304" pitchFamily="66" charset="0"/>
                <a:cs typeface="Arial" panose="020B0604020202020204" pitchFamily="34" charset="0"/>
              </a:rPr>
              <a:t>  É</a:t>
            </a:r>
            <a:r>
              <a:rPr lang="en-US" sz="2800" dirty="0">
                <a:solidFill>
                  <a:srgbClr val="7030A0"/>
                </a:solidFill>
                <a:effectLst/>
                <a:latin typeface="+mj-lt"/>
                <a:ea typeface="Brush Script MT" panose="03060802040406070304" pitchFamily="66" charset="0"/>
                <a:cs typeface="Arial" panose="020B0604020202020204" pitchFamily="34" charset="0"/>
              </a:rPr>
              <a:t>p-</a:t>
            </a:r>
            <a:r>
              <a:rPr lang="vi-VN" sz="2800" dirty="0">
                <a:solidFill>
                  <a:srgbClr val="7030A0"/>
                </a:solidFill>
                <a:effectLst/>
                <a:latin typeface="+mj-lt"/>
                <a:ea typeface="Brush Script MT" panose="03060802040406070304" pitchFamily="66" charset="0"/>
                <a:cs typeface="Arial" panose="020B0604020202020204" pitchFamily="34" charset="0"/>
              </a:rPr>
              <a:t>ghe-nhi Ép-tu-sen-cô </a:t>
            </a:r>
            <a:r>
              <a:rPr lang="en-US" sz="2800" dirty="0">
                <a:solidFill>
                  <a:srgbClr val="7030A0"/>
                </a:solidFill>
                <a:effectLst/>
                <a:latin typeface="+mj-lt"/>
                <a:ea typeface="Brush Script MT" panose="03060802040406070304" pitchFamily="66" charset="0"/>
                <a:cs typeface="Arial" panose="020B0604020202020204" pitchFamily="34" charset="0"/>
              </a:rPr>
              <a:t>(</a:t>
            </a:r>
            <a:r>
              <a:rPr lang="en-US" sz="2800" dirty="0" err="1">
                <a:solidFill>
                  <a:srgbClr val="7030A0"/>
                </a:solidFill>
                <a:effectLst/>
                <a:latin typeface="+mj-lt"/>
                <a:ea typeface="Brush Script MT" panose="03060802040406070304" pitchFamily="66" charset="0"/>
                <a:cs typeface="Arial" panose="020B0604020202020204" pitchFamily="34" charset="0"/>
              </a:rPr>
              <a:t>Evgheni</a:t>
            </a:r>
            <a:r>
              <a:rPr lang="en-US" sz="2800" dirty="0">
                <a:solidFill>
                  <a:srgbClr val="7030A0"/>
                </a:solidFill>
                <a:effectLst/>
                <a:latin typeface="+mj-lt"/>
                <a:ea typeface="Brush Script MT" panose="03060802040406070304" pitchFamily="66" charset="0"/>
                <a:cs typeface="Arial" panose="020B0604020202020204" pitchFamily="34" charset="0"/>
              </a:rPr>
              <a:t> Evtushenko)</a:t>
            </a:r>
            <a:endParaRPr lang="en-US" sz="2800" dirty="0">
              <a:effectLst/>
              <a:latin typeface="+mj-lt"/>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par>
                                <p:cTn id="21" presetID="31" presetClass="exit" presetSubtype="0" fill="hold" grpId="0" nodeType="withEffect">
                                  <p:stCondLst>
                                    <p:cond delay="0"/>
                                  </p:stCondLst>
                                  <p:childTnLst>
                                    <p:anim calcmode="lin" valueType="num">
                                      <p:cBhvr>
                                        <p:cTn id="22" dur="6000"/>
                                        <p:tgtEl>
                                          <p:spTgt spid="6"/>
                                        </p:tgtEl>
                                        <p:attrNameLst>
                                          <p:attrName>ppt_w</p:attrName>
                                        </p:attrNameLst>
                                      </p:cBhvr>
                                      <p:tavLst>
                                        <p:tav tm="0">
                                          <p:val>
                                            <p:strVal val="ppt_w"/>
                                          </p:val>
                                        </p:tav>
                                        <p:tav tm="100000">
                                          <p:val>
                                            <p:fltVal val="0"/>
                                          </p:val>
                                        </p:tav>
                                      </p:tavLst>
                                    </p:anim>
                                    <p:anim calcmode="lin" valueType="num">
                                      <p:cBhvr>
                                        <p:cTn id="23" dur="6000"/>
                                        <p:tgtEl>
                                          <p:spTgt spid="6"/>
                                        </p:tgtEl>
                                        <p:attrNameLst>
                                          <p:attrName>ppt_h</p:attrName>
                                        </p:attrNameLst>
                                      </p:cBhvr>
                                      <p:tavLst>
                                        <p:tav tm="0">
                                          <p:val>
                                            <p:strVal val="ppt_h"/>
                                          </p:val>
                                        </p:tav>
                                        <p:tav tm="100000">
                                          <p:val>
                                            <p:fltVal val="0"/>
                                          </p:val>
                                        </p:tav>
                                      </p:tavLst>
                                    </p:anim>
                                    <p:anim calcmode="lin" valueType="num">
                                      <p:cBhvr>
                                        <p:cTn id="24" dur="6000"/>
                                        <p:tgtEl>
                                          <p:spTgt spid="6"/>
                                        </p:tgtEl>
                                        <p:attrNameLst>
                                          <p:attrName>style.rotation</p:attrName>
                                        </p:attrNameLst>
                                      </p:cBhvr>
                                      <p:tavLst>
                                        <p:tav tm="0">
                                          <p:val>
                                            <p:fltVal val="0"/>
                                          </p:val>
                                        </p:tav>
                                        <p:tav tm="100000">
                                          <p:val>
                                            <p:fltVal val="90"/>
                                          </p:val>
                                        </p:tav>
                                      </p:tavLst>
                                    </p:anim>
                                    <p:animEffect transition="out" filter="fade">
                                      <p:cBhvr>
                                        <p:cTn id="25" dur="6000"/>
                                        <p:tgtEl>
                                          <p:spTgt spid="6"/>
                                        </p:tgtEl>
                                      </p:cBhvr>
                                    </p:animEffect>
                                    <p:set>
                                      <p:cBhvr>
                                        <p:cTn id="26" dur="1" fill="hold">
                                          <p:stCondLst>
                                            <p:cond delay="5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720838" y="563284"/>
            <a:ext cx="9596869" cy="62883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5" name="Table 4">
            <a:extLst>
              <a:ext uri="{FF2B5EF4-FFF2-40B4-BE49-F238E27FC236}">
                <a16:creationId xmlns:a16="http://schemas.microsoft.com/office/drawing/2014/main" id="{DC4BC0C8-5F47-4A5F-B13D-EBCFE9219BE7}"/>
              </a:ext>
            </a:extLst>
          </p:cNvPr>
          <p:cNvGraphicFramePr>
            <a:graphicFrameLocks noGrp="1"/>
          </p:cNvGraphicFramePr>
          <p:nvPr>
            <p:extLst>
              <p:ext uri="{D42A27DB-BD31-4B8C-83A1-F6EECF244321}">
                <p14:modId xmlns:p14="http://schemas.microsoft.com/office/powerpoint/2010/main" val="3892983943"/>
              </p:ext>
            </p:extLst>
          </p:nvPr>
        </p:nvGraphicFramePr>
        <p:xfrm>
          <a:off x="720838" y="1692321"/>
          <a:ext cx="11043532" cy="4636113"/>
        </p:xfrm>
        <a:graphic>
          <a:graphicData uri="http://schemas.openxmlformats.org/drawingml/2006/table">
            <a:tbl>
              <a:tblPr firstRow="1" firstCol="1" lastRow="1" lastCol="1" bandRow="1" bandCol="1"/>
              <a:tblGrid>
                <a:gridCol w="1816986">
                  <a:extLst>
                    <a:ext uri="{9D8B030D-6E8A-4147-A177-3AD203B41FA5}">
                      <a16:colId xmlns:a16="http://schemas.microsoft.com/office/drawing/2014/main" val="3225191870"/>
                    </a:ext>
                  </a:extLst>
                </a:gridCol>
                <a:gridCol w="9226546">
                  <a:extLst>
                    <a:ext uri="{9D8B030D-6E8A-4147-A177-3AD203B41FA5}">
                      <a16:colId xmlns:a16="http://schemas.microsoft.com/office/drawing/2014/main" val="4271463323"/>
                    </a:ext>
                  </a:extLst>
                </a:gridCol>
              </a:tblGrid>
              <a:tr h="2200324">
                <a:tc>
                  <a:txBody>
                    <a:bodyPr/>
                    <a:lstStyle/>
                    <a:p>
                      <a:pPr marL="457200">
                        <a:lnSpc>
                          <a:spcPct val="115000"/>
                        </a:lnSpc>
                        <a:spcAft>
                          <a:spcPts val="1000"/>
                        </a:spcAft>
                        <a:tabLst>
                          <a:tab pos="400050" algn="l"/>
                        </a:tabLst>
                      </a:pPr>
                      <a:r>
                        <a:rPr lang="pt-BR" sz="2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Nghệ thuật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nSpc>
                          <a:spcPct val="115000"/>
                        </a:lnSpc>
                        <a:buFontTx/>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nSpc>
                          <a:spcPct val="115000"/>
                        </a:lnSpc>
                        <a:buFontTx/>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xen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8859724"/>
                  </a:ext>
                </a:extLst>
              </a:tr>
              <a:tr h="2112369">
                <a:tc>
                  <a:txBody>
                    <a:bodyPr/>
                    <a:lstStyle/>
                    <a:p>
                      <a:pPr marL="457200">
                        <a:lnSpc>
                          <a:spcPct val="115000"/>
                        </a:lnSpc>
                        <a:tabLst>
                          <a:tab pos="400050" algn="l"/>
                        </a:tabLst>
                      </a:pPr>
                      <a:r>
                        <a:rPr lang="pt-BR" sz="2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 dung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400050" algn="l"/>
                        </a:tabLst>
                      </a:pPr>
                      <a:r>
                        <a:rPr lang="pt-BR" sz="2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muôn</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tabLst>
                          <a:tab pos="40005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gũi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6412092"/>
                  </a:ext>
                </a:extLst>
              </a:tr>
            </a:tbl>
          </a:graphicData>
        </a:graphic>
      </p:graphicFrame>
      <p:sp>
        <p:nvSpPr>
          <p:cNvPr id="6" name="TextBox 5">
            <a:extLst>
              <a:ext uri="{FF2B5EF4-FFF2-40B4-BE49-F238E27FC236}">
                <a16:creationId xmlns:a16="http://schemas.microsoft.com/office/drawing/2014/main" id="{D45C0A30-F102-40D5-9AA3-443D1F5B3FDE}"/>
              </a:ext>
            </a:extLst>
          </p:cNvPr>
          <p:cNvSpPr txBox="1"/>
          <p:nvPr/>
        </p:nvSpPr>
        <p:spPr>
          <a:xfrm>
            <a:off x="883769" y="685019"/>
            <a:ext cx="9271006" cy="483017"/>
          </a:xfrm>
          <a:prstGeom prst="rect">
            <a:avLst/>
          </a:prstGeom>
          <a:noFill/>
        </p:spPr>
        <p:txBody>
          <a:bodyPr wrap="square">
            <a:spAutoFit/>
          </a:bodyPr>
          <a:lstStyle/>
          <a:p>
            <a:pPr>
              <a:lnSpc>
                <a:spcPct val="115000"/>
              </a:lnSpc>
            </a:pPr>
            <a:r>
              <a:rPr lang="en-US" sz="2400" b="1" dirty="0">
                <a:solidFill>
                  <a:srgbClr val="FF0000"/>
                </a:solidFill>
                <a:effectLst/>
                <a:latin typeface="Times New Roman" panose="02020603050405020304" pitchFamily="18" charset="0"/>
                <a:ea typeface="Times New Roman" panose="02020603050405020304" pitchFamily="18" charset="0"/>
              </a:rPr>
              <a:t>II. KIẾN THỨC CƠ BẢN VỀ VĂN BẢN: XEM NGƯỜI TA KÌA!</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641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38288" cy="4942918"/>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1FD1C34-E037-4D85-AF30-AF752E621699}"/>
              </a:ext>
            </a:extLst>
          </p:cNvPr>
          <p:cNvSpPr txBox="1"/>
          <p:nvPr/>
        </p:nvSpPr>
        <p:spPr>
          <a:xfrm>
            <a:off x="5032948" y="460344"/>
            <a:ext cx="3526436" cy="579967"/>
          </a:xfrm>
          <a:prstGeom prst="rect">
            <a:avLst/>
          </a:prstGeom>
          <a:noFill/>
        </p:spPr>
        <p:txBody>
          <a:bodyPr wrap="square">
            <a:spAutoFit/>
          </a:bodyPr>
          <a:lstStyle/>
          <a:p>
            <a:pPr>
              <a:lnSpc>
                <a:spcPct val="150000"/>
              </a:lnSpc>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396CBDD-8637-4458-8181-2610598ABA2A}"/>
              </a:ext>
            </a:extLst>
          </p:cNvPr>
          <p:cNvSpPr txBox="1"/>
          <p:nvPr/>
        </p:nvSpPr>
        <p:spPr>
          <a:xfrm>
            <a:off x="867558" y="1503603"/>
            <a:ext cx="10755412" cy="5011949"/>
          </a:xfrm>
          <a:prstGeom prst="rect">
            <a:avLst/>
          </a:prstGeom>
          <a:noFill/>
        </p:spPr>
        <p:txBody>
          <a:bodyPr wrap="square">
            <a:spAutoFit/>
          </a:bodyPr>
          <a:lstStyle/>
          <a:p>
            <a:pPr>
              <a:lnSpc>
                <a:spcPct val="150000"/>
              </a:lnSpc>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tóc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đắn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ngừng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0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VĂN</a:t>
            </a:r>
            <a:r>
              <a:rPr kumimoji="0" lang="en-US" sz="3600" b="1" i="0" u="none" strike="noStrike" kern="10" cap="none" spc="0" normalizeH="0" noProof="0" dirty="0">
                <a:ln w="19050">
                  <a:solidFill>
                    <a:srgbClr val="0000FF"/>
                  </a:solidFill>
                  <a:round/>
                  <a:headEnd/>
                  <a:tailEnd/>
                </a:ln>
                <a:solidFill>
                  <a:srgbClr val="FF0000"/>
                </a:solidFill>
                <a:effectLst/>
                <a:uLnTx/>
                <a:uFillTx/>
                <a:latin typeface="Times New Roman"/>
                <a:ea typeface="+mn-ea"/>
                <a:cs typeface="Times New Roman"/>
              </a:rPr>
              <a:t> BẢN</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BÀI</a:t>
            </a: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TẬP </a:t>
            </a:r>
            <a:r>
              <a:rPr kumimoji="0" lang="en-US" sz="1800" b="1" i="0" u="none" strike="noStrike" kern="1200" cap="none" spc="0" normalizeH="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TẬP</a:t>
            </a: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LÀM VĂN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latin typeface="Times New Roman" panose="02020603050405020304" pitchFamily="18" charset="0"/>
                <a:ea typeface="Times New Roman" panose="02020603050405020304" pitchFamily="18" charset="0"/>
              </a:rPr>
              <a:t>(</a:t>
            </a:r>
            <a:r>
              <a:rPr lang="en-US" b="1" dirty="0" err="1">
                <a:solidFill>
                  <a:srgbClr val="FF0000"/>
                </a:solidFill>
                <a:latin typeface="Times New Roman" panose="02020603050405020304" pitchFamily="18" charset="0"/>
                <a:ea typeface="Times New Roman" panose="02020603050405020304" pitchFamily="18" charset="0"/>
              </a:rPr>
              <a:t>Trích</a:t>
            </a:r>
            <a:r>
              <a:rPr lang="en-US" b="1" dirty="0">
                <a:solidFill>
                  <a:srgbClr val="FF0000"/>
                </a:solidFill>
                <a:latin typeface="Times New Roman" panose="02020603050405020304" pitchFamily="18" charset="0"/>
                <a:ea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rPr>
              <a:t>Nhóc</a:t>
            </a:r>
            <a:r>
              <a:rPr lang="en-US" b="1" dirty="0">
                <a:solidFill>
                  <a:srgbClr val="FF0000"/>
                </a:solidFill>
                <a:latin typeface="Times New Roman" panose="02020603050405020304" pitchFamily="18" charset="0"/>
                <a:ea typeface="Times New Roman" panose="02020603050405020304" pitchFamily="18" charset="0"/>
              </a:rPr>
              <a:t> Ni – co – la: </a:t>
            </a:r>
            <a:r>
              <a:rPr lang="en-US" b="1" dirty="0" err="1">
                <a:solidFill>
                  <a:srgbClr val="FF0000"/>
                </a:solidFill>
                <a:latin typeface="Times New Roman" panose="02020603050405020304" pitchFamily="18" charset="0"/>
                <a:ea typeface="Times New Roman" panose="02020603050405020304" pitchFamily="18" charset="0"/>
              </a:rPr>
              <a:t>những</a:t>
            </a:r>
            <a:r>
              <a:rPr lang="en-US" b="1" dirty="0">
                <a:solidFill>
                  <a:srgbClr val="FF0000"/>
                </a:solidFill>
                <a:latin typeface="Times New Roman" panose="02020603050405020304" pitchFamily="18" charset="0"/>
                <a:ea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rPr>
              <a:t>chuyện</a:t>
            </a:r>
            <a:r>
              <a:rPr lang="en-US" b="1" dirty="0">
                <a:solidFill>
                  <a:srgbClr val="FF0000"/>
                </a:solidFill>
                <a:latin typeface="Times New Roman" panose="02020603050405020304" pitchFamily="18" charset="0"/>
                <a:ea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rPr>
              <a:t>chưa</a:t>
            </a:r>
            <a:r>
              <a:rPr lang="en-US" b="1" dirty="0">
                <a:solidFill>
                  <a:srgbClr val="FF0000"/>
                </a:solidFill>
                <a:latin typeface="Times New Roman" panose="02020603050405020304" pitchFamily="18" charset="0"/>
                <a:ea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rPr>
              <a:t>kể</a:t>
            </a:r>
            <a:r>
              <a:rPr lang="en-US" b="1" dirty="0">
                <a:solidFill>
                  <a:srgbClr val="FF0000"/>
                </a:solidFill>
                <a:latin typeface="Times New Roman" panose="02020603050405020304" pitchFamily="18" charset="0"/>
                <a:ea typeface="Times New Roman" panose="02020603050405020304"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RƠ – NÊ- XI – NHI VÀ GIĂNG XĂNG – PÊ)</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1" y="603046"/>
            <a:ext cx="9211072" cy="628832"/>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611288" y="1777730"/>
            <a:ext cx="1218327" cy="3100649"/>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DAC2D0F-336B-4665-B87A-ED52DD3CDB39}"/>
              </a:ext>
            </a:extLst>
          </p:cNvPr>
          <p:cNvSpPr txBox="1"/>
          <p:nvPr/>
        </p:nvSpPr>
        <p:spPr>
          <a:xfrm>
            <a:off x="284921" y="708821"/>
            <a:ext cx="10608365" cy="490199"/>
          </a:xfrm>
          <a:prstGeom prst="rect">
            <a:avLst/>
          </a:prstGeom>
          <a:noFill/>
        </p:spPr>
        <p:txBody>
          <a:bodyPr wrap="square">
            <a:spAutoFit/>
          </a:bodyPr>
          <a:lstStyle/>
          <a:p>
            <a:pPr marL="457200" algn="just">
              <a:lnSpc>
                <a:spcPct val="115000"/>
              </a:lnSpc>
              <a:spcAft>
                <a:spcPts val="1000"/>
              </a:spcAft>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 KIẾN THỨC CƠ BẢN VỀ VĂN BẢN “ </a:t>
            </a:r>
            <a:r>
              <a:rPr lang="nl-NL" sz="2400" b="1" dirty="0">
                <a:solidFill>
                  <a:srgbClr val="800080"/>
                </a:solidFill>
                <a:effectLst/>
                <a:latin typeface="Times New Roman" panose="02020603050405020304" pitchFamily="18" charset="0"/>
                <a:ea typeface="Times New Roman" panose="02020603050405020304" pitchFamily="18" charset="0"/>
                <a:cs typeface="Times New Roman" panose="02020603050405020304" pitchFamily="18" charset="0"/>
              </a:rPr>
              <a:t>BÀI TẬP LÀM VĂN</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ounded Rectangle 10">
            <a:extLst>
              <a:ext uri="{FF2B5EF4-FFF2-40B4-BE49-F238E27FC236}">
                <a16:creationId xmlns:a16="http://schemas.microsoft.com/office/drawing/2014/main" id="{E707AD23-95DE-42CF-A73F-4E5745302817}"/>
              </a:ext>
            </a:extLst>
          </p:cNvPr>
          <p:cNvSpPr>
            <a:spLocks noChangeArrowheads="1"/>
          </p:cNvSpPr>
          <p:nvPr/>
        </p:nvSpPr>
        <p:spPr bwMode="auto">
          <a:xfrm>
            <a:off x="1829616" y="1777731"/>
            <a:ext cx="10070836" cy="3100649"/>
          </a:xfrm>
          <a:prstGeom prst="roundRect">
            <a:avLst>
              <a:gd name="adj" fmla="val 16667"/>
            </a:avLst>
          </a:prstGeom>
          <a:solidFill>
            <a:schemeClr val="accent2"/>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7" name="Rounded Rectangle 10">
            <a:extLst>
              <a:ext uri="{FF2B5EF4-FFF2-40B4-BE49-F238E27FC236}">
                <a16:creationId xmlns:a16="http://schemas.microsoft.com/office/drawing/2014/main" id="{D8F4D83C-DB49-4E3D-8A2A-5EB2CDA00646}"/>
              </a:ext>
            </a:extLst>
          </p:cNvPr>
          <p:cNvSpPr>
            <a:spLocks noChangeArrowheads="1"/>
          </p:cNvSpPr>
          <p:nvPr/>
        </p:nvSpPr>
        <p:spPr bwMode="auto">
          <a:xfrm>
            <a:off x="721430" y="5210548"/>
            <a:ext cx="1538066" cy="1349277"/>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8" name="Rounded Rectangle 10">
            <a:extLst>
              <a:ext uri="{FF2B5EF4-FFF2-40B4-BE49-F238E27FC236}">
                <a16:creationId xmlns:a16="http://schemas.microsoft.com/office/drawing/2014/main" id="{D4065F75-135E-4513-A1E9-BEE6357E6F3F}"/>
              </a:ext>
            </a:extLst>
          </p:cNvPr>
          <p:cNvSpPr>
            <a:spLocks noChangeArrowheads="1"/>
          </p:cNvSpPr>
          <p:nvPr/>
        </p:nvSpPr>
        <p:spPr bwMode="auto">
          <a:xfrm>
            <a:off x="2259497" y="5210548"/>
            <a:ext cx="9640956" cy="134927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1192AD33-BBB0-449C-911F-4444305EE475}"/>
              </a:ext>
            </a:extLst>
          </p:cNvPr>
          <p:cNvSpPr txBox="1"/>
          <p:nvPr/>
        </p:nvSpPr>
        <p:spPr>
          <a:xfrm>
            <a:off x="820821" y="2514070"/>
            <a:ext cx="1008794" cy="914930"/>
          </a:xfrm>
          <a:prstGeom prst="rect">
            <a:avLst/>
          </a:prstGeom>
          <a:noFill/>
        </p:spPr>
        <p:txBody>
          <a:bodyPr wrap="square">
            <a:spAutoFit/>
          </a:bodyPr>
          <a:lstStyle/>
          <a:p>
            <a:pPr marR="30480" algn="just">
              <a:lnSpc>
                <a:spcPct val="115000"/>
              </a:lnSpc>
              <a:spcAft>
                <a:spcPts val="1200"/>
              </a:spcAft>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xứ</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95F5068F-C786-409D-8A85-65D3825AA678}"/>
              </a:ext>
            </a:extLst>
          </p:cNvPr>
          <p:cNvSpPr txBox="1"/>
          <p:nvPr/>
        </p:nvSpPr>
        <p:spPr>
          <a:xfrm>
            <a:off x="2056587" y="1875254"/>
            <a:ext cx="9737848" cy="3046988"/>
          </a:xfrm>
          <a:prstGeom prst="rect">
            <a:avLst/>
          </a:prstGeom>
          <a:noFill/>
        </p:spPr>
        <p:txBody>
          <a:bodyPr wrap="square">
            <a:spAutoFit/>
          </a:bodyPr>
          <a:lstStyle/>
          <a:p>
            <a:pPr algn="just"/>
            <a:r>
              <a:rPr lang="en-US" sz="2400" b="1" dirty="0" err="1">
                <a:solidFill>
                  <a:srgbClr val="000000"/>
                </a:solidFill>
                <a:effectLst/>
                <a:latin typeface="Times New Roman" panose="02020603050405020304" pitchFamily="18" charset="0"/>
                <a:ea typeface="Times New Roman" panose="02020603050405020304" pitchFamily="18" charset="0"/>
              </a:rPr>
              <a:t>Tác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giả</a:t>
            </a:r>
            <a:r>
              <a:rPr lang="en-US" sz="2400" b="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Rơ</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nê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Gô</a:t>
            </a:r>
            <a:r>
              <a:rPr lang="en-US" sz="2400" dirty="0">
                <a:effectLst/>
                <a:latin typeface="Times New Roman" panose="02020603050405020304" pitchFamily="18" charset="0"/>
                <a:ea typeface="Times New Roman" panose="02020603050405020304" pitchFamily="18" charset="0"/>
              </a:rPr>
              <a:t>–xi–</a:t>
            </a:r>
            <a:r>
              <a:rPr lang="en-US" sz="2400" dirty="0" err="1">
                <a:effectLst/>
                <a:latin typeface="Times New Roman" panose="02020603050405020304" pitchFamily="18" charset="0"/>
                <a:ea typeface="Times New Roman" panose="02020603050405020304" pitchFamily="18" charset="0"/>
              </a:rPr>
              <a:t>nhi</a:t>
            </a:r>
            <a:r>
              <a:rPr lang="en-US" sz="2400" dirty="0">
                <a:effectLst/>
                <a:latin typeface="Times New Roman" panose="02020603050405020304" pitchFamily="18" charset="0"/>
                <a:ea typeface="Times New Roman" panose="02020603050405020304" pitchFamily="18" charset="0"/>
              </a:rPr>
              <a:t> (1926 -1977)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kịch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phim</a:t>
            </a:r>
            <a:r>
              <a:rPr lang="en-US" sz="2400" dirty="0">
                <a:effectLst/>
                <a:latin typeface="Times New Roman" panose="02020603050405020304" pitchFamily="18" charset="0"/>
                <a:ea typeface="Times New Roman" panose="02020603050405020304" pitchFamily="18" charset="0"/>
              </a:rPr>
              <a:t>.</a:t>
            </a: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Giăng-giắc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Xăng</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pê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1932)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họa</a:t>
            </a:r>
            <a:r>
              <a:rPr lang="en-US" sz="2400" dirty="0">
                <a:effectLst/>
                <a:latin typeface="Times New Roman" panose="02020603050405020304" pitchFamily="18" charset="0"/>
                <a:ea typeface="Times New Roman" panose="02020603050405020304" pitchFamily="18" charset="0"/>
              </a:rPr>
              <a:t>.</a:t>
            </a:r>
          </a:p>
          <a:p>
            <a:pPr algn="just"/>
            <a:r>
              <a:rPr lang="en-US" sz="2400" b="1" dirty="0" err="1">
                <a:effectLst/>
                <a:latin typeface="Times New Roman" panose="02020603050405020304" pitchFamily="18" charset="0"/>
                <a:ea typeface="Times New Roman" panose="02020603050405020304" pitchFamily="18" charset="0"/>
              </a:rPr>
              <a:t>Xuất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xứ</a:t>
            </a:r>
            <a:r>
              <a:rPr lang="en-US" sz="2400" dirty="0">
                <a:effectLst/>
                <a:latin typeface="Times New Roman" panose="02020603050405020304" pitchFamily="18" charset="0"/>
                <a:ea typeface="Times New Roman" panose="02020603050405020304" pitchFamily="18" charset="0"/>
              </a:rPr>
              <a:t>: </a:t>
            </a:r>
          </a:p>
          <a:p>
            <a:pPr algn="just"/>
            <a:r>
              <a:rPr lang="en-US" sz="2400" dirty="0">
                <a:effectLst/>
                <a:latin typeface="Times New Roman" panose="02020603050405020304" pitchFamily="18" charset="0"/>
                <a:ea typeface="Times New Roman" panose="02020603050405020304" pitchFamily="18" charset="0"/>
              </a:rPr>
              <a:t>VB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Nhóc</a:t>
            </a:r>
            <a:r>
              <a:rPr lang="en-US" sz="2400" dirty="0">
                <a:effectLst/>
                <a:latin typeface="Times New Roman" panose="02020603050405020304" pitchFamily="18" charset="0"/>
                <a:ea typeface="Times New Roman" panose="02020603050405020304" pitchFamily="18" charset="0"/>
              </a:rPr>
              <a:t> Ni - </a:t>
            </a:r>
            <a:r>
              <a:rPr lang="en-US" sz="2400" dirty="0" err="1">
                <a:effectLst/>
                <a:latin typeface="Times New Roman" panose="02020603050405020304" pitchFamily="18" charset="0"/>
                <a:ea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rPr>
              <a:t> - la: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chưa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2004.</a:t>
            </a:r>
          </a:p>
        </p:txBody>
      </p:sp>
      <p:sp>
        <p:nvSpPr>
          <p:cNvPr id="14" name="TextBox 13">
            <a:extLst>
              <a:ext uri="{FF2B5EF4-FFF2-40B4-BE49-F238E27FC236}">
                <a16:creationId xmlns:a16="http://schemas.microsoft.com/office/drawing/2014/main" id="{26718CF1-A7B9-44B9-8227-D027F226D6AC}"/>
              </a:ext>
            </a:extLst>
          </p:cNvPr>
          <p:cNvSpPr txBox="1"/>
          <p:nvPr/>
        </p:nvSpPr>
        <p:spPr>
          <a:xfrm>
            <a:off x="834075" y="5594504"/>
            <a:ext cx="1335157" cy="461665"/>
          </a:xfrm>
          <a:prstGeom prst="rect">
            <a:avLst/>
          </a:prstGeom>
          <a:noFill/>
        </p:spPr>
        <p:txBody>
          <a:bodyPr wrap="square">
            <a:spAutoFit/>
          </a:bodyPr>
          <a:lstStyle/>
          <a:p>
            <a:r>
              <a:rPr lang="en-US" sz="2400" b="1" dirty="0" err="1">
                <a:solidFill>
                  <a:srgbClr val="000000"/>
                </a:solidFill>
                <a:effectLst/>
                <a:latin typeface="Times New Roman" panose="02020603050405020304" pitchFamily="18" charset="0"/>
                <a:ea typeface="Times New Roman" panose="02020603050405020304" pitchFamily="18" charset="0"/>
              </a:rPr>
              <a:t>Thể</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loại</a:t>
            </a:r>
            <a:endParaRPr lang="en-US" sz="2400" dirty="0"/>
          </a:p>
        </p:txBody>
      </p:sp>
      <p:sp>
        <p:nvSpPr>
          <p:cNvPr id="16" name="TextBox 15">
            <a:extLst>
              <a:ext uri="{FF2B5EF4-FFF2-40B4-BE49-F238E27FC236}">
                <a16:creationId xmlns:a16="http://schemas.microsoft.com/office/drawing/2014/main" id="{E82275E0-6ACF-47AE-8DBF-768A0C9D20B3}"/>
              </a:ext>
            </a:extLst>
          </p:cNvPr>
          <p:cNvSpPr txBox="1"/>
          <p:nvPr/>
        </p:nvSpPr>
        <p:spPr>
          <a:xfrm>
            <a:off x="2259496" y="5272637"/>
            <a:ext cx="7109791" cy="1200329"/>
          </a:xfrm>
          <a:prstGeom prst="rect">
            <a:avLst/>
          </a:prstGeom>
          <a:noFill/>
        </p:spPr>
        <p:txBody>
          <a:bodyPr wrap="square">
            <a:spAutoFit/>
          </a:bodyPr>
          <a:lstStyle/>
          <a:p>
            <a:pPr algn="just"/>
            <a:r>
              <a:rPr lang="pt-BR" sz="2400" dirty="0">
                <a:effectLst/>
                <a:latin typeface="Times New Roman" panose="02020603050405020304" pitchFamily="18" charset="0"/>
                <a:ea typeface="Times New Roman" panose="02020603050405020304" pitchFamily="18" charset="0"/>
              </a:rPr>
              <a:t>Truyện ngắn;</a:t>
            </a:r>
            <a:endParaRPr lang="en-US" sz="2400" dirty="0">
              <a:effectLst/>
              <a:latin typeface="Times New Roman" panose="02020603050405020304" pitchFamily="18" charset="0"/>
              <a:ea typeface="Times New Roman" panose="02020603050405020304" pitchFamily="18" charset="0"/>
            </a:endParaRPr>
          </a:p>
          <a:p>
            <a:pPr algn="just"/>
            <a:r>
              <a:rPr lang="pt-BR" sz="2400" dirty="0">
                <a:effectLst/>
                <a:latin typeface="Times New Roman" panose="02020603050405020304" pitchFamily="18" charset="0"/>
                <a:ea typeface="Times New Roman" panose="02020603050405020304" pitchFamily="18" charset="0"/>
              </a:rPr>
              <a:t>- PTBĐ: tự sự</a:t>
            </a:r>
            <a:endParaRPr lang="en-US" sz="2400" dirty="0">
              <a:effectLst/>
              <a:latin typeface="Times New Roman" panose="02020603050405020304" pitchFamily="18" charset="0"/>
              <a:ea typeface="Times New Roman" panose="02020603050405020304" pitchFamily="18" charset="0"/>
            </a:endParaRPr>
          </a:p>
          <a:p>
            <a:pPr algn="just"/>
            <a:r>
              <a:rPr lang="nl-NL" sz="2400" dirty="0">
                <a:effectLst/>
                <a:latin typeface="Times New Roman" panose="02020603050405020304" pitchFamily="18" charset="0"/>
                <a:ea typeface="Times New Roman" panose="02020603050405020304" pitchFamily="18" charset="0"/>
              </a:rPr>
              <a:t>- Ngôi kể: ngôi thứ nhất.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579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arn(inVertical)">
                                      <p:cBhvr>
                                        <p:cTn id="39" dur="500"/>
                                        <p:tgtEl>
                                          <p:spTgt spid="8"/>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animBg="1"/>
      <p:bldP spid="7" grpId="0" animBg="1"/>
      <p:bldP spid="8" grpId="0" animBg="1"/>
      <p:bldP spid="10" grpId="0"/>
      <p:bldP spid="12" grpId="0"/>
      <p:bldP spid="14" grpId="0"/>
      <p:bldP spid="16"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2093625" y="689548"/>
            <a:ext cx="9703634" cy="554636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4033" y="689548"/>
            <a:ext cx="1529592" cy="5546360"/>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A107062-5CC7-4A6B-A8FF-255FB8E6793A}"/>
              </a:ext>
            </a:extLst>
          </p:cNvPr>
          <p:cNvSpPr txBox="1"/>
          <p:nvPr/>
        </p:nvSpPr>
        <p:spPr>
          <a:xfrm>
            <a:off x="2349707" y="885596"/>
            <a:ext cx="9278260" cy="5102935"/>
          </a:xfrm>
          <a:prstGeom prst="rect">
            <a:avLst/>
          </a:prstGeom>
          <a:noFill/>
        </p:spPr>
        <p:txBody>
          <a:bodyPr wrap="square">
            <a:spAutoFit/>
          </a:bodyPr>
          <a:lstStyle/>
          <a:p>
            <a:pPr algn="just"/>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dirty="0">
                <a:effectLst/>
                <a:latin typeface="Times New Roman" panose="02020603050405020304" pitchFamily="18" charset="0"/>
                <a:ea typeface="Times New Roman" panose="02020603050405020304" pitchFamily="18" charset="0"/>
                <a:cs typeface="Times New Roman" panose="02020603050405020304" pitchFamily="18" charset="0"/>
              </a:rPr>
              <a:t>Cậu bé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Ni-cô-la </a:t>
            </a:r>
            <a:r>
              <a:rPr lang="nl-NL" sz="2400" dirty="0">
                <a:effectLst/>
                <a:latin typeface="Times New Roman" panose="02020603050405020304" pitchFamily="18" charset="0"/>
                <a:ea typeface="Times New Roman" panose="02020603050405020304" pitchFamily="18" charset="0"/>
                <a:cs typeface="Times New Roman" panose="02020603050405020304" pitchFamily="18" charset="0"/>
              </a:rPr>
              <a:t>, bố của cậu và ông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Blê-đúc</a:t>
            </a:r>
            <a:r>
              <a:rPr lang="nl-NL"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15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 Ni-cô-la nhờ bố mình làm hộ bài tập làm văn miêu tả người bạn thân và bố cậu vui vẻ nhận lời.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 Bố Ni-cô-la hỏi cậu về đề bài, rồi yêu cầu cậu làm bố cục và hỏi xem ai là bạn thân của cậu.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 Ni-cô-la kể ra 6 người bạn của mình, nhưng bố cậu vẫn thấy rất khó.</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 Ông Blê-đúc, một hàng xóm sang rủ bố em chơi cờ, ông hiểu được câu chuyện của hai bố con và ông rất muốn giúp đỡ cậu. Ông cũng hỏi cậu những câu như bố cậu đã hỏi. Họ mâu thuẫn vì chuyện bài tập làm văn của Ni-cô-la.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E623320-82D3-45B3-BED9-A7F7A1706804}"/>
              </a:ext>
            </a:extLst>
          </p:cNvPr>
          <p:cNvSpPr txBox="1"/>
          <p:nvPr/>
        </p:nvSpPr>
        <p:spPr>
          <a:xfrm>
            <a:off x="820115" y="2233065"/>
            <a:ext cx="1273510" cy="907749"/>
          </a:xfrm>
          <a:prstGeom prst="rect">
            <a:avLst/>
          </a:prstGeom>
          <a:noFill/>
        </p:spPr>
        <p:txBody>
          <a:bodyPr wrap="square">
            <a:spAutoFit/>
          </a:bodyPr>
          <a:lstStyle/>
          <a:p>
            <a:pPr marR="30480" algn="just">
              <a:lnSpc>
                <a:spcPct val="115000"/>
              </a:lnSpc>
              <a:spcAft>
                <a:spcPts val="12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12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1832113" y="761999"/>
            <a:ext cx="10002078" cy="4976191"/>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761999"/>
            <a:ext cx="1263083" cy="4976191"/>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4D7AD70-A66C-4B19-B776-37FEAE38A651}"/>
              </a:ext>
            </a:extLst>
          </p:cNvPr>
          <p:cNvSpPr txBox="1"/>
          <p:nvPr/>
        </p:nvSpPr>
        <p:spPr>
          <a:xfrm>
            <a:off x="2302565" y="959290"/>
            <a:ext cx="9296400" cy="4385624"/>
          </a:xfrm>
          <a:prstGeom prst="rect">
            <a:avLst/>
          </a:prstGeom>
          <a:noFill/>
        </p:spPr>
        <p:txBody>
          <a:bodyPr wrap="square">
            <a:spAutoFit/>
          </a:bodyPr>
          <a:lstStyle/>
          <a:p>
            <a:pPr marR="30480" algn="just">
              <a:lnSpc>
                <a:spcPct val="115000"/>
              </a:lnSpc>
              <a:spcAft>
                <a:spcPts val="1200"/>
              </a:spcAft>
            </a:pPr>
            <a:r>
              <a:rPr lang="pt-BR" sz="2400" i="1" dirty="0">
                <a:effectLst/>
                <a:latin typeface="Times New Roman" panose="02020603050405020304" pitchFamily="18" charset="0"/>
                <a:ea typeface="Times New Roman" panose="02020603050405020304" pitchFamily="18" charset="0"/>
                <a:cs typeface="Times New Roman" panose="02020603050405020304" pitchFamily="18" charset="0"/>
              </a:rPr>
              <a:t>Câu chuyện chia làm 3 phần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n-US" sz="2400" u="sng" dirty="0" err="1">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hần</a:t>
            </a:r>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vi-VN"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í à,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2400" u="sng" dirty="0" err="1">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hần</a:t>
            </a:r>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Ni-cô-la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Thế thì sẽ khó hơn bố tưởng rồi đấy, bố nói”:</a:t>
            </a:r>
            <a:r>
              <a:rPr lang="nl-NL"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Ni–cô</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Blê-đúc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Blê-đúc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Ni–</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cô-la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mâu</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thuẫn</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nảy</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15000"/>
              </a:lnSpc>
              <a:spcAft>
                <a:spcPts val="1200"/>
              </a:spcAft>
            </a:pPr>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u="sng" dirty="0">
                <a:solidFill>
                  <a:srgbClr val="9933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Ni–</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24935FD-CF8E-4387-8B66-7AD9D2A1970E}"/>
              </a:ext>
            </a:extLst>
          </p:cNvPr>
          <p:cNvSpPr txBox="1"/>
          <p:nvPr/>
        </p:nvSpPr>
        <p:spPr>
          <a:xfrm>
            <a:off x="593035" y="2788429"/>
            <a:ext cx="1239078" cy="461665"/>
          </a:xfrm>
          <a:prstGeom prst="rect">
            <a:avLst/>
          </a:prstGeom>
          <a:noFill/>
        </p:spPr>
        <p:txBody>
          <a:bodyPr wrap="square">
            <a:spAutoFit/>
          </a:bodyPr>
          <a:lstStyle/>
          <a:p>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91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1978702" y="607819"/>
            <a:ext cx="9803567" cy="2123935"/>
          </a:xfrm>
          <a:prstGeom prst="roundRect">
            <a:avLst>
              <a:gd name="adj" fmla="val 16667"/>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39049" y="655257"/>
            <a:ext cx="1439653" cy="2076497"/>
          </a:xfrm>
          <a:prstGeom prst="roundRect">
            <a:avLst>
              <a:gd name="adj" fmla="val 16667"/>
            </a:avLst>
          </a:prstGeom>
          <a:solidFill>
            <a:schemeClr val="accent4">
              <a:lumMod val="40000"/>
              <a:lumOff val="6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A369A3F-4711-4821-BF4A-EEA93B7F4C53}"/>
              </a:ext>
            </a:extLst>
          </p:cNvPr>
          <p:cNvSpPr txBox="1"/>
          <p:nvPr/>
        </p:nvSpPr>
        <p:spPr>
          <a:xfrm>
            <a:off x="2098620" y="1043781"/>
            <a:ext cx="9115268" cy="1252009"/>
          </a:xfrm>
          <a:prstGeom prst="rect">
            <a:avLst/>
          </a:prstGeom>
          <a:noFill/>
        </p:spPr>
        <p:txBody>
          <a:bodyPr wrap="square">
            <a:spAutoFit/>
          </a:bodyPr>
          <a:lstStyle/>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Nghệ</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thuật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chuyện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vui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nhộn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hài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hước</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Ngôn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ngữ</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đối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thoại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sinh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động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hấp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dẫn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Cốt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truyện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gũi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giàu</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a:t>
            </a:r>
            <a:endParaRPr lang="en-US" sz="2400" dirty="0"/>
          </a:p>
        </p:txBody>
      </p:sp>
      <p:sp>
        <p:nvSpPr>
          <p:cNvPr id="6" name="Rounded Rectangle 10">
            <a:extLst>
              <a:ext uri="{FF2B5EF4-FFF2-40B4-BE49-F238E27FC236}">
                <a16:creationId xmlns:a16="http://schemas.microsoft.com/office/drawing/2014/main" id="{893D63BA-E5C0-4255-8B1A-8F669FA3FD1D}"/>
              </a:ext>
            </a:extLst>
          </p:cNvPr>
          <p:cNvSpPr>
            <a:spLocks noChangeArrowheads="1"/>
          </p:cNvSpPr>
          <p:nvPr/>
        </p:nvSpPr>
        <p:spPr bwMode="auto">
          <a:xfrm>
            <a:off x="539049" y="3312691"/>
            <a:ext cx="1319731" cy="2890051"/>
          </a:xfrm>
          <a:prstGeom prst="roundRect">
            <a:avLst>
              <a:gd name="adj" fmla="val 16667"/>
            </a:avLst>
          </a:prstGeom>
          <a:solidFill>
            <a:schemeClr val="accent6">
              <a:lumMod val="40000"/>
              <a:lumOff val="6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7" name="Rounded Rectangle 10">
            <a:extLst>
              <a:ext uri="{FF2B5EF4-FFF2-40B4-BE49-F238E27FC236}">
                <a16:creationId xmlns:a16="http://schemas.microsoft.com/office/drawing/2014/main" id="{E0689B8D-CF85-4B75-AECC-10480A7C4460}"/>
              </a:ext>
            </a:extLst>
          </p:cNvPr>
          <p:cNvSpPr>
            <a:spLocks noChangeArrowheads="1"/>
          </p:cNvSpPr>
          <p:nvPr/>
        </p:nvSpPr>
        <p:spPr bwMode="auto">
          <a:xfrm>
            <a:off x="1858780" y="3312691"/>
            <a:ext cx="9923489" cy="2890051"/>
          </a:xfrm>
          <a:prstGeom prst="roundRect">
            <a:avLst>
              <a:gd name="adj" fmla="val 16667"/>
            </a:avLst>
          </a:prstGeom>
          <a:solidFill>
            <a:schemeClr val="accent5">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FA875752-4D5B-482C-8BF2-C51979787965}"/>
              </a:ext>
            </a:extLst>
          </p:cNvPr>
          <p:cNvSpPr txBox="1"/>
          <p:nvPr/>
        </p:nvSpPr>
        <p:spPr>
          <a:xfrm>
            <a:off x="1978700" y="3577713"/>
            <a:ext cx="9674249" cy="2360005"/>
          </a:xfrm>
          <a:prstGeom prst="rect">
            <a:avLst/>
          </a:prstGeom>
          <a:noFill/>
        </p:spPr>
        <p:txBody>
          <a:bodyPr wrap="square">
            <a:spAutoFit/>
          </a:bodyPr>
          <a:lstStyle/>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truyện</a:t>
            </a:r>
            <a:r>
              <a:rPr lang="en-US" sz="2400" dirty="0">
                <a:effectLst/>
                <a:latin typeface="Times New Roman" panose="02020603050405020304" pitchFamily="18" charset="0"/>
                <a:ea typeface="MS Mincho" panose="02020609040205080304" pitchFamily="49" charset="-128"/>
              </a:rPr>
              <a:t> Ni-co-la </a:t>
            </a:r>
            <a:r>
              <a:rPr lang="en-US" sz="2400" dirty="0" err="1">
                <a:effectLst/>
                <a:latin typeface="Times New Roman" panose="02020603050405020304" pitchFamily="18" charset="0"/>
                <a:ea typeface="MS Mincho" panose="02020609040205080304" pitchFamily="49" charset="-128"/>
              </a:rPr>
              <a:t>nhờ</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bố</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giúp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mỗi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nhận</a:t>
            </a:r>
            <a:r>
              <a:rPr lang="en-US" sz="2400" dirty="0">
                <a:effectLst/>
                <a:latin typeface="Times New Roman" panose="02020603050405020304" pitchFamily="18" charset="0"/>
                <a:ea typeface="MS Mincho" panose="02020609040205080304" pitchFamily="49" charset="-128"/>
              </a:rPr>
              <a:t> ra </a:t>
            </a:r>
            <a:r>
              <a:rPr lang="en-US" sz="2400" dirty="0" err="1">
                <a:effectLst/>
                <a:latin typeface="Times New Roman" panose="02020603050405020304" pitchFamily="18" charset="0"/>
                <a:ea typeface="MS Mincho" panose="02020609040205080304" pitchFamily="49" charset="-128"/>
              </a:rPr>
              <a:t>giá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riêng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biệt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xúc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r>
              <a:rPr lang="vi-VN" sz="2400" dirty="0">
                <a:solidFill>
                  <a:srgbClr val="0D0D0D"/>
                </a:solidFill>
                <a:effectLst/>
                <a:latin typeface="Times New Roman" panose="02020603050405020304" pitchFamily="18" charset="0"/>
                <a:ea typeface="Times New Roman" panose="02020603050405020304" pitchFamily="18" charset="0"/>
              </a:rPr>
              <a:t>- Trong học tập, hoạt động nhóm, trao đổi giúp đỡ nhau là điều cần thiết, tuy nhiên viết một bài </a:t>
            </a:r>
            <a:r>
              <a:rPr lang="en-US" sz="2400" dirty="0" err="1">
                <a:solidFill>
                  <a:srgbClr val="0D0D0D"/>
                </a:solidFill>
                <a:effectLst/>
                <a:latin typeface="Times New Roman" panose="02020603050405020304" pitchFamily="18" charset="0"/>
                <a:ea typeface="Times New Roman" panose="02020603050405020304" pitchFamily="18" charset="0"/>
              </a:rPr>
              <a:t>tập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vi-VN" sz="2400" dirty="0">
                <a:solidFill>
                  <a:srgbClr val="0D0D0D"/>
                </a:solidFill>
                <a:effectLst/>
                <a:latin typeface="Times New Roman" panose="02020603050405020304" pitchFamily="18" charset="0"/>
                <a:ea typeface="Times New Roman" panose="02020603050405020304" pitchFamily="18" charset="0"/>
              </a:rPr>
              <a:t> phải là hoạt động cá nhân, không thể hợp tác như làm những công việc khác.</a:t>
            </a:r>
            <a:endParaRPr lang="en-US" sz="2400" dirty="0">
              <a:effectLst/>
              <a:latin typeface="Times New Roman" panose="02020603050405020304" pitchFamily="18" charset="0"/>
              <a:ea typeface="Times New Roman" panose="02020603050405020304" pitchFamily="18" charset="0"/>
            </a:endParaRPr>
          </a:p>
          <a:p>
            <a:r>
              <a:rPr lang="vi-VN" sz="2400" dirty="0">
                <a:effectLst/>
                <a:latin typeface="Times New Roman" panose="02020603050405020304" pitchFamily="18" charset="0"/>
                <a:ea typeface="Times New Roman" panose="02020603050405020304" pitchFamily="18" charset="0"/>
              </a:rPr>
              <a:t>- Sống trung thực, thể hiện được những suy nghĩ riêng của bản thân</a:t>
            </a:r>
            <a:endParaRPr lang="en-US" sz="2400" dirty="0"/>
          </a:p>
        </p:txBody>
      </p:sp>
      <p:sp>
        <p:nvSpPr>
          <p:cNvPr id="11" name="TextBox 10">
            <a:extLst>
              <a:ext uri="{FF2B5EF4-FFF2-40B4-BE49-F238E27FC236}">
                <a16:creationId xmlns:a16="http://schemas.microsoft.com/office/drawing/2014/main" id="{05324C7E-C492-44E1-A4B9-4A055831057B}"/>
              </a:ext>
            </a:extLst>
          </p:cNvPr>
          <p:cNvSpPr txBox="1"/>
          <p:nvPr/>
        </p:nvSpPr>
        <p:spPr>
          <a:xfrm>
            <a:off x="793880" y="4191120"/>
            <a:ext cx="1004939" cy="830997"/>
          </a:xfrm>
          <a:prstGeom prst="rect">
            <a:avLst/>
          </a:prstGeom>
          <a:noFill/>
        </p:spPr>
        <p:txBody>
          <a:bodyPr wrap="square">
            <a:spAutoFit/>
          </a:bodyPr>
          <a:lstStyle/>
          <a:p>
            <a:r>
              <a:rPr lang="pt-BR" sz="2400" b="1" dirty="0">
                <a:solidFill>
                  <a:srgbClr val="0D0D0D"/>
                </a:solidFill>
                <a:effectLst/>
                <a:latin typeface="Times New Roman" panose="02020603050405020304" pitchFamily="18" charset="0"/>
                <a:ea typeface="Times New Roman" panose="02020603050405020304" pitchFamily="18" charset="0"/>
              </a:rPr>
              <a:t>Ý  nghĩa</a:t>
            </a:r>
            <a:endParaRPr lang="en-US" sz="2400" dirty="0"/>
          </a:p>
        </p:txBody>
      </p:sp>
      <p:sp>
        <p:nvSpPr>
          <p:cNvPr id="13" name="TextBox 12">
            <a:extLst>
              <a:ext uri="{FF2B5EF4-FFF2-40B4-BE49-F238E27FC236}">
                <a16:creationId xmlns:a16="http://schemas.microsoft.com/office/drawing/2014/main" id="{F4188D82-4C6A-4B9A-A66A-3E45074D875D}"/>
              </a:ext>
            </a:extLst>
          </p:cNvPr>
          <p:cNvSpPr txBox="1"/>
          <p:nvPr/>
        </p:nvSpPr>
        <p:spPr>
          <a:xfrm>
            <a:off x="658969" y="1300454"/>
            <a:ext cx="1319731" cy="830997"/>
          </a:xfrm>
          <a:prstGeom prst="rect">
            <a:avLst/>
          </a:prstGeom>
          <a:noFill/>
        </p:spPr>
        <p:txBody>
          <a:bodyPr wrap="square">
            <a:spAutoFit/>
          </a:bodyPr>
          <a:lstStyle/>
          <a:p>
            <a:r>
              <a:rPr lang="pt-BR" sz="2400" b="1" dirty="0">
                <a:solidFill>
                  <a:srgbClr val="0D0D0D"/>
                </a:solidFill>
                <a:effectLst/>
                <a:latin typeface="Times New Roman" panose="02020603050405020304" pitchFamily="18" charset="0"/>
                <a:ea typeface="Times New Roman" panose="02020603050405020304" pitchFamily="18" charset="0"/>
              </a:rPr>
              <a:t>Nghệ thuật</a:t>
            </a:r>
            <a:endParaRPr lang="en-US" sz="2400" dirty="0"/>
          </a:p>
        </p:txBody>
      </p:sp>
    </p:spTree>
    <p:extLst>
      <p:ext uri="{BB962C8B-B14F-4D97-AF65-F5344CB8AC3E}">
        <p14:creationId xmlns:p14="http://schemas.microsoft.com/office/powerpoint/2010/main" val="233892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animBg="1"/>
      <p:bldP spid="7" grpId="0" animBg="1"/>
      <p:bldP spid="9" grpId="0"/>
      <p:bldP spid="11" grpId="0"/>
      <p:bldP spid="13"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29" y="455464"/>
            <a:ext cx="7366103" cy="62883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0805552" cy="3417417"/>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4C1D662-D549-433B-B614-E1AC293F5BE3}"/>
              </a:ext>
            </a:extLst>
          </p:cNvPr>
          <p:cNvSpPr txBox="1"/>
          <p:nvPr/>
        </p:nvSpPr>
        <p:spPr>
          <a:xfrm>
            <a:off x="834586" y="538720"/>
            <a:ext cx="6109854" cy="461665"/>
          </a:xfrm>
          <a:prstGeom prst="rect">
            <a:avLst/>
          </a:prstGeom>
          <a:noFill/>
        </p:spPr>
        <p:txBody>
          <a:bodyPr wrap="square">
            <a:spAutoFit/>
          </a:bodyPr>
          <a:lstStyle/>
          <a:p>
            <a:pPr algn="just">
              <a:tabLst>
                <a:tab pos="400050" algn="l"/>
              </a:tabLst>
            </a:pPr>
            <a:r>
              <a:rPr lang="pt-BR"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pt-BR" sz="24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 HƯỚNG PHÂN TÍCH VĂN BẢN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548D29A-3B26-4210-8B74-F95957242195}"/>
              </a:ext>
            </a:extLst>
          </p:cNvPr>
          <p:cNvSpPr txBox="1"/>
          <p:nvPr/>
        </p:nvSpPr>
        <p:spPr>
          <a:xfrm>
            <a:off x="1101436" y="1563449"/>
            <a:ext cx="6109854" cy="483017"/>
          </a:xfrm>
          <a:prstGeom prst="rect">
            <a:avLst/>
          </a:prstGeom>
          <a:noFill/>
        </p:spPr>
        <p:txBody>
          <a:bodyPr wrap="square">
            <a:spAutoFit/>
          </a:bodyPr>
          <a:lstStyle/>
          <a:p>
            <a:pPr algn="just">
              <a:lnSpc>
                <a:spcPct val="115000"/>
              </a:lnSpc>
              <a:tabLst>
                <a:tab pos="400050" algn="l"/>
              </a:tabLst>
            </a:pP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i="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CB9F998D-1E67-4110-8ACC-09A67AE80EF8}"/>
              </a:ext>
            </a:extLst>
          </p:cNvPr>
          <p:cNvSpPr txBox="1"/>
          <p:nvPr/>
        </p:nvSpPr>
        <p:spPr>
          <a:xfrm>
            <a:off x="708514" y="2299790"/>
            <a:ext cx="6109854" cy="461665"/>
          </a:xfrm>
          <a:prstGeom prst="rect">
            <a:avLst/>
          </a:prstGeom>
          <a:noFill/>
        </p:spPr>
        <p:txBody>
          <a:bodyPr wrap="square">
            <a:spAutoFit/>
          </a:bodyPr>
          <a:lstStyle/>
          <a:p>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A5FDDA8-58F2-4836-A74F-11D1DE841390}"/>
              </a:ext>
            </a:extLst>
          </p:cNvPr>
          <p:cNvSpPr txBox="1"/>
          <p:nvPr/>
        </p:nvSpPr>
        <p:spPr>
          <a:xfrm>
            <a:off x="569029" y="2948292"/>
            <a:ext cx="6109854" cy="1040285"/>
          </a:xfrm>
          <a:prstGeom prst="rect">
            <a:avLst/>
          </a:prstGeom>
          <a:noFill/>
        </p:spPr>
        <p:txBody>
          <a:bodyPr wrap="square">
            <a:spAutoFit/>
          </a:bodyPr>
          <a:lstStyle/>
          <a:p>
            <a:pPr marR="30480" algn="just">
              <a:lnSpc>
                <a:spcPct val="115000"/>
              </a:lnSpc>
              <a:spcAft>
                <a:spcPts val="1200"/>
              </a:spcAf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84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845127" y="872837"/>
            <a:ext cx="10626437" cy="530629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722150E-760F-4222-B651-500E5BC47535}"/>
              </a:ext>
            </a:extLst>
          </p:cNvPr>
          <p:cNvSpPr txBox="1"/>
          <p:nvPr/>
        </p:nvSpPr>
        <p:spPr>
          <a:xfrm>
            <a:off x="1364673" y="1225897"/>
            <a:ext cx="6109854" cy="490199"/>
          </a:xfrm>
          <a:prstGeom prst="rect">
            <a:avLst/>
          </a:prstGeom>
          <a:noFill/>
        </p:spPr>
        <p:txBody>
          <a:bodyPr wrap="square">
            <a:spAutoFit/>
          </a:bodyPr>
          <a:lstStyle/>
          <a:p>
            <a:pPr marR="30480" algn="just">
              <a:lnSpc>
                <a:spcPct val="115000"/>
              </a:lnSpc>
              <a:spcAft>
                <a:spcPts val="12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0081095-02AF-422A-ADD6-661277A29B4A}"/>
              </a:ext>
            </a:extLst>
          </p:cNvPr>
          <p:cNvSpPr txBox="1"/>
          <p:nvPr/>
        </p:nvSpPr>
        <p:spPr>
          <a:xfrm>
            <a:off x="1170710" y="1982937"/>
            <a:ext cx="6109854" cy="490199"/>
          </a:xfrm>
          <a:prstGeom prst="rect">
            <a:avLst/>
          </a:prstGeom>
          <a:noFill/>
        </p:spPr>
        <p:txBody>
          <a:bodyPr wrap="square">
            <a:spAutoFit/>
          </a:bodyPr>
          <a:lstStyle/>
          <a:p>
            <a:pPr marR="30480" algn="just">
              <a:lnSpc>
                <a:spcPct val="115000"/>
              </a:lnSpc>
              <a:spcAft>
                <a:spcPts val="12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39C3D15-6146-4836-A426-BD1582F69691}"/>
              </a:ext>
            </a:extLst>
          </p:cNvPr>
          <p:cNvSpPr txBox="1"/>
          <p:nvPr/>
        </p:nvSpPr>
        <p:spPr>
          <a:xfrm>
            <a:off x="1222663" y="2611672"/>
            <a:ext cx="9871363" cy="3349956"/>
          </a:xfrm>
          <a:prstGeom prst="rect">
            <a:avLst/>
          </a:prstGeom>
          <a:noFill/>
        </p:spPr>
        <p:txBody>
          <a:bodyPr wrap="square">
            <a:spAutoFit/>
          </a:bodyPr>
          <a:lstStyle/>
          <a:p>
            <a:pPr>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Ni-</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Có thể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Ni-cô-la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vốn học yếu về môn văn, không tự tin khi làm bài.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Do đ</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ề văn hơi khó,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Ni-cô-la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cảm thấy chật vật.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rong học tập, </a:t>
            </a:r>
            <a:r>
              <a:rPr lang="nl-NL" sz="2400" i="1" dirty="0">
                <a:effectLst/>
                <a:latin typeface="Times New Roman" panose="02020603050405020304" pitchFamily="18" charset="0"/>
                <a:ea typeface="Times New Roman" panose="02020603050405020304" pitchFamily="18" charset="0"/>
                <a:cs typeface="Times New Roman" panose="02020603050405020304" pitchFamily="18" charset="0"/>
              </a:rPr>
              <a:t>Ni-cô-la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thường có thói quen dựa dẫm, không tự lực….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tabLst>
                <a:tab pos="40005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=&gt; Cho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hộ</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0765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9"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805912"/>
            <a:ext cx="11194184" cy="5501897"/>
          </a:xfrm>
          <a:prstGeom prst="roundRect">
            <a:avLst>
              <a:gd name="adj"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37E7061-F591-4923-94F9-DE26F813B756}"/>
              </a:ext>
            </a:extLst>
          </p:cNvPr>
          <p:cNvSpPr txBox="1"/>
          <p:nvPr/>
        </p:nvSpPr>
        <p:spPr>
          <a:xfrm>
            <a:off x="1057759" y="1033492"/>
            <a:ext cx="10426484" cy="461665"/>
          </a:xfrm>
          <a:prstGeom prst="rect">
            <a:avLst/>
          </a:prstGeom>
          <a:noFill/>
        </p:spPr>
        <p:txBody>
          <a:bodyPr wrap="square">
            <a:spAutoFit/>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Ni-</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7F84F2F-0688-416B-A73F-A0595AE3A296}"/>
              </a:ext>
            </a:extLst>
          </p:cNvPr>
          <p:cNvSpPr txBox="1"/>
          <p:nvPr/>
        </p:nvSpPr>
        <p:spPr>
          <a:xfrm>
            <a:off x="809786" y="1786581"/>
            <a:ext cx="10426484" cy="337593"/>
          </a:xfrm>
          <a:prstGeom prst="rect">
            <a:avLst/>
          </a:prstGeom>
          <a:noFill/>
        </p:spPr>
        <p:txBody>
          <a:bodyPr wrap="square">
            <a:spAutoFit/>
          </a:bodyPr>
          <a:lstStyle/>
          <a:p>
            <a:pPr marL="30480" marR="30480" algn="just">
              <a:lnSpc>
                <a:spcPts val="1800"/>
              </a:lnSpc>
              <a:spcAft>
                <a:spcPts val="1200"/>
              </a:spcAft>
            </a:pPr>
            <a:r>
              <a:rPr lang="en-US" sz="2400" b="1" dirty="0">
                <a:solidFill>
                  <a:srgbClr val="000000"/>
                </a:solidFill>
                <a:effectLst/>
                <a:latin typeface="Times New Roman" panose="02020603050405020304" pitchFamily="18" charset="0"/>
                <a:ea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rPr>
              <a:t>Thái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độ</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của</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bố</a:t>
            </a:r>
            <a:r>
              <a:rPr lang="en-US" sz="2400" b="1" dirty="0">
                <a:solidFill>
                  <a:srgbClr val="000000"/>
                </a:solidFill>
                <a:effectLst/>
                <a:latin typeface="Times New Roman" panose="02020603050405020304" pitchFamily="18" charset="0"/>
                <a:ea typeface="Times New Roman" panose="02020603050405020304" pitchFamily="18" charset="0"/>
              </a:rPr>
              <a:t> Ni-</a:t>
            </a:r>
            <a:r>
              <a:rPr lang="en-US" sz="2400" b="1" dirty="0" err="1">
                <a:solidFill>
                  <a:srgbClr val="000000"/>
                </a:solidFill>
                <a:effectLst/>
                <a:latin typeface="Times New Roman" panose="02020603050405020304" pitchFamily="18" charset="0"/>
                <a:ea typeface="Times New Roman" panose="02020603050405020304" pitchFamily="18" charset="0"/>
              </a:rPr>
              <a:t>cô</a:t>
            </a:r>
            <a:r>
              <a:rPr lang="en-US" sz="2400" b="1" dirty="0">
                <a:solidFill>
                  <a:srgbClr val="000000"/>
                </a:solidFill>
                <a:effectLst/>
                <a:latin typeface="Times New Roman" panose="02020603050405020304" pitchFamily="18" charset="0"/>
                <a:ea typeface="Times New Roman" panose="02020603050405020304" pitchFamily="18" charset="0"/>
              </a:rPr>
              <a:t>-la </a:t>
            </a:r>
            <a:r>
              <a:rPr lang="en-US" sz="2400" b="1" dirty="0" err="1">
                <a:solidFill>
                  <a:srgbClr val="000000"/>
                </a:solidFill>
                <a:effectLst/>
                <a:latin typeface="Times New Roman" panose="02020603050405020304" pitchFamily="18" charset="0"/>
                <a:ea typeface="Times New Roman" panose="02020603050405020304" pitchFamily="18" charset="0"/>
              </a:rPr>
              <a:t>khi</a:t>
            </a:r>
            <a:r>
              <a:rPr lang="en-US" sz="2400" b="1" dirty="0">
                <a:solidFill>
                  <a:srgbClr val="000000"/>
                </a:solidFill>
                <a:effectLst/>
                <a:latin typeface="Times New Roman" panose="02020603050405020304" pitchFamily="18" charset="0"/>
                <a:ea typeface="Times New Roman" panose="02020603050405020304" pitchFamily="18" charset="0"/>
              </a:rPr>
              <a:t> con </a:t>
            </a:r>
            <a:r>
              <a:rPr lang="en-US" sz="2400" b="1" dirty="0" err="1">
                <a:solidFill>
                  <a:srgbClr val="000000"/>
                </a:solidFill>
                <a:effectLst/>
                <a:latin typeface="Times New Roman" panose="02020603050405020304" pitchFamily="18" charset="0"/>
                <a:ea typeface="Times New Roman" panose="02020603050405020304" pitchFamily="18" charset="0"/>
              </a:rPr>
              <a:t>nhờ</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giúp</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làm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bài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tập</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làm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văn</a:t>
            </a:r>
            <a:r>
              <a:rPr lang="en-US" sz="2400" b="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9B67D782-4FD0-400C-A7AF-781CEC922F10}"/>
              </a:ext>
            </a:extLst>
          </p:cNvPr>
          <p:cNvSpPr txBox="1"/>
          <p:nvPr/>
        </p:nvSpPr>
        <p:spPr>
          <a:xfrm>
            <a:off x="1057759" y="2162550"/>
            <a:ext cx="10674457" cy="3965509"/>
          </a:xfrm>
          <a:prstGeom prst="rect">
            <a:avLst/>
          </a:prstGeom>
          <a:noFill/>
        </p:spPr>
        <p:txBody>
          <a:bodyPr wrap="square">
            <a:spAutoFit/>
          </a:bodyPr>
          <a:lstStyle/>
          <a:p>
            <a:pPr marL="30480" marR="30480"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rPr>
              <a:t>trai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thiết</a:t>
            </a:r>
            <a:r>
              <a:rPr lang="en-US" sz="2400" dirty="0">
                <a:solidFill>
                  <a:srgbClr val="000000"/>
                </a:solidFill>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bố sẵn sàng làm bài văn giúp con</a:t>
            </a:r>
            <a:r>
              <a:rPr lang="en-US" sz="2400" dirty="0">
                <a:effectLst/>
                <a:latin typeface="Times New Roman" panose="02020603050405020304" pitchFamily="18" charset="0"/>
                <a:ea typeface="Times New Roman" panose="02020603050405020304" pitchFamily="18" charset="0"/>
              </a:rPr>
              <a:t>”</a:t>
            </a:r>
          </a:p>
          <a:p>
            <a:pPr marL="30480" marR="30480"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cậu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bố muốn thấu hiểu và làm bạn với con.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vi-VN" sz="2400" dirty="0">
                <a:effectLst/>
                <a:latin typeface="Times New Roman" panose="02020603050405020304" pitchFamily="18" charset="0"/>
                <a:ea typeface="Times New Roman" panose="02020603050405020304" pitchFamily="18" charset="0"/>
              </a:rPr>
              <a:t>- Lời kể chuyện có giọng hài hước, vui nhộn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178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29" y="393181"/>
            <a:ext cx="11349167" cy="6253565"/>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4EF153D-FA65-4FCB-A4B7-0DAD387E3D98}"/>
              </a:ext>
            </a:extLst>
          </p:cNvPr>
          <p:cNvSpPr txBox="1"/>
          <p:nvPr/>
        </p:nvSpPr>
        <p:spPr>
          <a:xfrm>
            <a:off x="1166249" y="593810"/>
            <a:ext cx="6114080" cy="460895"/>
          </a:xfrm>
          <a:prstGeom prst="rect">
            <a:avLst/>
          </a:prstGeom>
          <a:noFill/>
        </p:spPr>
        <p:txBody>
          <a:bodyPr wrap="square">
            <a:spAutoFit/>
          </a:bodyPr>
          <a:lstStyle/>
          <a:p>
            <a:pPr>
              <a:lnSpc>
                <a:spcPct val="107000"/>
              </a:lnSpc>
              <a:tabLst>
                <a:tab pos="1386840" algn="l"/>
              </a:tabLst>
            </a:pPr>
            <a:r>
              <a:rPr lang="en-US" sz="2400" b="1" dirty="0">
                <a:solidFill>
                  <a:srgbClr val="0D0D0D"/>
                </a:solidFill>
                <a:effectLst/>
                <a:latin typeface="Times New Roman" panose="02020603050405020304" pitchFamily="18" charset="0"/>
                <a:ea typeface="MS Mincho" panose="02020609040205080304" pitchFamily="49" charset="-128"/>
              </a:rPr>
              <a:t>b. </a:t>
            </a:r>
            <a:r>
              <a:rPr lang="en-US" sz="2400" b="1" dirty="0" err="1">
                <a:solidFill>
                  <a:srgbClr val="0D0D0D"/>
                </a:solidFill>
                <a:effectLst/>
                <a:latin typeface="Times New Roman" panose="02020603050405020304" pitchFamily="18" charset="0"/>
                <a:ea typeface="MS Mincho" panose="02020609040205080304" pitchFamily="49" charset="-128"/>
              </a:rPr>
              <a:t>Việc</a:t>
            </a:r>
            <a:r>
              <a:rPr lang="en-US" sz="2400" b="1" dirty="0">
                <a:solidFill>
                  <a:srgbClr val="0D0D0D"/>
                </a:solidFill>
                <a:effectLst/>
                <a:latin typeface="Times New Roman" panose="02020603050405020304" pitchFamily="18" charset="0"/>
                <a:ea typeface="MS Mincho" panose="02020609040205080304" pitchFamily="49" charset="-128"/>
              </a:rPr>
              <a:t> Ni-</a:t>
            </a:r>
            <a:r>
              <a:rPr lang="en-US" sz="2400" b="1" dirty="0" err="1">
                <a:solidFill>
                  <a:srgbClr val="0D0D0D"/>
                </a:solidFill>
                <a:effectLst/>
                <a:latin typeface="Times New Roman" panose="02020603050405020304" pitchFamily="18" charset="0"/>
                <a:ea typeface="MS Mincho" panose="02020609040205080304" pitchFamily="49" charset="-128"/>
              </a:rPr>
              <a:t>cô</a:t>
            </a:r>
            <a:r>
              <a:rPr lang="en-US" sz="2400" b="1" dirty="0">
                <a:solidFill>
                  <a:srgbClr val="0D0D0D"/>
                </a:solidFill>
                <a:effectLst/>
                <a:latin typeface="Times New Roman" panose="02020603050405020304" pitchFamily="18" charset="0"/>
                <a:ea typeface="MS Mincho" panose="02020609040205080304" pitchFamily="49" charset="-128"/>
              </a:rPr>
              <a:t>-la </a:t>
            </a:r>
            <a:r>
              <a:rPr lang="en-US" sz="2400" b="1" dirty="0" err="1">
                <a:solidFill>
                  <a:srgbClr val="0D0D0D"/>
                </a:solidFill>
                <a:effectLst/>
                <a:latin typeface="Times New Roman" panose="02020603050405020304" pitchFamily="18" charset="0"/>
                <a:ea typeface="MS Mincho" panose="02020609040205080304" pitchFamily="49" charset="-128"/>
              </a:rPr>
              <a:t>nhờ</a:t>
            </a:r>
            <a:r>
              <a:rPr lang="en-US" sz="2400" b="1" dirty="0">
                <a:solidFill>
                  <a:srgbClr val="0D0D0D"/>
                </a:solidFill>
                <a:effectLst/>
                <a:latin typeface="Times New Roman" panose="02020603050405020304" pitchFamily="18" charset="0"/>
                <a:ea typeface="MS Mincho" panose="02020609040205080304" pitchFamily="49" charset="-128"/>
              </a:rPr>
              <a:t> </a:t>
            </a:r>
            <a:r>
              <a:rPr lang="en-US" sz="2400" b="1" dirty="0" err="1">
                <a:solidFill>
                  <a:srgbClr val="0D0D0D"/>
                </a:solidFill>
                <a:effectLst/>
                <a:latin typeface="Times New Roman" panose="02020603050405020304" pitchFamily="18" charset="0"/>
                <a:ea typeface="MS Mincho" panose="02020609040205080304" pitchFamily="49" charset="-128"/>
              </a:rPr>
              <a:t>bố</a:t>
            </a:r>
            <a:r>
              <a:rPr lang="en-US" sz="2400" b="1" dirty="0">
                <a:solidFill>
                  <a:srgbClr val="0D0D0D"/>
                </a:solidFill>
                <a:effectLst/>
                <a:latin typeface="Times New Roman" panose="02020603050405020304" pitchFamily="18" charset="0"/>
                <a:ea typeface="MS Mincho" panose="02020609040205080304" pitchFamily="49" charset="-128"/>
              </a:rPr>
              <a:t> </a:t>
            </a:r>
            <a:r>
              <a:rPr lang="en-US" sz="2400" b="1" dirty="0" err="1">
                <a:solidFill>
                  <a:srgbClr val="0D0D0D"/>
                </a:solidFill>
                <a:effectLst/>
                <a:latin typeface="Times New Roman" panose="02020603050405020304" pitchFamily="18" charset="0"/>
                <a:ea typeface="MS Mincho" panose="02020609040205080304" pitchFamily="49" charset="-128"/>
              </a:rPr>
              <a:t>là</a:t>
            </a:r>
            <a:r>
              <a:rPr lang="en-US" sz="2400" b="1" dirty="0">
                <a:solidFill>
                  <a:srgbClr val="0D0D0D"/>
                </a:solidFill>
                <a:effectLst/>
                <a:latin typeface="Times New Roman" panose="02020603050405020304" pitchFamily="18" charset="0"/>
                <a:ea typeface="MS Mincho" panose="02020609040205080304" pitchFamily="49" charset="-128"/>
              </a:rPr>
              <a:t> </a:t>
            </a:r>
            <a:r>
              <a:rPr lang="en-US" sz="2400" b="1" dirty="0" err="1">
                <a:solidFill>
                  <a:srgbClr val="0D0D0D"/>
                </a:solidFill>
                <a:effectLst/>
                <a:latin typeface="Times New Roman" panose="02020603050405020304" pitchFamily="18" charset="0"/>
                <a:ea typeface="MS Mincho" panose="02020609040205080304" pitchFamily="49" charset="-128"/>
              </a:rPr>
              <a:t>rất</a:t>
            </a:r>
            <a:r>
              <a:rPr lang="en-US" sz="2400" b="1" dirty="0">
                <a:solidFill>
                  <a:srgbClr val="0D0D0D"/>
                </a:solidFill>
                <a:effectLst/>
                <a:latin typeface="Times New Roman" panose="02020603050405020304" pitchFamily="18" charset="0"/>
                <a:ea typeface="MS Mincho" panose="02020609040205080304" pitchFamily="49" charset="-128"/>
              </a:rPr>
              <a:t> </a:t>
            </a:r>
            <a:r>
              <a:rPr lang="en-US" sz="2400" b="1" dirty="0" err="1">
                <a:solidFill>
                  <a:srgbClr val="0D0D0D"/>
                </a:solidFill>
                <a:effectLst/>
                <a:latin typeface="Times New Roman" panose="02020603050405020304" pitchFamily="18" charset="0"/>
                <a:ea typeface="MS Mincho" panose="02020609040205080304" pitchFamily="49" charset="-128"/>
              </a:rPr>
              <a:t>khó</a:t>
            </a:r>
            <a:r>
              <a:rPr lang="en-US" sz="2400" b="1" dirty="0">
                <a:solidFill>
                  <a:srgbClr val="0D0D0D"/>
                </a:solidFill>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DF677FB1-5459-4485-B9B4-906140B4A97B}"/>
              </a:ext>
            </a:extLst>
          </p:cNvPr>
          <p:cNvSpPr txBox="1"/>
          <p:nvPr/>
        </p:nvSpPr>
        <p:spPr>
          <a:xfrm>
            <a:off x="789768" y="1255334"/>
            <a:ext cx="11128428" cy="5022080"/>
          </a:xfrm>
          <a:prstGeom prst="rect">
            <a:avLst/>
          </a:prstGeom>
          <a:noFill/>
        </p:spPr>
        <p:txBody>
          <a:bodyPr wrap="square">
            <a:spAutoFit/>
          </a:bodyPr>
          <a:lstStyle/>
          <a:p>
            <a:pPr>
              <a:lnSpc>
                <a:spcPct val="107000"/>
              </a:lnSpc>
              <a:tabLst>
                <a:tab pos="1386840" algn="l"/>
              </a:tabLst>
            </a:pPr>
            <a:r>
              <a:rPr lang="en-US" sz="2400" dirty="0">
                <a:solidFill>
                  <a:srgbClr val="0D0D0D"/>
                </a:solidFill>
                <a:effectLst/>
                <a:latin typeface="Times New Roman" panose="02020603050405020304" pitchFamily="18" charset="0"/>
                <a:ea typeface="MS Mincho" panose="02020609040205080304" pitchFamily="49" charset="-128"/>
              </a:rPr>
              <a:t>- Ai </a:t>
            </a:r>
            <a:r>
              <a:rPr lang="en-US" sz="2400" dirty="0" err="1">
                <a:solidFill>
                  <a:srgbClr val="0D0D0D"/>
                </a:solidFill>
                <a:effectLst/>
                <a:latin typeface="Times New Roman" panose="02020603050405020304" pitchFamily="18" charset="0"/>
                <a:ea typeface="MS Mincho" panose="02020609040205080304" pitchFamily="49" charset="-128"/>
              </a:rPr>
              <a:t>là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người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bạn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thân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thiết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nhất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Ni-</a:t>
            </a:r>
            <a:r>
              <a:rPr lang="en-US" sz="2400" dirty="0" err="1">
                <a:solidFill>
                  <a:srgbClr val="0D0D0D"/>
                </a:solidFill>
                <a:effectLst/>
                <a:latin typeface="Times New Roman" panose="02020603050405020304" pitchFamily="18" charset="0"/>
                <a:ea typeface="MS Mincho" panose="02020609040205080304" pitchFamily="49" charset="-128"/>
              </a:rPr>
              <a:t>cô</a:t>
            </a:r>
            <a:r>
              <a:rPr lang="en-US" sz="2400" dirty="0">
                <a:solidFill>
                  <a:srgbClr val="0D0D0D"/>
                </a:solidFill>
                <a:effectLst/>
                <a:latin typeface="Times New Roman" panose="02020603050405020304" pitchFamily="18" charset="0"/>
                <a:ea typeface="MS Mincho" panose="02020609040205080304" pitchFamily="49" charset="-128"/>
              </a:rPr>
              <a:t>-la. </a:t>
            </a:r>
            <a:r>
              <a:rPr lang="en-US" sz="2400" dirty="0" err="1">
                <a:solidFill>
                  <a:srgbClr val="0D0D0D"/>
                </a:solidFill>
                <a:effectLst/>
                <a:latin typeface="Times New Roman" panose="02020603050405020304" pitchFamily="18" charset="0"/>
                <a:ea typeface="MS Mincho" panose="02020609040205080304" pitchFamily="49" charset="-128"/>
              </a:rPr>
              <a:t>Điều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này</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cả</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Blê-đúc</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cần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phải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biết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làm</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tập</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làm</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văn</a:t>
            </a:r>
            <a:r>
              <a:rPr lang="en-US" sz="2400" dirty="0">
                <a:solidFill>
                  <a:srgbClr val="0D0D0D"/>
                </a:solidFill>
                <a:effectLst/>
                <a:latin typeface="Times New Roman" panose="02020603050405020304" pitchFamily="18" charset="0"/>
                <a:ea typeface="MS Mincho" panose="02020609040205080304" pitchFamily="49" charset="-128"/>
              </a:rPr>
              <a:t> , </a:t>
            </a:r>
            <a:r>
              <a:rPr lang="en-US" sz="2400" dirty="0" err="1">
                <a:solidFill>
                  <a:srgbClr val="0D0D0D"/>
                </a:solidFill>
                <a:effectLst/>
                <a:latin typeface="Times New Roman" panose="02020603050405020304" pitchFamily="18" charset="0"/>
                <a:ea typeface="MS Mincho" panose="02020609040205080304" pitchFamily="49" charset="-128"/>
              </a:rPr>
              <a:t>vì</a:t>
            </a:r>
            <a:r>
              <a:rPr lang="en-US" sz="2400" dirty="0">
                <a:solidFill>
                  <a:srgbClr val="0D0D0D"/>
                </a:solidFill>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07000"/>
              </a:lnSpc>
              <a:tabLst>
                <a:tab pos="1386840" algn="l"/>
              </a:tabLst>
            </a:pP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Nếu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biết</a:t>
            </a:r>
            <a:r>
              <a:rPr lang="en-US" sz="2400" dirty="0">
                <a:solidFill>
                  <a:srgbClr val="0D0D0D"/>
                </a:solidFill>
                <a:effectLst/>
                <a:latin typeface="Times New Roman" panose="02020603050405020304" pitchFamily="18" charset="0"/>
                <a:ea typeface="MS Mincho" panose="02020609040205080304" pitchFamily="49" charset="-128"/>
              </a:rPr>
              <a:t> ai </a:t>
            </a:r>
            <a:r>
              <a:rPr lang="en-US" sz="2400" dirty="0" err="1">
                <a:solidFill>
                  <a:srgbClr val="0D0D0D"/>
                </a:solidFill>
                <a:effectLst/>
                <a:latin typeface="Times New Roman" panose="02020603050405020304" pitchFamily="18" charset="0"/>
                <a:ea typeface="MS Mincho" panose="02020609040205080304" pitchFamily="49" charset="-128"/>
              </a:rPr>
              <a:t>là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người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bạn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thân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Ni-</a:t>
            </a:r>
            <a:r>
              <a:rPr lang="en-US" sz="2400" dirty="0" err="1">
                <a:solidFill>
                  <a:srgbClr val="0D0D0D"/>
                </a:solidFill>
                <a:effectLst/>
                <a:latin typeface="Times New Roman" panose="02020603050405020304" pitchFamily="18" charset="0"/>
                <a:ea typeface="MS Mincho" panose="02020609040205080304" pitchFamily="49" charset="-128"/>
              </a:rPr>
              <a:t>cô</a:t>
            </a:r>
            <a:r>
              <a:rPr lang="en-US" sz="2400" dirty="0">
                <a:solidFill>
                  <a:srgbClr val="0D0D0D"/>
                </a:solidFill>
                <a:effectLst/>
                <a:latin typeface="Times New Roman" panose="02020603050405020304" pitchFamily="18" charset="0"/>
                <a:ea typeface="MS Mincho" panose="02020609040205080304" pitchFamily="49" charset="-128"/>
              </a:rPr>
              <a:t>-la </a:t>
            </a:r>
            <a:r>
              <a:rPr lang="en-US" sz="2400" dirty="0" err="1">
                <a:solidFill>
                  <a:srgbClr val="0D0D0D"/>
                </a:solidFill>
                <a:effectLst/>
                <a:latin typeface="Times New Roman" panose="02020603050405020304" pitchFamily="18" charset="0"/>
                <a:ea typeface="MS Mincho" panose="02020609040205080304" pitchFamily="49" charset="-128"/>
              </a:rPr>
              <a:t>mà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Blê-đúc</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vẫn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làm</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bài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thì</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sẽ</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thể</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đáp</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ứng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được</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yêu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cầu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đề</a:t>
            </a:r>
            <a:r>
              <a:rPr lang="en-US" sz="2400" dirty="0">
                <a:solidFill>
                  <a:srgbClr val="0D0D0D"/>
                </a:solidFill>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07000"/>
              </a:lnSpc>
              <a:tabLst>
                <a:tab pos="1386840" algn="l"/>
              </a:tabLst>
            </a:pPr>
            <a:r>
              <a:rPr lang="en-US" sz="2400" dirty="0">
                <a:solidFill>
                  <a:srgbClr val="0D0D0D"/>
                </a:solidFill>
                <a:effectLst/>
                <a:latin typeface="Times New Roman" panose="02020603050405020304" pitchFamily="18" charset="0"/>
                <a:ea typeface="MS Mincho" panose="02020609040205080304" pitchFamily="49" charset="-128"/>
              </a:rPr>
              <a:t>+ </a:t>
            </a:r>
            <a:r>
              <a:rPr lang="fr-FR" sz="2400" dirty="0" err="1">
                <a:effectLst/>
                <a:latin typeface="Times New Roman" panose="02020603050405020304" pitchFamily="18" charset="0"/>
                <a:ea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văn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ấy</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nói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về</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người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khác</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chứ</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không</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phải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bạn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của</a:t>
            </a:r>
            <a:r>
              <a:rPr lang="fr-FR" sz="2400" dirty="0">
                <a:effectLst/>
                <a:latin typeface="Times New Roman" panose="02020603050405020304" pitchFamily="18" charset="0"/>
                <a:ea typeface="Times New Roman" panose="02020603050405020304" pitchFamily="18" charset="0"/>
              </a:rPr>
              <a:t> Ni–</a:t>
            </a:r>
            <a:r>
              <a:rPr lang="fr-FR" sz="2400" dirty="0" err="1">
                <a:effectLst/>
                <a:latin typeface="Times New Roman" panose="02020603050405020304" pitchFamily="18" charset="0"/>
                <a:ea typeface="Times New Roman" panose="02020603050405020304" pitchFamily="18" charset="0"/>
              </a:rPr>
              <a:t>cô</a:t>
            </a:r>
            <a:r>
              <a:rPr lang="fr-FR" sz="2400" dirty="0">
                <a:effectLst/>
                <a:latin typeface="Times New Roman" panose="02020603050405020304" pitchFamily="18" charset="0"/>
                <a:ea typeface="Times New Roman" panose="02020603050405020304" pitchFamily="18" charset="0"/>
              </a:rPr>
              <a:t>–la.</a:t>
            </a:r>
            <a:endParaRPr lang="en-US" sz="2400" dirty="0">
              <a:effectLst/>
              <a:latin typeface="Times New Roman" panose="02020603050405020304" pitchFamily="18" charset="0"/>
              <a:ea typeface="Times New Roman" panose="02020603050405020304" pitchFamily="18" charset="0"/>
            </a:endParaRPr>
          </a:p>
          <a:p>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Cô</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giáo</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nhận</a:t>
            </a:r>
            <a:r>
              <a:rPr lang="fr-FR" sz="2400" dirty="0">
                <a:effectLst/>
                <a:latin typeface="Times New Roman" panose="02020603050405020304" pitchFamily="18" charset="0"/>
                <a:ea typeface="Times New Roman" panose="02020603050405020304" pitchFamily="18" charset="0"/>
              </a:rPr>
              <a:t> ra </a:t>
            </a:r>
            <a:r>
              <a:rPr lang="fr-FR" sz="2400" dirty="0" err="1">
                <a:effectLst/>
                <a:latin typeface="Times New Roman" panose="02020603050405020304" pitchFamily="18" charset="0"/>
                <a:ea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văn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đã</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viết</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về</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một</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nhân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vật</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tưởng</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tưởng</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nào</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đó</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chứ</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không</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phải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nói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về</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người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bạn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thân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nhất</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của</a:t>
            </a:r>
            <a:r>
              <a:rPr lang="fr-FR" sz="2400" dirty="0">
                <a:effectLst/>
                <a:latin typeface="Times New Roman" panose="02020603050405020304" pitchFamily="18" charset="0"/>
                <a:ea typeface="Times New Roman" panose="02020603050405020304" pitchFamily="18" charset="0"/>
              </a:rPr>
              <a:t> Ni–</a:t>
            </a:r>
            <a:r>
              <a:rPr lang="fr-FR" sz="2400" dirty="0" err="1">
                <a:effectLst/>
                <a:latin typeface="Times New Roman" panose="02020603050405020304" pitchFamily="18" charset="0"/>
                <a:ea typeface="Times New Roman" panose="02020603050405020304" pitchFamily="18" charset="0"/>
              </a:rPr>
              <a:t>cô</a:t>
            </a:r>
            <a:r>
              <a:rPr lang="fr-FR" sz="2400" dirty="0">
                <a:effectLst/>
                <a:latin typeface="Times New Roman" panose="02020603050405020304" pitchFamily="18" charset="0"/>
                <a:ea typeface="Times New Roman" panose="02020603050405020304" pitchFamily="18" charset="0"/>
              </a:rPr>
              <a:t>–la.</a:t>
            </a:r>
            <a:endParaRPr lang="en-US" sz="2400" dirty="0">
              <a:effectLst/>
              <a:latin typeface="Times New Roman" panose="02020603050405020304" pitchFamily="18" charset="0"/>
              <a:ea typeface="Times New Roman" panose="02020603050405020304" pitchFamily="18" charset="0"/>
            </a:endParaRPr>
          </a:p>
          <a:p>
            <a:r>
              <a:rPr lang="fr-FR" sz="2400" dirty="0">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vẫn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thấy</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khó</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dù</a:t>
            </a:r>
            <a:r>
              <a:rPr lang="en-US" sz="2400" dirty="0">
                <a:solidFill>
                  <a:srgbClr val="0D0D0D"/>
                </a:solidFill>
                <a:effectLst/>
                <a:latin typeface="Times New Roman" panose="02020603050405020304" pitchFamily="18" charset="0"/>
                <a:ea typeface="MS Mincho" panose="02020609040205080304" pitchFamily="49" charset="-128"/>
              </a:rPr>
              <a:t> Ni-</a:t>
            </a:r>
            <a:r>
              <a:rPr lang="en-US" sz="2400" dirty="0" err="1">
                <a:solidFill>
                  <a:srgbClr val="0D0D0D"/>
                </a:solidFill>
                <a:effectLst/>
                <a:latin typeface="Times New Roman" panose="02020603050405020304" pitchFamily="18" charset="0"/>
                <a:ea typeface="MS Mincho" panose="02020609040205080304" pitchFamily="49" charset="-128"/>
              </a:rPr>
              <a:t>cô</a:t>
            </a:r>
            <a:r>
              <a:rPr lang="en-US" sz="2400" dirty="0">
                <a:solidFill>
                  <a:srgbClr val="0D0D0D"/>
                </a:solidFill>
                <a:effectLst/>
                <a:latin typeface="Times New Roman" panose="02020603050405020304" pitchFamily="18" charset="0"/>
                <a:ea typeface="MS Mincho" panose="02020609040205080304" pitchFamily="49" charset="-128"/>
              </a:rPr>
              <a:t>-la </a:t>
            </a:r>
            <a:r>
              <a:rPr lang="en-US" sz="2400" dirty="0" err="1">
                <a:solidFill>
                  <a:srgbClr val="0D0D0D"/>
                </a:solidFill>
                <a:effectLst/>
                <a:latin typeface="Times New Roman" panose="02020603050405020304" pitchFamily="18" charset="0"/>
                <a:ea typeface="MS Mincho" panose="02020609040205080304" pitchFamily="49" charset="-128"/>
              </a:rPr>
              <a:t>giới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thiệu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cho</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về</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rất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nhiều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người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bạn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thân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mình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Vì</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phải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là</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bạn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họ</a:t>
            </a:r>
            <a:r>
              <a:rPr lang="en-US" sz="2400" dirty="0">
                <a:solidFill>
                  <a:srgbClr val="0D0D0D"/>
                </a:solidFill>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hiểu</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biết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gì</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về</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sở</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thích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tính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tình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sở</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trường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hoàn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cảnh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gia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đình</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các</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mối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quan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hệ</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của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họ</a:t>
            </a:r>
            <a:r>
              <a:rPr lang="en-US" sz="2400" dirty="0">
                <a:solidFill>
                  <a:srgbClr val="0D0D0D"/>
                </a:solidFill>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bố</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không</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thể</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viết</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về</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người</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hoàn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toàn</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xa</a:t>
            </a:r>
            <a:r>
              <a:rPr lang="en-US" sz="2400" dirty="0">
                <a:solidFill>
                  <a:srgbClr val="0D0D0D"/>
                </a:solidFill>
                <a:effectLst/>
                <a:latin typeface="Times New Roman" panose="02020603050405020304" pitchFamily="18" charset="0"/>
                <a:ea typeface="MS Mincho" panose="02020609040205080304" pitchFamily="49" charset="-128"/>
              </a:rPr>
              <a:t> </a:t>
            </a:r>
            <a:r>
              <a:rPr lang="en-US" sz="2400" dirty="0" err="1">
                <a:solidFill>
                  <a:srgbClr val="0D0D0D"/>
                </a:solidFill>
                <a:effectLst/>
                <a:latin typeface="Times New Roman" panose="02020603050405020304" pitchFamily="18" charset="0"/>
                <a:ea typeface="MS Mincho" panose="02020609040205080304" pitchFamily="49" charset="-128"/>
              </a:rPr>
              <a:t>lạ</a:t>
            </a:r>
            <a:endParaRPr lang="en-US" sz="2400" dirty="0">
              <a:effectLst/>
              <a:latin typeface="Times New Roman" panose="02020603050405020304" pitchFamily="18" charset="0"/>
              <a:ea typeface="Times New Roman" panose="02020603050405020304" pitchFamily="18" charset="0"/>
            </a:endParaRPr>
          </a:p>
          <a:p>
            <a:pPr>
              <a:lnSpc>
                <a:spcPct val="107000"/>
              </a:lnSpc>
              <a:tabLst>
                <a:tab pos="1386840" algn="l"/>
              </a:tabLst>
            </a:pPr>
            <a:r>
              <a:rPr lang="fr-FR" sz="2400" dirty="0">
                <a:effectLst/>
                <a:latin typeface="Times New Roman" panose="02020603050405020304" pitchFamily="18" charset="0"/>
                <a:ea typeface="Times New Roman" panose="02020603050405020304" pitchFamily="18" charset="0"/>
              </a:rPr>
              <a:t>=&gt; </a:t>
            </a:r>
            <a:r>
              <a:rPr lang="fr-FR" sz="2400" dirty="0" err="1">
                <a:effectLst/>
                <a:latin typeface="Times New Roman" panose="02020603050405020304" pitchFamily="18" charset="0"/>
                <a:ea typeface="Times New Roman" panose="02020603050405020304" pitchFamily="18" charset="0"/>
              </a:rPr>
              <a:t>Không</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thể</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làm</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bài</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văn</a:t>
            </a:r>
            <a:r>
              <a:rPr lang="fr-FR" sz="2400" dirty="0">
                <a:effectLst/>
                <a:latin typeface="Times New Roman" panose="02020603050405020304" pitchFamily="18" charset="0"/>
                <a:ea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rPr>
              <a:t>hộ</a:t>
            </a:r>
            <a:r>
              <a:rPr lang="fr-FR" sz="2400" dirty="0">
                <a:effectLst/>
                <a:latin typeface="Times New Roman" panose="02020603050405020304" pitchFamily="18" charset="0"/>
                <a:ea typeface="Times New Roman" panose="02020603050405020304" pitchFamily="18" charset="0"/>
              </a:rPr>
              <a:t> con.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800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0" y="530504"/>
            <a:ext cx="6664283" cy="628832"/>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709530"/>
            <a:ext cx="11066379" cy="3935896"/>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B7F8B6B-4499-42EE-ADA3-143A150AFACF}"/>
              </a:ext>
            </a:extLst>
          </p:cNvPr>
          <p:cNvSpPr txBox="1"/>
          <p:nvPr/>
        </p:nvSpPr>
        <p:spPr>
          <a:xfrm>
            <a:off x="835827" y="607246"/>
            <a:ext cx="6107372" cy="461665"/>
          </a:xfrm>
          <a:prstGeom prst="rect">
            <a:avLst/>
          </a:prstGeom>
          <a:noFill/>
        </p:spPr>
        <p:txBody>
          <a:bodyPr wrap="square">
            <a:spAutoFit/>
          </a:bodyPr>
          <a:lstStyle/>
          <a:p>
            <a:pPr algn="just">
              <a:tabLst>
                <a:tab pos="400050" algn="l"/>
              </a:tabLst>
            </a:pPr>
            <a:r>
              <a:rPr lang="pt-BR"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III.</a:t>
            </a:r>
            <a:r>
              <a:rPr lang="pt-BR" sz="24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 HƯỚNG PHÂN TÍCH VĂN BẢN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B401413-602E-4C14-9398-51DBBFF4FEC5}"/>
              </a:ext>
            </a:extLst>
          </p:cNvPr>
          <p:cNvSpPr txBox="1"/>
          <p:nvPr/>
        </p:nvSpPr>
        <p:spPr>
          <a:xfrm>
            <a:off x="846545" y="1967427"/>
            <a:ext cx="6109252" cy="483017"/>
          </a:xfrm>
          <a:prstGeom prst="rect">
            <a:avLst/>
          </a:prstGeom>
          <a:noFill/>
        </p:spPr>
        <p:txBody>
          <a:bodyPr wrap="square">
            <a:spAutoFit/>
          </a:bodyPr>
          <a:lstStyle/>
          <a:p>
            <a:pPr algn="just">
              <a:lnSpc>
                <a:spcPct val="115000"/>
              </a:lnSpc>
              <a:tabLst>
                <a:tab pos="400050" algn="l"/>
              </a:tabLst>
            </a:pP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i="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2210564-CB83-47F7-A3FA-C781320ADDFA}"/>
              </a:ext>
            </a:extLst>
          </p:cNvPr>
          <p:cNvSpPr txBox="1"/>
          <p:nvPr/>
        </p:nvSpPr>
        <p:spPr>
          <a:xfrm>
            <a:off x="569030" y="2450444"/>
            <a:ext cx="10827840" cy="2474524"/>
          </a:xfrm>
          <a:prstGeom prst="rect">
            <a:avLst/>
          </a:prstGeom>
          <a:noFill/>
        </p:spPr>
        <p:txBody>
          <a:bodyPr wrap="square">
            <a:spAutoFit/>
          </a:bodyPr>
          <a:lstStyle/>
          <a:p>
            <a:pPr algn="just">
              <a:lnSpc>
                <a:spcPct val="115000"/>
              </a:lnSpc>
              <a:tabLst>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tabLst>
                <a:tab pos="40005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Ý  nghĩa của những cái chung giữa mọi người và cái riêng biệt của mỗi người.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 cập đến sự giống nhau và khác nhau giữa mọi người. Trong đó, tác giả khẳng định nhấn mạnh tầm quan trọng của giá trị riêng biệt, độc đáo của mỗi người.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04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P spid="8"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821409"/>
            <a:ext cx="11271675" cy="5532895"/>
          </a:xfrm>
          <a:prstGeom prst="roundRect">
            <a:avLst>
              <a:gd name="adj" fmla="val 16667"/>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6E9F16F-F557-4EC4-8815-64E81C31AD60}"/>
              </a:ext>
            </a:extLst>
          </p:cNvPr>
          <p:cNvSpPr txBox="1"/>
          <p:nvPr/>
        </p:nvSpPr>
        <p:spPr>
          <a:xfrm>
            <a:off x="1073258" y="1137512"/>
            <a:ext cx="6114080" cy="483017"/>
          </a:xfrm>
          <a:prstGeom prst="rect">
            <a:avLst/>
          </a:prstGeom>
          <a:noFill/>
        </p:spPr>
        <p:txBody>
          <a:bodyPr wrap="square">
            <a:spAutoFit/>
          </a:bodyPr>
          <a:lstStyle/>
          <a:p>
            <a:pPr marR="30480" algn="just">
              <a:lnSpc>
                <a:spcPct val="115000"/>
              </a:lnSpc>
              <a:spcAft>
                <a:spcPts val="12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ra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36D38E4-81AC-426C-B082-7ADE118B884D}"/>
              </a:ext>
            </a:extLst>
          </p:cNvPr>
          <p:cNvSpPr txBox="1"/>
          <p:nvPr/>
        </p:nvSpPr>
        <p:spPr>
          <a:xfrm>
            <a:off x="658412" y="1896482"/>
            <a:ext cx="10964558" cy="1200329"/>
          </a:xfrm>
          <a:prstGeom prst="rect">
            <a:avLst/>
          </a:prstGeom>
          <a:noFill/>
        </p:spPr>
        <p:txBody>
          <a:bodyPr wrap="square">
            <a:spAutoFit/>
          </a:bodyPr>
          <a:lstStyle/>
          <a:p>
            <a:pPr algn="just"/>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Ni-</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cô</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-la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đã</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ra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trò</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cô</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giáo</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khen</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là</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cá</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tính</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độc</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đáo</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Ni-</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cô</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-la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rút</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ra: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tập</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tôi</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thì</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tốt</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nhất</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là</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tôi</a:t>
            </a:r>
            <a:r>
              <a:rPr lang="en-US" sz="24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321FB972-F91E-4723-85AB-78C266113A24}"/>
              </a:ext>
            </a:extLst>
          </p:cNvPr>
          <p:cNvSpPr txBox="1"/>
          <p:nvPr/>
        </p:nvSpPr>
        <p:spPr>
          <a:xfrm>
            <a:off x="747794" y="3119102"/>
            <a:ext cx="10875176" cy="2643609"/>
          </a:xfrm>
          <a:prstGeom prst="rect">
            <a:avLst/>
          </a:prstGeom>
          <a:noFill/>
        </p:spPr>
        <p:txBody>
          <a:bodyPr wrap="square">
            <a:spAutoFit/>
          </a:bodyPr>
          <a:lstStyle/>
          <a:p>
            <a:pPr marR="30480" algn="just">
              <a:lnSpc>
                <a:spcPct val="115000"/>
              </a:lnSpc>
              <a:spcAft>
                <a:spcPts val="12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15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15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15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94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759417"/>
            <a:ext cx="11178685" cy="5687878"/>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2CA467D-E78D-49CB-9A53-2FF6BEAD1FBB}"/>
              </a:ext>
            </a:extLst>
          </p:cNvPr>
          <p:cNvSpPr txBox="1"/>
          <p:nvPr/>
        </p:nvSpPr>
        <p:spPr>
          <a:xfrm>
            <a:off x="980269" y="1003140"/>
            <a:ext cx="6114080" cy="461665"/>
          </a:xfrm>
          <a:prstGeom prst="rect">
            <a:avLst/>
          </a:prstGeom>
          <a:noFill/>
        </p:spPr>
        <p:txBody>
          <a:bodyPr wrap="square">
            <a:spAutoFit/>
          </a:bodyPr>
          <a:lstStyle/>
          <a:p>
            <a:pPr algn="just"/>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quát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397FAEE-9F18-42DF-8328-B4EE79037D9A}"/>
              </a:ext>
            </a:extLst>
          </p:cNvPr>
          <p:cNvSpPr txBox="1"/>
          <p:nvPr/>
        </p:nvSpPr>
        <p:spPr>
          <a:xfrm>
            <a:off x="732295" y="1567955"/>
            <a:ext cx="6114080" cy="461665"/>
          </a:xfrm>
          <a:prstGeom prst="rect">
            <a:avLst/>
          </a:prstGeom>
          <a:noFill/>
        </p:spPr>
        <p:txBody>
          <a:bodyPr wrap="square">
            <a:spAutoFit/>
          </a:bodyPr>
          <a:lstStyle/>
          <a:p>
            <a:pPr algn="just"/>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a. </a:t>
            </a: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Nghệ</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thuật</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81A7CDD-377A-46EB-9C8E-B4701E9D3C40}"/>
              </a:ext>
            </a:extLst>
          </p:cNvPr>
          <p:cNvSpPr txBox="1"/>
          <p:nvPr/>
        </p:nvSpPr>
        <p:spPr>
          <a:xfrm>
            <a:off x="569029" y="2060850"/>
            <a:ext cx="10853221" cy="1251240"/>
          </a:xfrm>
          <a:prstGeom prst="rect">
            <a:avLst/>
          </a:prstGeom>
          <a:noFill/>
        </p:spPr>
        <p:txBody>
          <a:bodyPr wrap="square">
            <a:spAutoFit/>
          </a:bodyPr>
          <a:lstStyle/>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Nghệ</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thuật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kể</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chuyện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vui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nhộn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giọng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kể</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phần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hài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hước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Ngôn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ngữ</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đối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thoại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sinh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động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hấp</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dẫn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Cốt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truyện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giản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dị</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gần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gũi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giàu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nghĩa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5E7DEEC-16A0-4A27-A60B-44108A686533}"/>
              </a:ext>
            </a:extLst>
          </p:cNvPr>
          <p:cNvSpPr txBox="1"/>
          <p:nvPr/>
        </p:nvSpPr>
        <p:spPr>
          <a:xfrm>
            <a:off x="569029" y="3364581"/>
            <a:ext cx="6114080" cy="460895"/>
          </a:xfrm>
          <a:prstGeom prst="rect">
            <a:avLst/>
          </a:prstGeom>
          <a:noFill/>
        </p:spPr>
        <p:txBody>
          <a:bodyPr wrap="square">
            <a:spAutoFit/>
          </a:bodyPr>
          <a:lstStyle/>
          <a:p>
            <a:pPr>
              <a:lnSpc>
                <a:spcPct val="107000"/>
              </a:lnSpc>
              <a:tabLst>
                <a:tab pos="1386840" algn="l"/>
              </a:tabLst>
            </a:pP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b. </a:t>
            </a: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dung, ý </a:t>
            </a: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nghĩa</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4A471DC6-C00B-4493-B75D-C0A7AA0D7148}"/>
              </a:ext>
            </a:extLst>
          </p:cNvPr>
          <p:cNvSpPr txBox="1"/>
          <p:nvPr/>
        </p:nvSpPr>
        <p:spPr>
          <a:xfrm>
            <a:off x="798164" y="3800277"/>
            <a:ext cx="10824806" cy="2360005"/>
          </a:xfrm>
          <a:prstGeom prst="rect">
            <a:avLst/>
          </a:prstGeom>
          <a:noFill/>
        </p:spPr>
        <p:txBody>
          <a:bodyPr wrap="square">
            <a:spAutoFit/>
          </a:bodyPr>
          <a:lstStyle/>
          <a:p>
            <a:pPr>
              <a:lnSpc>
                <a:spcPct val="107000"/>
              </a:lnSpc>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Từ</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truyện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Ni-co-la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nhờ</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bố</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mình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tập</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giúp</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mỗi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người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nhận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ra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giá</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trị</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cái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riêng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biệt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cảm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xúc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cá</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nhân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là</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hết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sức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quan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trọng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Trong học tập, hoạt động nhóm, trao đổi giúp đỡ nhau là điều cần thiết, tuy nhiên viết một bài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phải là hoạt động cá nhân, không thể hợp tác như làm những công việc khác.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Sống trung thực, thể hiện được những suy nghĩ riêng của bản thân.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77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P spid="11" grpId="0"/>
      <p:bldP spid="13"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8" name="Rounded Rectangle 10">
            <a:extLst>
              <a:ext uri="{FF2B5EF4-FFF2-40B4-BE49-F238E27FC236}">
                <a16:creationId xmlns:a16="http://schemas.microsoft.com/office/drawing/2014/main" id="{CDE7BF14-6210-4391-AAE0-A3E5934D22BA}"/>
              </a:ext>
            </a:extLst>
          </p:cNvPr>
          <p:cNvSpPr>
            <a:spLocks noChangeArrowheads="1"/>
          </p:cNvSpPr>
          <p:nvPr/>
        </p:nvSpPr>
        <p:spPr bwMode="auto">
          <a:xfrm>
            <a:off x="615525" y="1246780"/>
            <a:ext cx="3600014" cy="62883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569029" y="357543"/>
            <a:ext cx="6377523" cy="62883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2200759"/>
            <a:ext cx="11240678" cy="429969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33B5F29-4EC7-444B-949A-057436A6C491}"/>
              </a:ext>
            </a:extLst>
          </p:cNvPr>
          <p:cNvSpPr txBox="1"/>
          <p:nvPr/>
        </p:nvSpPr>
        <p:spPr>
          <a:xfrm>
            <a:off x="832473" y="476617"/>
            <a:ext cx="6114080" cy="490199"/>
          </a:xfrm>
          <a:prstGeom prst="rect">
            <a:avLst/>
          </a:prstGeom>
          <a:noFill/>
        </p:spPr>
        <p:txBody>
          <a:bodyPr wrap="square">
            <a:spAutoFit/>
          </a:bodyPr>
          <a:lstStyle/>
          <a:p>
            <a:pPr marL="90170">
              <a:lnSpc>
                <a:spcPct val="115000"/>
              </a:lnSpc>
              <a:spcAft>
                <a:spcPts val="1200"/>
              </a:spcAft>
              <a:tabLst>
                <a:tab pos="400050" algn="l"/>
              </a:tabLst>
            </a:pPr>
            <a:r>
              <a:rPr lang="pt-BR"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THỰC HÀNH ĐOC- HIỂU VĂN BẢN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9628540-F74A-4872-AA7B-5B5C095E262A}"/>
              </a:ext>
            </a:extLst>
          </p:cNvPr>
          <p:cNvSpPr txBox="1"/>
          <p:nvPr/>
        </p:nvSpPr>
        <p:spPr>
          <a:xfrm>
            <a:off x="615525" y="1344800"/>
            <a:ext cx="3600014" cy="400110"/>
          </a:xfrm>
          <a:prstGeom prst="rect">
            <a:avLst/>
          </a:prstGeom>
          <a:noFill/>
        </p:spPr>
        <p:txBody>
          <a:bodyPr wrap="square">
            <a:spAutoFit/>
          </a:bodyPr>
          <a:lstStyle/>
          <a:p>
            <a:pPr>
              <a:lnSpc>
                <a:spcPts val="2400"/>
              </a:lnSpc>
              <a:spcAft>
                <a:spcPts val="1200"/>
              </a:spcAft>
            </a:pPr>
            <a:r>
              <a:rPr lang="en-US" sz="2400" b="1" dirty="0" err="1">
                <a:solidFill>
                  <a:srgbClr val="FF0000"/>
                </a:solidFill>
                <a:effectLst/>
                <a:latin typeface="Times New Roman" panose="02020603050405020304" pitchFamily="18" charset="0"/>
                <a:ea typeface="Times New Roman" panose="02020603050405020304" pitchFamily="18" charset="0"/>
              </a:rPr>
              <a:t>Dạng</a:t>
            </a:r>
            <a:r>
              <a:rPr lang="en-US" sz="2400" b="1" dirty="0">
                <a:solidFill>
                  <a:srgbClr val="FF0000"/>
                </a:solidFill>
                <a:effectLst/>
                <a:latin typeface="Times New Roman" panose="02020603050405020304" pitchFamily="18" charset="0"/>
                <a:ea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Trắc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nghiệm</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C3D2349-2507-4FBA-BD88-030F68A25B6E}"/>
              </a:ext>
            </a:extLst>
          </p:cNvPr>
          <p:cNvSpPr txBox="1"/>
          <p:nvPr/>
        </p:nvSpPr>
        <p:spPr>
          <a:xfrm>
            <a:off x="832472" y="2936467"/>
            <a:ext cx="10636273" cy="2703625"/>
          </a:xfrm>
          <a:prstGeom prst="rect">
            <a:avLst/>
          </a:prstGeom>
          <a:noFill/>
        </p:spPr>
        <p:txBody>
          <a:bodyPr wrap="square">
            <a:spAutoFit/>
          </a:bodyPr>
          <a:lstStyle/>
          <a:p>
            <a:pPr>
              <a:lnSpc>
                <a:spcPts val="2400"/>
              </a:lnSpc>
              <a:spcAft>
                <a:spcPts val="1200"/>
              </a:spcAft>
            </a:pP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Miêu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tả</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13D5C117-041B-442D-A166-9E2A031F6DBE}"/>
              </a:ext>
            </a:extLst>
          </p:cNvPr>
          <p:cNvSpPr txBox="1"/>
          <p:nvPr/>
        </p:nvSpPr>
        <p:spPr>
          <a:xfrm>
            <a:off x="832472" y="3496311"/>
            <a:ext cx="930460" cy="461665"/>
          </a:xfrm>
          <a:prstGeom prst="rect">
            <a:avLst/>
          </a:prstGeom>
          <a:noFill/>
        </p:spPr>
        <p:txBody>
          <a:bodyPr wrap="square">
            <a:spAutoFit/>
          </a:bodyPr>
          <a:lstStyle/>
          <a:p>
            <a:r>
              <a:rPr lang="en-US" sz="2400" b="1" dirty="0">
                <a:solidFill>
                  <a:srgbClr val="FF0000"/>
                </a:solidFill>
                <a:effectLst/>
                <a:latin typeface="Times New Roman" panose="02020603050405020304" pitchFamily="18" charset="0"/>
                <a:ea typeface="MS Mincho" panose="02020609040205080304" pitchFamily="49" charset="-128"/>
              </a:rPr>
              <a:t>A</a:t>
            </a:r>
            <a:endParaRPr lang="en-US" sz="2400" dirty="0">
              <a:solidFill>
                <a:srgbClr val="FF0000"/>
              </a:solidFill>
            </a:endParaRPr>
          </a:p>
        </p:txBody>
      </p:sp>
    </p:spTree>
    <p:extLst>
      <p:ext uri="{BB962C8B-B14F-4D97-AF65-F5344CB8AC3E}">
        <p14:creationId xmlns:p14="http://schemas.microsoft.com/office/powerpoint/2010/main" val="392888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3" grpId="0" animBg="1"/>
      <p:bldP spid="5" grpId="0"/>
      <p:bldP spid="7" grpId="0"/>
      <p:bldP spid="10" grpId="0"/>
      <p:bldP spid="12"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661640" y="867905"/>
            <a:ext cx="10868719" cy="471148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ABD513F-6DDC-44A8-88D9-2E54A0963D6E}"/>
              </a:ext>
            </a:extLst>
          </p:cNvPr>
          <p:cNvSpPr txBox="1"/>
          <p:nvPr/>
        </p:nvSpPr>
        <p:spPr>
          <a:xfrm>
            <a:off x="945130" y="1278610"/>
            <a:ext cx="10116518" cy="3503844"/>
          </a:xfrm>
          <a:prstGeom prst="rect">
            <a:avLst/>
          </a:prstGeom>
          <a:noFill/>
        </p:spPr>
        <p:txBody>
          <a:bodyPr wrap="square">
            <a:spAutoFit/>
          </a:bodyPr>
          <a:lstStyle/>
          <a:p>
            <a:pPr>
              <a:lnSpc>
                <a:spcPct val="150000"/>
              </a:lnSpc>
              <a:spcAft>
                <a:spcPts val="1200"/>
              </a:spcAft>
            </a:pP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2: Theo </a:t>
            </a:r>
            <a:r>
              <a:rPr lang="en-US" sz="2400" dirty="0" err="1">
                <a:solidFill>
                  <a:srgbClr val="000000"/>
                </a:solidFill>
                <a:effectLst/>
                <a:latin typeface="Times New Roman" panose="02020603050405020304" pitchFamily="18" charset="0"/>
                <a:ea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Ni-</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-la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khen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Vích</a:t>
            </a:r>
            <a:r>
              <a:rPr lang="en-US" sz="2400" dirty="0">
                <a:solidFill>
                  <a:srgbClr val="000000"/>
                </a:solidFill>
                <a:effectLst/>
                <a:latin typeface="Times New Roman" panose="02020603050405020304" pitchFamily="18" charset="0"/>
                <a:ea typeface="Times New Roman" panose="02020603050405020304" pitchFamily="18" charset="0"/>
              </a:rPr>
              <a:t>-to </a:t>
            </a:r>
            <a:r>
              <a:rPr lang="en-US" sz="2400" dirty="0" err="1">
                <a:solidFill>
                  <a:srgbClr val="000000"/>
                </a:solidFill>
                <a:effectLst/>
                <a:latin typeface="Times New Roman" panose="02020603050405020304" pitchFamily="18" charset="0"/>
                <a:ea typeface="Times New Roman" panose="02020603050405020304" pitchFamily="18" charset="0"/>
              </a:rPr>
              <a:t>Huy-gô</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Ha-</a:t>
            </a:r>
            <a:r>
              <a:rPr lang="en-US" sz="2400" dirty="0" err="1">
                <a:solidFill>
                  <a:srgbClr val="000000"/>
                </a:solidFill>
                <a:effectLst/>
                <a:latin typeface="Times New Roman" panose="02020603050405020304" pitchFamily="18" charset="0"/>
                <a:ea typeface="Times New Roman" panose="02020603050405020304" pitchFamily="18" charset="0"/>
              </a:rPr>
              <a:t>pơ</a:t>
            </a:r>
            <a:r>
              <a:rPr lang="en-US" sz="2400" dirty="0">
                <a:solidFill>
                  <a:srgbClr val="000000"/>
                </a:solidFill>
                <a:effectLst/>
                <a:latin typeface="Times New Roman" panose="02020603050405020304" pitchFamily="18" charset="0"/>
                <a:ea typeface="Times New Roman" panose="02020603050405020304" pitchFamily="18" charset="0"/>
              </a:rPr>
              <a:t> Li.</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Guy-li-am.</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Ban-</a:t>
            </a:r>
            <a:r>
              <a:rPr lang="en-US" sz="2400" dirty="0" err="1">
                <a:solidFill>
                  <a:srgbClr val="000000"/>
                </a:solidFill>
                <a:effectLst/>
                <a:latin typeface="Times New Roman" panose="02020603050405020304" pitchFamily="18" charset="0"/>
                <a:ea typeface="Times New Roman" panose="02020603050405020304" pitchFamily="18" charset="0"/>
              </a:rPr>
              <a:t>dắc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A58FC8F2-3005-4474-934E-58BBCC4E1EF9}"/>
              </a:ext>
            </a:extLst>
          </p:cNvPr>
          <p:cNvSpPr txBox="1"/>
          <p:nvPr/>
        </p:nvSpPr>
        <p:spPr>
          <a:xfrm>
            <a:off x="945130" y="4156981"/>
            <a:ext cx="1669942" cy="579967"/>
          </a:xfrm>
          <a:prstGeom prst="rect">
            <a:avLst/>
          </a:prstGeom>
          <a:noFill/>
        </p:spPr>
        <p:txBody>
          <a:bodyPr wrap="square">
            <a:spAutoFit/>
          </a:bodyPr>
          <a:lstStyle/>
          <a:p>
            <a:pPr>
              <a:lnSpc>
                <a:spcPct val="150000"/>
              </a:lnSpc>
              <a:tabLst>
                <a:tab pos="1386840" algn="l"/>
              </a:tabLst>
            </a:pPr>
            <a:r>
              <a:rPr lang="en-US" sz="2400" b="1" dirty="0">
                <a:solidFill>
                  <a:srgbClr val="FF0000"/>
                </a:solidFill>
                <a:effectLst/>
                <a:latin typeface="Times New Roman" panose="02020603050405020304" pitchFamily="18" charset="0"/>
                <a:ea typeface="MS Mincho" panose="02020609040205080304" pitchFamily="49" charset="-128"/>
              </a:rPr>
              <a:t>D</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516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418054"/>
            <a:ext cx="11132190" cy="414583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7510E65-5D36-439C-8180-5C92F9B7BEFD}"/>
              </a:ext>
            </a:extLst>
          </p:cNvPr>
          <p:cNvSpPr txBox="1"/>
          <p:nvPr/>
        </p:nvSpPr>
        <p:spPr>
          <a:xfrm>
            <a:off x="778789" y="2161271"/>
            <a:ext cx="10348993" cy="2949846"/>
          </a:xfrm>
          <a:prstGeom prst="rect">
            <a:avLst/>
          </a:prstGeom>
          <a:noFill/>
        </p:spPr>
        <p:txBody>
          <a:bodyPr wrap="square">
            <a:spAutoFit/>
          </a:bodyPr>
          <a:lstStyle/>
          <a:p>
            <a:pPr>
              <a:lnSpc>
                <a:spcPct val="150000"/>
              </a:lnSpc>
              <a:spcAft>
                <a:spcPts val="1200"/>
              </a:spcAft>
            </a:pP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rPr>
              <a:t>Yếu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không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nhắc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Bố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cục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Nghệ</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Dàn</a:t>
            </a:r>
            <a:r>
              <a:rPr lang="en-US" sz="2400" dirty="0">
                <a:solidFill>
                  <a:srgbClr val="000000"/>
                </a:solidFill>
                <a:effectLst/>
                <a:latin typeface="Times New Roman" panose="02020603050405020304" pitchFamily="18" charset="0"/>
                <a:ea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78BCDA9-EA16-41CF-BD77-5135D0B347E2}"/>
              </a:ext>
            </a:extLst>
          </p:cNvPr>
          <p:cNvSpPr txBox="1"/>
          <p:nvPr/>
        </p:nvSpPr>
        <p:spPr>
          <a:xfrm>
            <a:off x="763291" y="4070932"/>
            <a:ext cx="6114080" cy="461665"/>
          </a:xfrm>
          <a:prstGeom prst="rect">
            <a:avLst/>
          </a:prstGeom>
          <a:noFill/>
        </p:spPr>
        <p:txBody>
          <a:bodyPr wrap="square">
            <a:spAutoFit/>
          </a:bodyPr>
          <a:lstStyle/>
          <a:p>
            <a:pPr>
              <a:tabLst>
                <a:tab pos="1386840" algn="l"/>
              </a:tabLst>
            </a:pPr>
            <a:r>
              <a:rPr lang="en-US" sz="2400" b="1" dirty="0">
                <a:solidFill>
                  <a:srgbClr val="FF0000"/>
                </a:solidFill>
                <a:effectLst/>
                <a:latin typeface="Times New Roman" panose="02020603050405020304" pitchFamily="18" charset="0"/>
                <a:ea typeface="MS Mincho" panose="02020609040205080304" pitchFamily="49" charset="-128"/>
              </a:rPr>
              <a:t>C</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841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0" y="481530"/>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87458" y="1418053"/>
            <a:ext cx="11375756" cy="5215221"/>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CD5DD11-AE09-4A54-8B6A-DF2D11894763}"/>
              </a:ext>
            </a:extLst>
          </p:cNvPr>
          <p:cNvSpPr txBox="1"/>
          <p:nvPr/>
        </p:nvSpPr>
        <p:spPr>
          <a:xfrm>
            <a:off x="1088757" y="565113"/>
            <a:ext cx="3436748" cy="461665"/>
          </a:xfrm>
          <a:prstGeom prst="rect">
            <a:avLst/>
          </a:prstGeom>
          <a:noFill/>
        </p:spPr>
        <p:txBody>
          <a:bodyPr wrap="square">
            <a:spAutoFit/>
          </a:bodyPr>
          <a:lstStyle/>
          <a:p>
            <a:r>
              <a:rPr lang="en-US" sz="2400" b="1" dirty="0" err="1">
                <a:solidFill>
                  <a:srgbClr val="FF0000"/>
                </a:solidFill>
                <a:effectLst/>
                <a:latin typeface="Times New Roman" panose="02020603050405020304" pitchFamily="18" charset="0"/>
                <a:ea typeface="Times New Roman" panose="02020603050405020304" pitchFamily="18" charset="0"/>
              </a:rPr>
              <a:t>Dạng</a:t>
            </a:r>
            <a:r>
              <a:rPr lang="en-US" sz="2400" b="1" dirty="0">
                <a:solidFill>
                  <a:srgbClr val="FF0000"/>
                </a:solidFill>
                <a:effectLst/>
                <a:latin typeface="Times New Roman" panose="02020603050405020304" pitchFamily="18" charset="0"/>
                <a:ea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hiểu</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4E45EA9-DE01-411B-8891-A8CCAE124557}"/>
              </a:ext>
            </a:extLst>
          </p:cNvPr>
          <p:cNvSpPr txBox="1"/>
          <p:nvPr/>
        </p:nvSpPr>
        <p:spPr>
          <a:xfrm>
            <a:off x="3401880" y="1547804"/>
            <a:ext cx="6114080" cy="461665"/>
          </a:xfrm>
          <a:prstGeom prst="rect">
            <a:avLst/>
          </a:prstGeom>
          <a:noFill/>
        </p:spPr>
        <p:txBody>
          <a:bodyPr wrap="square">
            <a:spAutoFit/>
          </a:bodyPr>
          <a:lstStyle/>
          <a:p>
            <a:pPr algn="ctr"/>
            <a:r>
              <a:rPr lang="en-US" sz="2400" b="1" i="1" dirty="0" err="1">
                <a:effectLst/>
                <a:latin typeface="Times New Roman" panose="02020603050405020304" pitchFamily="18" charset="0"/>
                <a:ea typeface="MS Mincho" panose="02020609040205080304" pitchFamily="49" charset="-128"/>
              </a:rPr>
              <a:t>Đề</a:t>
            </a:r>
            <a:r>
              <a:rPr lang="en-US" sz="2400" b="1" i="1" dirty="0">
                <a:effectLst/>
                <a:latin typeface="Times New Roman" panose="02020603050405020304" pitchFamily="18" charset="0"/>
                <a:ea typeface="MS Mincho" panose="02020609040205080304" pitchFamily="49" charset="-128"/>
              </a:rPr>
              <a:t> </a:t>
            </a:r>
            <a:r>
              <a:rPr lang="en-US" sz="2400" b="1" i="1" dirty="0" err="1">
                <a:effectLst/>
                <a:latin typeface="Times New Roman" panose="02020603050405020304" pitchFamily="18" charset="0"/>
                <a:ea typeface="MS Mincho" panose="02020609040205080304" pitchFamily="49" charset="-128"/>
              </a:rPr>
              <a:t>số</a:t>
            </a:r>
            <a:r>
              <a:rPr lang="en-US" sz="2400" b="1" i="1" dirty="0">
                <a:effectLst/>
                <a:latin typeface="Times New Roman" panose="02020603050405020304" pitchFamily="18" charset="0"/>
                <a:ea typeface="MS Mincho" panose="02020609040205080304" pitchFamily="49" charset="-128"/>
              </a:rPr>
              <a:t> 1</a:t>
            </a:r>
            <a:r>
              <a:rPr lang="en-US" sz="2400" i="1" dirty="0">
                <a:effectLst/>
                <a:latin typeface="Times New Roman" panose="02020603050405020304" pitchFamily="18" charset="0"/>
                <a:ea typeface="MS Mincho" panose="02020609040205080304" pitchFamily="49" charset="-128"/>
              </a:rPr>
              <a:t>:</a:t>
            </a:r>
            <a:endParaRPr lang="en-US" sz="2400" dirty="0"/>
          </a:p>
        </p:txBody>
      </p:sp>
      <p:sp>
        <p:nvSpPr>
          <p:cNvPr id="9" name="TextBox 8">
            <a:extLst>
              <a:ext uri="{FF2B5EF4-FFF2-40B4-BE49-F238E27FC236}">
                <a16:creationId xmlns:a16="http://schemas.microsoft.com/office/drawing/2014/main" id="{B35D8D75-E60D-4F23-8F14-011C114208A3}"/>
              </a:ext>
            </a:extLst>
          </p:cNvPr>
          <p:cNvSpPr txBox="1"/>
          <p:nvPr/>
        </p:nvSpPr>
        <p:spPr>
          <a:xfrm>
            <a:off x="569030" y="2035155"/>
            <a:ext cx="11070197" cy="4457952"/>
          </a:xfrm>
          <a:prstGeom prst="rect">
            <a:avLst/>
          </a:prstGeom>
          <a:noFill/>
        </p:spPr>
        <p:txBody>
          <a:bodyPr wrap="square">
            <a:spAutoFit/>
          </a:bodyPr>
          <a:lstStyle/>
          <a:p>
            <a:pPr>
              <a:lnSpc>
                <a:spcPct val="150000"/>
              </a:lnSpc>
              <a:tabLst>
                <a:tab pos="1386840" algn="l"/>
              </a:tabLst>
            </a:pPr>
            <a:r>
              <a:rPr lang="en-US" sz="2400" i="1" dirty="0">
                <a:effectLst/>
                <a:latin typeface="Times New Roman" panose="02020603050405020304" pitchFamily="18" charset="0"/>
                <a:ea typeface="MS Mincho" panose="02020609040205080304" pitchFamily="49" charset="-128"/>
              </a:rPr>
              <a:t>“</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đến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ôm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mẹ</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ôm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Giời</a:t>
            </a:r>
            <a:r>
              <a:rPr lang="en-US" sz="2400" i="1" dirty="0">
                <a:effectLst/>
                <a:latin typeface="Times New Roman" panose="02020603050405020304" pitchFamily="18" charset="0"/>
                <a:ea typeface="MS Mincho" panose="02020609040205080304" pitchFamily="49" charset="-128"/>
              </a:rPr>
              <a:t> ạ, </a:t>
            </a:r>
            <a:r>
              <a:rPr lang="en-US" sz="2400" i="1" dirty="0" err="1">
                <a:effectLst/>
                <a:latin typeface="Times New Roman" panose="02020603050405020304" pitchFamily="18" charset="0"/>
                <a:ea typeface="MS Mincho" panose="02020609040205080304" pitchFamily="49" charset="-128"/>
              </a:rPr>
              <a:t>sao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ngày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việc</a:t>
            </a:r>
            <a:r>
              <a:rPr lang="en-US" sz="2400" i="1" dirty="0">
                <a:effectLst/>
                <a:latin typeface="Times New Roman" panose="02020603050405020304" pitchFamily="18" charset="0"/>
                <a:ea typeface="MS Mincho" panose="02020609040205080304" pitchFamily="49" charset="-128"/>
              </a:rPr>
              <a:t> ở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phòng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mệt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mỏi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đến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thế</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biết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rồi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xỏ</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giày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păng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túp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lấy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báo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ngồi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xuống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ghế</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phô</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còn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cần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phải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giúp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thật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sự</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bế</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đặt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đầu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gối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lau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mặt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mùi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xoa</a:t>
            </a:r>
            <a:r>
              <a:rPr lang="en-US" sz="2400" i="1" dirty="0">
                <a:effectLst/>
                <a:latin typeface="Times New Roman" panose="02020603050405020304" pitchFamily="18" charset="0"/>
                <a:ea typeface="MS Mincho" panose="02020609040205080304" pitchFamily="49" charset="-128"/>
              </a:rPr>
              <a:t> to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còn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chẳng</a:t>
            </a:r>
            <a:r>
              <a:rPr lang="en-US" sz="2400" i="1" dirty="0">
                <a:effectLst/>
                <a:latin typeface="Times New Roman" panose="02020603050405020304" pitchFamily="18" charset="0"/>
                <a:ea typeface="MS Mincho" panose="02020609040205080304" pitchFamily="49" charset="-128"/>
              </a:rPr>
              <a:t> bao </a:t>
            </a:r>
            <a:r>
              <a:rPr lang="en-US" sz="2400" i="1" dirty="0" err="1">
                <a:effectLst/>
                <a:latin typeface="Times New Roman" panose="02020603050405020304" pitchFamily="18" charset="0"/>
                <a:ea typeface="MS Mincho" panose="02020609040205080304" pitchFamily="49" charset="-128"/>
              </a:rPr>
              <a:t>giờ</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giúp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nhưng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sẽ</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giúp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hưng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lần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cuối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cùng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í à, </a:t>
            </a:r>
            <a:r>
              <a:rPr lang="en-US" sz="2400" i="1" dirty="0" err="1">
                <a:effectLst/>
                <a:latin typeface="Times New Roman" panose="02020603050405020304" pitchFamily="18" charset="0"/>
                <a:ea typeface="MS Mincho" panose="02020609040205080304" pitchFamily="49" charset="-128"/>
              </a:rPr>
              <a:t>rất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tuyệt</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034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836908"/>
            <a:ext cx="11163187" cy="565688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837BBF5-D68B-45D0-A3FD-AC59B3F2D0C5}"/>
              </a:ext>
            </a:extLst>
          </p:cNvPr>
          <p:cNvSpPr txBox="1"/>
          <p:nvPr/>
        </p:nvSpPr>
        <p:spPr>
          <a:xfrm>
            <a:off x="705285" y="1033859"/>
            <a:ext cx="10890675" cy="5262979"/>
          </a:xfrm>
          <a:prstGeom prst="rect">
            <a:avLst/>
          </a:prstGeom>
          <a:noFill/>
        </p:spPr>
        <p:txBody>
          <a:bodyPr wrap="square">
            <a:spAutoFit/>
          </a:bodyPr>
          <a:lstStyle/>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Chúng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chuyển</a:t>
            </a:r>
            <a:r>
              <a:rPr lang="en-US" sz="2400" i="1" dirty="0">
                <a:effectLst/>
                <a:latin typeface="Times New Roman" panose="02020603050405020304" pitchFamily="18" charset="0"/>
                <a:ea typeface="MS Mincho" panose="02020609040205080304" pitchFamily="49" charset="-128"/>
              </a:rPr>
              <a:t> sang </a:t>
            </a:r>
            <a:r>
              <a:rPr lang="en-US" sz="2400" i="1" dirty="0" err="1">
                <a:effectLst/>
                <a:latin typeface="Times New Roman" panose="02020603050405020304" pitchFamily="18" charset="0"/>
                <a:ea typeface="MS Mincho" panose="02020609040205080304" pitchFamily="49" charset="-128"/>
              </a:rPr>
              <a:t>cái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nhỏ</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phòng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khách</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Xem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nào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hỏi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xem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lẫy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lừng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này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a:t>
            </a:r>
            <a:r>
              <a:rPr lang="en-US" sz="2400" i="1" dirty="0">
                <a:effectLst/>
                <a:latin typeface="Times New Roman" panose="02020603050405020304" pitchFamily="18" charset="0"/>
                <a:ea typeface="MS Mincho" panose="02020609040205080304" pitchFamily="49" charset="-128"/>
              </a:rPr>
              <a:t> ra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sao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nào</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đầu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Tình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hyax</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miêu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thân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em</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hiểu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tốt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tự</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mình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ra </a:t>
            </a:r>
            <a:r>
              <a:rPr lang="en-US" sz="2400" i="1" dirty="0" err="1">
                <a:effectLst/>
                <a:latin typeface="Times New Roman" panose="02020603050405020304" pitchFamily="18" charset="0"/>
                <a:ea typeface="MS Mincho" panose="02020609040205080304" pitchFamily="49" charset="-128"/>
              </a:rPr>
              <a:t>trò</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bảo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nhăng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thân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điểm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cao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ở </a:t>
            </a:r>
            <a:r>
              <a:rPr lang="en-US" sz="2400" i="1" dirty="0" err="1">
                <a:effectLst/>
                <a:latin typeface="Times New Roman" panose="02020603050405020304" pitchFamily="18" charset="0"/>
                <a:ea typeface="MS Mincho" panose="02020609040205080304" pitchFamily="49" charset="-128"/>
              </a:rPr>
              <a:t>trường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cô</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giáo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còn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viết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vở</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viết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tính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độc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đáo</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Chỉ</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vấn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duy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từ</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tập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tình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ông</a:t>
            </a:r>
            <a:r>
              <a:rPr lang="en-US" sz="2400" i="1" dirty="0">
                <a:effectLst/>
                <a:latin typeface="Times New Roman" panose="02020603050405020304" pitchFamily="18" charset="0"/>
                <a:ea typeface="MS Mincho" panose="02020609040205080304" pitchFamily="49" charset="-128"/>
              </a:rPr>
              <a:t> B </a:t>
            </a:r>
            <a:r>
              <a:rPr lang="en-US" sz="2400" i="1" dirty="0" err="1">
                <a:effectLst/>
                <a:latin typeface="Times New Roman" panose="02020603050405020304" pitchFamily="18" charset="0"/>
                <a:ea typeface="MS Mincho" panose="02020609040205080304" pitchFamily="49" charset="-128"/>
              </a:rPr>
              <a:t>lê-đúc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chuyện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nhau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nữa</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pPr algn="just"/>
            <a:r>
              <a:rPr lang="en-US" sz="2400" i="1" dirty="0">
                <a:effectLst/>
                <a:latin typeface="Times New Roman" panose="02020603050405020304" pitchFamily="18" charset="0"/>
                <a:ea typeface="MS Mincho" panose="02020609040205080304" pitchFamily="49" charset="-128"/>
              </a:rPr>
              <a:t>                 ( </a:t>
            </a:r>
            <a:r>
              <a:rPr lang="en-US" sz="2400" dirty="0" err="1">
                <a:effectLst/>
                <a:latin typeface="Times New Roman" panose="02020603050405020304" pitchFamily="18" charset="0"/>
                <a:ea typeface="Times New Roman" panose="02020603050405020304" pitchFamily="18" charset="0"/>
              </a:rPr>
              <a:t>Rơ</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nê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Gô</a:t>
            </a:r>
            <a:r>
              <a:rPr lang="en-US" sz="2400" dirty="0">
                <a:effectLst/>
                <a:latin typeface="Times New Roman" panose="02020603050405020304" pitchFamily="18" charset="0"/>
                <a:ea typeface="Times New Roman" panose="02020603050405020304" pitchFamily="18" charset="0"/>
              </a:rPr>
              <a:t>–xi–</a:t>
            </a:r>
            <a:r>
              <a:rPr lang="en-US" sz="2400" dirty="0" err="1">
                <a:effectLst/>
                <a:latin typeface="Times New Roman" panose="02020603050405020304" pitchFamily="18" charset="0"/>
                <a:ea typeface="Times New Roman" panose="02020603050405020304" pitchFamily="18" charset="0"/>
              </a:rPr>
              <a:t>nhi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Giăng-giắc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Xăng</a:t>
            </a: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pê</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Nhóc</a:t>
            </a:r>
            <a:r>
              <a:rPr lang="en-US" sz="2400" dirty="0">
                <a:effectLst/>
                <a:latin typeface="Times New Roman" panose="02020603050405020304" pitchFamily="18" charset="0"/>
                <a:ea typeface="Times New Roman" panose="02020603050405020304" pitchFamily="18" charset="0"/>
              </a:rPr>
              <a:t> Ni - </a:t>
            </a:r>
            <a:r>
              <a:rPr lang="en-US" sz="2400" dirty="0" err="1">
                <a:effectLst/>
                <a:latin typeface="Times New Roman" panose="02020603050405020304" pitchFamily="18" charset="0"/>
                <a:ea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rPr>
              <a:t> - la: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chưa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60841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131377"/>
            <a:ext cx="11008204" cy="4912962"/>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87BB7FF-3D58-4727-9315-C96708E82937}"/>
              </a:ext>
            </a:extLst>
          </p:cNvPr>
          <p:cNvSpPr txBox="1"/>
          <p:nvPr/>
        </p:nvSpPr>
        <p:spPr>
          <a:xfrm>
            <a:off x="828514" y="1635881"/>
            <a:ext cx="10534972" cy="3903954"/>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nSpc>
                <a:spcPct val="150000"/>
              </a:lnSpc>
              <a:tabLst>
                <a:tab pos="1386840" algn="l"/>
              </a:tabLst>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1</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Phương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thức</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biểu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đạt</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chính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của</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đoạn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trích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trên</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lnSpc>
                <a:spcPct val="150000"/>
              </a:lnSpc>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2:</a:t>
            </a:r>
            <a:r>
              <a:rPr lang="en-US" sz="2400" dirty="0">
                <a:solidFill>
                  <a:schemeClr val="tx1"/>
                </a:solidFill>
                <a:effectLst/>
                <a:latin typeface="Times New Roman" panose="02020603050405020304" pitchFamily="18" charset="0"/>
                <a:ea typeface="MS Mincho" panose="02020609040205080304" pitchFamily="49" charset="-128"/>
              </a:rPr>
              <a:t> </a:t>
            </a:r>
            <a:r>
              <a:rPr lang="nl-NL" sz="2400" dirty="0">
                <a:solidFill>
                  <a:schemeClr val="tx1"/>
                </a:solidFill>
                <a:effectLst/>
                <a:latin typeface="Times New Roman" panose="02020603050405020304" pitchFamily="18" charset="0"/>
                <a:ea typeface="Times New Roman" panose="02020603050405020304" pitchFamily="18" charset="0"/>
              </a:rPr>
              <a:t>Ni-cô-la </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nhờ</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bố</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điều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Kết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quả</a:t>
            </a:r>
            <a:r>
              <a:rPr lang="en-US" sz="2400" dirty="0">
                <a:solidFill>
                  <a:schemeClr val="tx1"/>
                </a:solidFill>
                <a:effectLst/>
                <a:latin typeface="Times New Roman" panose="02020603050405020304" pitchFamily="18" charset="0"/>
                <a:ea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rPr>
              <a:t>sao</a:t>
            </a:r>
            <a:r>
              <a:rPr lang="en-US" sz="2400" dirty="0">
                <a:solidFill>
                  <a:schemeClr val="tx1"/>
                </a:solidFill>
                <a:effectLst/>
                <a:latin typeface="Times New Roman" panose="02020603050405020304" pitchFamily="18" charset="0"/>
                <a:ea typeface="Times New Roman" panose="02020603050405020304" pitchFamily="18" charset="0"/>
              </a:rPr>
              <a:t>?</a:t>
            </a:r>
          </a:p>
          <a:p>
            <a:pPr>
              <a:lnSpc>
                <a:spcPct val="150000"/>
              </a:lnSpc>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3:</a:t>
            </a:r>
            <a:r>
              <a:rPr lang="en-US" sz="2400" dirty="0">
                <a:solidFill>
                  <a:schemeClr val="tx1"/>
                </a:solidFill>
                <a:effectLst/>
                <a:latin typeface="Times New Roman" panose="02020603050405020304" pitchFamily="18" charset="0"/>
                <a:ea typeface="MS Mincho" panose="02020609040205080304" pitchFamily="49" charset="-128"/>
              </a:rPr>
              <a:t>  </a:t>
            </a:r>
            <a:r>
              <a:rPr lang="vi-VN" sz="2400" dirty="0">
                <a:solidFill>
                  <a:schemeClr val="tx1"/>
                </a:solidFill>
                <a:effectLst/>
                <a:latin typeface="Times New Roman" panose="02020603050405020304" pitchFamily="18" charset="0"/>
                <a:ea typeface="Times New Roman" panose="02020603050405020304" pitchFamily="18" charset="0"/>
              </a:rPr>
              <a:t>“</a:t>
            </a:r>
            <a:r>
              <a:rPr lang="vi-VN" sz="2400" i="1" dirty="0">
                <a:solidFill>
                  <a:schemeClr val="tx1"/>
                </a:solidFill>
                <a:effectLst/>
                <a:latin typeface="Times New Roman" panose="02020603050405020304" pitchFamily="18" charset="0"/>
                <a:ea typeface="Times New Roman" panose="02020603050405020304" pitchFamily="18" charset="0"/>
              </a:rPr>
              <a:t>Tôi hiểu rằng bài tập làm văn của tôi thì tốt nhất là tôi tự làm một mình</a:t>
            </a:r>
            <a:r>
              <a:rPr lang="vi-VN" sz="2400" dirty="0">
                <a:solidFill>
                  <a:schemeClr val="tx1"/>
                </a:solidFill>
                <a:effectLst/>
                <a:latin typeface="Times New Roman" panose="02020603050405020304" pitchFamily="18" charset="0"/>
                <a:ea typeface="Times New Roman" panose="02020603050405020304" pitchFamily="18" charset="0"/>
              </a:rPr>
              <a:t>”- nhân vật trong câu chuyện rút ra một kinh nghiệm như thế qua qua những gì đã x</a:t>
            </a:r>
            <a:r>
              <a:rPr lang="en-US" sz="2400" dirty="0">
                <a:solidFill>
                  <a:schemeClr val="tx1"/>
                </a:solidFill>
                <a:effectLst/>
                <a:latin typeface="Times New Roman" panose="02020603050405020304" pitchFamily="18" charset="0"/>
                <a:ea typeface="Times New Roman" panose="02020603050405020304" pitchFamily="18" charset="0"/>
              </a:rPr>
              <a:t>ả</a:t>
            </a:r>
            <a:r>
              <a:rPr lang="vi-VN" sz="2400" dirty="0">
                <a:solidFill>
                  <a:schemeClr val="tx1"/>
                </a:solidFill>
                <a:effectLst/>
                <a:latin typeface="Times New Roman" panose="02020603050405020304" pitchFamily="18" charset="0"/>
                <a:ea typeface="Times New Roman" panose="02020603050405020304" pitchFamily="18" charset="0"/>
              </a:rPr>
              <a:t>y ra khi nhờ bố làm bài. Em có đồng ý với điều đó không? Vì sao?</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lnSpc>
                <a:spcPct val="150000"/>
              </a:lnSpc>
              <a:tabLst>
                <a:tab pos="90170" algn="l"/>
                <a:tab pos="180340" algn="l"/>
                <a:tab pos="270510" algn="l"/>
              </a:tabLst>
            </a:pPr>
            <a:r>
              <a:rPr lang="vi-VN" sz="2400" dirty="0">
                <a:solidFill>
                  <a:schemeClr val="tx1"/>
                </a:solidFill>
                <a:effectLst/>
                <a:latin typeface="Times New Roman" panose="02020603050405020304" pitchFamily="18" charset="0"/>
                <a:ea typeface="MS Mincho" panose="02020609040205080304" pitchFamily="49" charset="-128"/>
              </a:rPr>
              <a:t> </a:t>
            </a: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4: </a:t>
            </a:r>
            <a:r>
              <a:rPr lang="nl-NL" sz="2400" dirty="0">
                <a:solidFill>
                  <a:schemeClr val="tx1"/>
                </a:solidFill>
                <a:effectLst/>
                <a:latin typeface="Times New Roman" panose="02020603050405020304" pitchFamily="18" charset="0"/>
                <a:ea typeface="Times New Roman" panose="02020603050405020304" pitchFamily="18" charset="0"/>
              </a:rPr>
              <a:t>Nếu gặp một đề văn như của Ni– cô–la, theo em việc đầu tiên phải làm là gì?</a:t>
            </a:r>
            <a:endParaRPr lang="en-US" sz="24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323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BADEE02-1241-4161-BAD0-8DBCF84A91C2}"/>
              </a:ext>
            </a:extLst>
          </p:cNvPr>
          <p:cNvSpPr>
            <a:spLocks noChangeArrowheads="1"/>
          </p:cNvSpPr>
          <p:nvPr/>
        </p:nvSpPr>
        <p:spPr bwMode="auto">
          <a:xfrm>
            <a:off x="5300420" y="497028"/>
            <a:ext cx="1983784" cy="481967"/>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193369"/>
            <a:ext cx="11271675" cy="5424407"/>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509EF06-6241-401E-B54E-7DE75E943D83}"/>
              </a:ext>
            </a:extLst>
          </p:cNvPr>
          <p:cNvSpPr txBox="1"/>
          <p:nvPr/>
        </p:nvSpPr>
        <p:spPr>
          <a:xfrm>
            <a:off x="5722750" y="491611"/>
            <a:ext cx="2289874" cy="461665"/>
          </a:xfrm>
          <a:prstGeom prst="rect">
            <a:avLst/>
          </a:prstGeom>
          <a:noFill/>
        </p:spPr>
        <p:txBody>
          <a:bodyPr wrap="square">
            <a:spAutoFit/>
          </a:bodyPr>
          <a:lstStyle/>
          <a:p>
            <a:pPr>
              <a:tabLst>
                <a:tab pos="1386840" algn="l"/>
              </a:tabLst>
            </a:pPr>
            <a:r>
              <a:rPr lang="en-US" sz="2400" i="1" dirty="0" err="1">
                <a:effectLst/>
                <a:latin typeface="Times New Roman" panose="02020603050405020304" pitchFamily="18" charset="0"/>
                <a:ea typeface="MS Mincho" panose="02020609040205080304" pitchFamily="49" charset="-128"/>
              </a:rPr>
              <a:t>Gợi</a:t>
            </a:r>
            <a:r>
              <a:rPr lang="en-US" sz="2400" i="1" dirty="0">
                <a:effectLst/>
                <a:latin typeface="Times New Roman" panose="02020603050405020304" pitchFamily="18" charset="0"/>
                <a:ea typeface="MS Mincho" panose="02020609040205080304" pitchFamily="49" charset="-128"/>
              </a:rPr>
              <a:t> ý: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DC0AC668-6691-44A5-9990-187A9B3C9D33}"/>
              </a:ext>
            </a:extLst>
          </p:cNvPr>
          <p:cNvSpPr txBox="1"/>
          <p:nvPr/>
        </p:nvSpPr>
        <p:spPr>
          <a:xfrm>
            <a:off x="882757" y="1367257"/>
            <a:ext cx="10426485" cy="461665"/>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1</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biểu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đạt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5892F9DB-50FA-4A9D-82CB-767BE999BE37}"/>
              </a:ext>
            </a:extLst>
          </p:cNvPr>
          <p:cNvSpPr txBox="1"/>
          <p:nvPr/>
        </p:nvSpPr>
        <p:spPr>
          <a:xfrm>
            <a:off x="782397" y="1962816"/>
            <a:ext cx="10627203" cy="830997"/>
          </a:xfrm>
          <a:prstGeom prst="rect">
            <a:avLst/>
          </a:prstGeom>
          <a:noFill/>
        </p:spPr>
        <p:txBody>
          <a:bodyPr wrap="square">
            <a:spAutoFit/>
          </a:bodyPr>
          <a:lstStyle/>
          <a:p>
            <a:pPr algn="just"/>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2:</a:t>
            </a:r>
            <a:r>
              <a:rPr lang="en-US" sz="2400" dirty="0">
                <a:effectLst/>
                <a:latin typeface="Times New Roman" panose="02020603050405020304" pitchFamily="18" charset="0"/>
                <a:ea typeface="MS Mincho" panose="02020609040205080304" pitchFamily="49" charset="-128"/>
              </a:rPr>
              <a:t> </a:t>
            </a:r>
            <a:r>
              <a:rPr lang="nl-NL" sz="2400" dirty="0">
                <a:effectLst/>
                <a:latin typeface="Times New Roman" panose="02020603050405020304" pitchFamily="18" charset="0"/>
                <a:ea typeface="Times New Roman" panose="02020603050405020304" pitchFamily="18" charset="0"/>
              </a:rPr>
              <a:t>Ni-cô-la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nhờ</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cậu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nl-NL" sz="2400" dirty="0">
                <a:effectLst/>
                <a:latin typeface="Times New Roman" panose="02020603050405020304" pitchFamily="18" charset="0"/>
                <a:ea typeface="Times New Roman" panose="02020603050405020304" pitchFamily="18" charset="0"/>
              </a:rPr>
              <a:t>N i-cô-la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khen</a:t>
            </a:r>
            <a:r>
              <a:rPr lang="en-US" sz="2400" dirty="0">
                <a:effectLst/>
                <a:latin typeface="Times New Roman" panose="02020603050405020304" pitchFamily="18" charset="0"/>
                <a:ea typeface="Times New Roman" panose="02020603050405020304" pitchFamily="18" charset="0"/>
              </a:rPr>
              <a:t>. </a:t>
            </a:r>
          </a:p>
        </p:txBody>
      </p:sp>
      <p:sp>
        <p:nvSpPr>
          <p:cNvPr id="11" name="TextBox 10">
            <a:extLst>
              <a:ext uri="{FF2B5EF4-FFF2-40B4-BE49-F238E27FC236}">
                <a16:creationId xmlns:a16="http://schemas.microsoft.com/office/drawing/2014/main" id="{F9293FC4-0A27-4EDC-80D7-7E97356E4250}"/>
              </a:ext>
            </a:extLst>
          </p:cNvPr>
          <p:cNvSpPr txBox="1"/>
          <p:nvPr/>
        </p:nvSpPr>
        <p:spPr>
          <a:xfrm>
            <a:off x="689407" y="2825446"/>
            <a:ext cx="11139406" cy="3416320"/>
          </a:xfrm>
          <a:prstGeom prst="rect">
            <a:avLst/>
          </a:prstGeom>
          <a:noFill/>
        </p:spPr>
        <p:txBody>
          <a:bodyPr wrap="square">
            <a:spAutoFit/>
          </a:bodyPr>
          <a:lstStyle/>
          <a:p>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3:</a:t>
            </a:r>
            <a:r>
              <a:rPr lang="en-US" sz="2400" dirty="0">
                <a:effectLst/>
                <a:latin typeface="Times New Roman" panose="02020603050405020304" pitchFamily="18" charset="0"/>
                <a:ea typeface="MS Mincho" panose="02020609040205080304" pitchFamily="49" charset="-128"/>
              </a:rPr>
              <a:t>  </a:t>
            </a:r>
            <a:r>
              <a:rPr lang="vi-VN" sz="2400" dirty="0">
                <a:effectLst/>
                <a:latin typeface="Times New Roman" panose="02020603050405020304" pitchFamily="18" charset="0"/>
                <a:ea typeface="Times New Roman" panose="02020603050405020304" pitchFamily="18" charset="0"/>
              </a:rPr>
              <a:t>“</a:t>
            </a:r>
            <a:r>
              <a:rPr lang="vi-VN" sz="2400" i="1" dirty="0">
                <a:effectLst/>
                <a:latin typeface="Times New Roman" panose="02020603050405020304" pitchFamily="18" charset="0"/>
                <a:ea typeface="Times New Roman" panose="02020603050405020304" pitchFamily="18" charset="0"/>
              </a:rPr>
              <a:t>Tôi hiểu rằng bài tập làm văn của tôi thì tốt nhất là tôi tự làm một mình</a:t>
            </a:r>
            <a:r>
              <a:rPr lang="vi-VN" sz="2400" dirty="0">
                <a:effectLst/>
                <a:latin typeface="Times New Roman" panose="02020603050405020304" pitchFamily="18" charset="0"/>
                <a:ea typeface="Times New Roman" panose="02020603050405020304" pitchFamily="18" charset="0"/>
              </a:rPr>
              <a:t>”- nhân vật trong câu chuyện rút ra một kinh nghiệm như thế qua những gì đã x</a:t>
            </a:r>
            <a:r>
              <a:rPr lang="en-US" sz="2400" dirty="0">
                <a:effectLst/>
                <a:latin typeface="Times New Roman" panose="02020603050405020304" pitchFamily="18" charset="0"/>
                <a:ea typeface="Times New Roman" panose="02020603050405020304" pitchFamily="18" charset="0"/>
              </a:rPr>
              <a:t>ả</a:t>
            </a:r>
            <a:r>
              <a:rPr lang="vi-VN" sz="2400" dirty="0">
                <a:effectLst/>
                <a:latin typeface="Times New Roman" panose="02020603050405020304" pitchFamily="18" charset="0"/>
                <a:ea typeface="Times New Roman" panose="02020603050405020304" pitchFamily="18" charset="0"/>
              </a:rPr>
              <a:t>y ra khi nhờ bố làm bài. Em có đồng ý với điều đó</a:t>
            </a:r>
            <a:r>
              <a:rPr lang="en-US" sz="2400"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Vì:</a:t>
            </a:r>
            <a:endParaRPr lang="en-US" sz="2400" dirty="0">
              <a:effectLst/>
              <a:latin typeface="Times New Roman" panose="02020603050405020304" pitchFamily="18" charset="0"/>
              <a:ea typeface="Times New Roman" panose="02020603050405020304" pitchFamily="18" charset="0"/>
            </a:endParaRPr>
          </a:p>
          <a:p>
            <a:pPr algn="just"/>
            <a:r>
              <a:rPr lang="vi-VN" sz="2400" dirty="0">
                <a:solidFill>
                  <a:srgbClr val="0D0D0D"/>
                </a:solidFill>
                <a:effectLst/>
                <a:latin typeface="Times New Roman" panose="02020603050405020304" pitchFamily="18" charset="0"/>
                <a:ea typeface="Times New Roman" panose="02020603050405020304" pitchFamily="18" charset="0"/>
              </a:rPr>
              <a:t>- Trong học tập, hoạt động nhóm, trao đổi giúp đỡ nhau là điều cần thiết, tuy nhiên viết một bài </a:t>
            </a:r>
            <a:r>
              <a:rPr lang="en-US" sz="2400" dirty="0" err="1">
                <a:solidFill>
                  <a:srgbClr val="0D0D0D"/>
                </a:solidFill>
                <a:effectLst/>
                <a:latin typeface="Times New Roman" panose="02020603050405020304" pitchFamily="18" charset="0"/>
                <a:ea typeface="Times New Roman" panose="02020603050405020304" pitchFamily="18" charset="0"/>
              </a:rPr>
              <a:t>tập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vi-VN" sz="2400" dirty="0">
                <a:solidFill>
                  <a:srgbClr val="0D0D0D"/>
                </a:solidFill>
                <a:effectLst/>
                <a:latin typeface="Times New Roman" panose="02020603050405020304" pitchFamily="18" charset="0"/>
                <a:ea typeface="Times New Roman" panose="02020603050405020304" pitchFamily="18" charset="0"/>
              </a:rPr>
              <a:t> phải là hoạt động cá nhân, không thể hợp tác như làm những công việc khác.</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Đặc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mang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suy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phẩm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trung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836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914400"/>
            <a:ext cx="11132190" cy="5191932"/>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B0BF54A-5681-4C9C-B5F6-1C7477837727}"/>
              </a:ext>
            </a:extLst>
          </p:cNvPr>
          <p:cNvSpPr txBox="1"/>
          <p:nvPr/>
        </p:nvSpPr>
        <p:spPr>
          <a:xfrm>
            <a:off x="682038" y="1281390"/>
            <a:ext cx="10906173" cy="445795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50000"/>
              </a:lnSpc>
              <a:tabLst>
                <a:tab pos="90170" algn="l"/>
                <a:tab pos="180340" algn="l"/>
                <a:tab pos="270510" algn="l"/>
              </a:tabLst>
            </a:pPr>
            <a:r>
              <a:rPr lang="en-US" sz="2400"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4: </a:t>
            </a:r>
            <a:r>
              <a:rPr lang="nl-NL" sz="2400" dirty="0">
                <a:solidFill>
                  <a:srgbClr val="000000"/>
                </a:solidFill>
                <a:effectLst/>
                <a:latin typeface="Times New Roman" panose="02020603050405020304" pitchFamily="18" charset="0"/>
                <a:ea typeface="Times New Roman" panose="02020603050405020304" pitchFamily="18" charset="0"/>
              </a:rPr>
              <a:t>Nếu gặp một đề văn như của Ni– cô–la, theo em việc đầu tiên phải làm là: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i="1" dirty="0">
                <a:effectLst/>
                <a:latin typeface="Times New Roman" panose="02020603050405020304" pitchFamily="18" charset="0"/>
                <a:ea typeface="MS Mincho" panose="02020609040205080304" pitchFamily="49" charset="-128"/>
              </a:rPr>
              <a:t>- </a:t>
            </a:r>
            <a:r>
              <a:rPr lang="en-US" sz="2400" b="1" dirty="0">
                <a:effectLst/>
                <a:latin typeface="Times New Roman" panose="02020603050405020304" pitchFamily="18" charset="0"/>
                <a:ea typeface="Times New Roman" panose="02020603050405020304" pitchFamily="18" charset="0"/>
              </a:rPr>
              <a:t> </a:t>
            </a:r>
            <a:r>
              <a:rPr lang="pt-BR" sz="2400" dirty="0">
                <a:effectLst/>
                <a:latin typeface="Times New Roman" panose="02020603050405020304" pitchFamily="18" charset="0"/>
                <a:ea typeface="Times New Roman" panose="02020603050405020304" pitchFamily="18" charset="0"/>
              </a:rPr>
              <a:t>Cố gắng suy nghĩ, đọc kĩ đề, để tự mình viết theo cảm xúc và suy nghĩ, cũng như những cảm nhận riêng về bạn thân.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pt-BR" sz="2400" dirty="0">
                <a:effectLst/>
                <a:latin typeface="Times New Roman" panose="02020603050405020304" pitchFamily="18" charset="0"/>
                <a:ea typeface="Times New Roman" panose="02020603050405020304" pitchFamily="18" charset="0"/>
              </a:rPr>
              <a:t>- Hình dung, cảm nhận về người bạn thân nhất: ngoại hình, cá tính, sở thích, mối quan hệ của bạn với mọi người...</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pt-BR" sz="2400" dirty="0">
                <a:effectLst/>
                <a:latin typeface="Times New Roman" panose="02020603050405020304" pitchFamily="18" charset="0"/>
                <a:ea typeface="Times New Roman" panose="02020603050405020304" pitchFamily="18" charset="0"/>
              </a:rPr>
              <a:t>- Luôn suy nghĩ tích cực về bạn để có cái nhìn thật đẹp về bạn.</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pt-BR" sz="2400" dirty="0">
                <a:effectLst/>
                <a:latin typeface="Times New Roman" panose="02020603050405020304" pitchFamily="18" charset="0"/>
                <a:ea typeface="Times New Roman" panose="02020603050405020304" pitchFamily="18" charset="0"/>
              </a:rPr>
              <a:t>- Có thể hỏi người thân nhưng không nhờ viết giúp mà là các gợi ý nếu thật cần thiết để có cái nhìn về bạn mình toàn diện hơn.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932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109272"/>
            <a:ext cx="11018367" cy="4699886"/>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DF3D2D9-4123-4DE9-A013-85706E4E99C3}"/>
              </a:ext>
            </a:extLst>
          </p:cNvPr>
          <p:cNvSpPr txBox="1"/>
          <p:nvPr/>
        </p:nvSpPr>
        <p:spPr>
          <a:xfrm>
            <a:off x="569030" y="1405648"/>
            <a:ext cx="6108490" cy="483017"/>
          </a:xfrm>
          <a:prstGeom prst="rect">
            <a:avLst/>
          </a:prstGeom>
          <a:noFill/>
        </p:spPr>
        <p:txBody>
          <a:bodyPr wrap="square">
            <a:spAutoFit/>
          </a:bodyPr>
          <a:lstStyle/>
          <a:p>
            <a:pPr lvl="1" algn="just">
              <a:lnSpc>
                <a:spcPct val="115000"/>
              </a:lnSpc>
              <a:spcAft>
                <a:spcPts val="1000"/>
              </a:spcAft>
              <a:tabLst>
                <a:tab pos="228600" algn="l"/>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1.2.Giải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18A408E-2208-4414-876C-9A95DCB24236}"/>
              </a:ext>
            </a:extLst>
          </p:cNvPr>
          <p:cNvSpPr txBox="1"/>
          <p:nvPr/>
        </p:nvSpPr>
        <p:spPr>
          <a:xfrm>
            <a:off x="837277" y="2150515"/>
            <a:ext cx="10481872" cy="2899255"/>
          </a:xfrm>
          <a:prstGeom prst="rect">
            <a:avLst/>
          </a:prstGeom>
          <a:noFill/>
        </p:spPr>
        <p:txBody>
          <a:bodyPr wrap="square">
            <a:spAutoFit/>
          </a:bodyPr>
          <a:lstStyle/>
          <a:p>
            <a:pPr>
              <a:lnSpc>
                <a:spcPct val="115000"/>
              </a:lnSpc>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a. Nêu vấn đề nghị 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kêu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NT: Dùng lời kể nêu vấn đề=&gt;tăng tính hấp dẫn, gây tò mò; dùng nhiều lí lẽ và bằng chứng=&gt; thuyết phục cao.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00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960895"/>
            <a:ext cx="11240678" cy="5129939"/>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F8A91C2-6E70-4E62-BEFF-9D48D0B666E2}"/>
              </a:ext>
            </a:extLst>
          </p:cNvPr>
          <p:cNvSpPr txBox="1"/>
          <p:nvPr/>
        </p:nvSpPr>
        <p:spPr>
          <a:xfrm>
            <a:off x="964771" y="1272174"/>
            <a:ext cx="6114080" cy="579967"/>
          </a:xfrm>
          <a:prstGeom prst="rect">
            <a:avLst/>
          </a:prstGeom>
          <a:noFill/>
        </p:spPr>
        <p:txBody>
          <a:bodyPr wrap="square">
            <a:spAutoFit/>
          </a:bodyPr>
          <a:lstStyle/>
          <a:p>
            <a:pPr>
              <a:lnSpc>
                <a:spcPct val="150000"/>
              </a:lnSpc>
              <a:tabLst>
                <a:tab pos="1386840" algn="l"/>
              </a:tabLst>
            </a:pPr>
            <a:r>
              <a:rPr lang="en-US" sz="2400" b="1" dirty="0" err="1">
                <a:effectLst/>
                <a:latin typeface="Times New Roman" panose="02020603050405020304" pitchFamily="18" charset="0"/>
                <a:ea typeface="MS Mincho" panose="02020609040205080304" pitchFamily="49" charset="-128"/>
              </a:rPr>
              <a:t>Đề</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số</a:t>
            </a:r>
            <a:r>
              <a:rPr lang="en-US" sz="2400" b="1" dirty="0">
                <a:effectLst/>
                <a:latin typeface="Times New Roman" panose="02020603050405020304" pitchFamily="18" charset="0"/>
                <a:ea typeface="MS Mincho" panose="02020609040205080304" pitchFamily="49" charset="-128"/>
              </a:rPr>
              <a:t> 2:</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hỏi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E0D09615-85FE-445D-9E2E-79BF6DFE539E}"/>
              </a:ext>
            </a:extLst>
          </p:cNvPr>
          <p:cNvSpPr txBox="1"/>
          <p:nvPr/>
        </p:nvSpPr>
        <p:spPr>
          <a:xfrm>
            <a:off x="3038960" y="1952785"/>
            <a:ext cx="6114080" cy="579967"/>
          </a:xfrm>
          <a:prstGeom prst="rect">
            <a:avLst/>
          </a:prstGeom>
          <a:noFill/>
        </p:spPr>
        <p:txBody>
          <a:bodyPr wrap="square">
            <a:spAutoFit/>
          </a:bodyPr>
          <a:lstStyle/>
          <a:p>
            <a:pPr algn="ct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chuyện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hai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hạt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mầm</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53A51CBE-2C7B-40DB-9E12-5AC14391DBEA}"/>
              </a:ext>
            </a:extLst>
          </p:cNvPr>
          <p:cNvSpPr txBox="1"/>
          <p:nvPr/>
        </p:nvSpPr>
        <p:spPr>
          <a:xfrm>
            <a:off x="662399" y="2790253"/>
            <a:ext cx="11053940" cy="2795573"/>
          </a:xfrm>
          <a:prstGeom prst="rect">
            <a:avLst/>
          </a:prstGeom>
          <a:noFill/>
        </p:spPr>
        <p:txBody>
          <a:bodyPr wrap="square">
            <a:spAutoFit/>
          </a:bodyPr>
          <a:lstStyle/>
          <a:p>
            <a:pPr>
              <a:lnSpc>
                <a:spcPct val="150000"/>
              </a:lnSpc>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hai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hạt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mầm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nằm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cạnh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nhau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mảnh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Hạt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mầm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thứ</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nói</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muốn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lớn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thật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nhanh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muốn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bén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rễ</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sâu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xuống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lòng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đâm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chồi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nảy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lộc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xuyên</a:t>
            </a:r>
            <a:r>
              <a:rPr lang="en-US" sz="2400" i="1" dirty="0">
                <a:effectLst/>
                <a:latin typeface="Times New Roman" panose="02020603050405020304" pitchFamily="18" charset="0"/>
                <a:ea typeface="MS Mincho" panose="02020609040205080304" pitchFamily="49" charset="-128"/>
              </a:rPr>
              <a:t> qua </a:t>
            </a:r>
            <a:r>
              <a:rPr lang="en-US" sz="2400" i="1" dirty="0" err="1">
                <a:effectLst/>
                <a:latin typeface="Times New Roman" panose="02020603050405020304" pitchFamily="18" charset="0"/>
                <a:ea typeface="MS Mincho" panose="02020609040205080304" pitchFamily="49" charset="-128"/>
              </a:rPr>
              <a:t>lớp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cứng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phía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muốn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nở</a:t>
            </a:r>
            <a:r>
              <a:rPr lang="en-US" sz="2400" i="1" dirty="0">
                <a:effectLst/>
                <a:latin typeface="Times New Roman" panose="02020603050405020304" pitchFamily="18" charset="0"/>
                <a:ea typeface="MS Mincho" panose="02020609040205080304" pitchFamily="49" charset="-128"/>
              </a:rPr>
              <a:t> ra </a:t>
            </a:r>
            <a:r>
              <a:rPr lang="en-US" sz="2400" i="1" dirty="0" err="1">
                <a:effectLst/>
                <a:latin typeface="Times New Roman" panose="02020603050405020304" pitchFamily="18" charset="0"/>
                <a:ea typeface="MS Mincho" panose="02020609040205080304" pitchFamily="49" charset="-128"/>
              </a:rPr>
              <a:t>những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hoa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dịu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dàng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như</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dấu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hiệu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chào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đón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mùa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xuân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muốn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cảm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nhận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sự</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ấm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áp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ánh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mặt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thưởng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thức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những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giọt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sương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mai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đọng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cành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lá</a:t>
            </a:r>
            <a:r>
              <a:rPr lang="en-US" sz="2400" i="1" dirty="0">
                <a:effectLst/>
                <a:latin typeface="Times New Roman" panose="02020603050405020304" pitchFamily="18" charset="0"/>
                <a:ea typeface="MS Mincho" panose="02020609040205080304" pitchFamily="49" charset="-128"/>
              </a:rPr>
              <a:t>.</a:t>
            </a:r>
            <a:endParaRPr lang="en-US" sz="2400" dirty="0"/>
          </a:p>
        </p:txBody>
      </p:sp>
    </p:spTree>
    <p:extLst>
      <p:ext uri="{BB962C8B-B14F-4D97-AF65-F5344CB8AC3E}">
        <p14:creationId xmlns:p14="http://schemas.microsoft.com/office/powerpoint/2010/main" val="387375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100379"/>
            <a:ext cx="11054699" cy="514543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6C94E96B-A369-46FE-80E9-75492F787CF5}"/>
              </a:ext>
            </a:extLst>
          </p:cNvPr>
          <p:cNvSpPr txBox="1"/>
          <p:nvPr/>
        </p:nvSpPr>
        <p:spPr>
          <a:xfrm>
            <a:off x="887279" y="1410939"/>
            <a:ext cx="10457480" cy="452431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tabLst>
                <a:tab pos="1386840" algn="l"/>
              </a:tabLst>
            </a:pPr>
            <a:r>
              <a:rPr lang="en-US" sz="2400" i="1" dirty="0" err="1">
                <a:solidFill>
                  <a:schemeClr val="tx1"/>
                </a:solidFill>
                <a:effectLst/>
                <a:latin typeface="Times New Roman" panose="02020603050405020304" pitchFamily="18" charset="0"/>
                <a:ea typeface="MS Mincho" panose="02020609040205080304" pitchFamily="49" charset="-128"/>
              </a:rPr>
              <a:t>Và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rồi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hạt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mầm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mọc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lên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Hạt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mầm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thứ</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hai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bảo</a:t>
            </a:r>
            <a:r>
              <a:rPr lang="en-US" sz="2400" i="1"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tabLst>
                <a:tab pos="1386840" algn="l"/>
              </a:tabLst>
            </a:pP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sợ</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lắm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Nếu</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bén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những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nhánh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rễ</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vào</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lòng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đất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sâu</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bên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dưới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không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biết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sẽ</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gặp</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phải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điều</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gì</a:t>
            </a:r>
            <a:r>
              <a:rPr lang="en-US" sz="2400" i="1" dirty="0">
                <a:solidFill>
                  <a:schemeClr val="tx1"/>
                </a:solidFill>
                <a:effectLst/>
                <a:latin typeface="Times New Roman" panose="02020603050405020304" pitchFamily="18" charset="0"/>
                <a:ea typeface="MS Mincho" panose="02020609040205080304" pitchFamily="49" charset="-128"/>
              </a:rPr>
              <a:t> ở </a:t>
            </a:r>
            <a:r>
              <a:rPr lang="en-US" sz="2400" i="1" dirty="0" err="1">
                <a:solidFill>
                  <a:schemeClr val="tx1"/>
                </a:solidFill>
                <a:effectLst/>
                <a:latin typeface="Times New Roman" panose="02020603050405020304" pitchFamily="18" charset="0"/>
                <a:ea typeface="MS Mincho" panose="02020609040205080304" pitchFamily="49" charset="-128"/>
              </a:rPr>
              <a:t>nơi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tối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tăm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đó</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giả</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như</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những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chồi</a:t>
            </a:r>
            <a:r>
              <a:rPr lang="en-US" sz="2400" i="1" dirty="0">
                <a:solidFill>
                  <a:schemeClr val="tx1"/>
                </a:solidFill>
                <a:effectLst/>
                <a:latin typeface="Times New Roman" panose="02020603050405020304" pitchFamily="18" charset="0"/>
                <a:ea typeface="MS Mincho" panose="02020609040205080304" pitchFamily="49" charset="-128"/>
              </a:rPr>
              <a:t> non </a:t>
            </a:r>
            <a:r>
              <a:rPr lang="en-US" sz="2400" i="1" dirty="0" err="1">
                <a:solidFill>
                  <a:schemeClr val="tx1"/>
                </a:solidFill>
                <a:effectLst/>
                <a:latin typeface="Times New Roman" panose="02020603050405020304" pitchFamily="18" charset="0"/>
                <a:ea typeface="MS Mincho" panose="02020609040205080304" pitchFamily="49" charset="-128"/>
              </a:rPr>
              <a:t>của</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có</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mọc</a:t>
            </a:r>
            <a:r>
              <a:rPr lang="en-US" sz="2400" i="1" dirty="0">
                <a:solidFill>
                  <a:schemeClr val="tx1"/>
                </a:solidFill>
                <a:effectLst/>
                <a:latin typeface="Times New Roman" panose="02020603050405020304" pitchFamily="18" charset="0"/>
                <a:ea typeface="MS Mincho" panose="02020609040205080304" pitchFamily="49" charset="-128"/>
              </a:rPr>
              <a:t> ra, </a:t>
            </a:r>
            <a:r>
              <a:rPr lang="en-US" sz="2400" i="1" dirty="0" err="1">
                <a:solidFill>
                  <a:schemeClr val="tx1"/>
                </a:solidFill>
                <a:effectLst/>
                <a:latin typeface="Times New Roman" panose="02020603050405020304" pitchFamily="18" charset="0"/>
                <a:ea typeface="MS Mincho" panose="02020609040205080304" pitchFamily="49" charset="-128"/>
              </a:rPr>
              <a:t>đám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côn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trùng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sẽ</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kéo</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đến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nuốt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ngay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lấy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chúng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Một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ngày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nào</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đó</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nếu</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những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bông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hoa</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của</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có</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thể</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nở</a:t>
            </a:r>
            <a:r>
              <a:rPr lang="en-US" sz="2400" i="1" dirty="0">
                <a:solidFill>
                  <a:schemeClr val="tx1"/>
                </a:solidFill>
                <a:effectLst/>
                <a:latin typeface="Times New Roman" panose="02020603050405020304" pitchFamily="18" charset="0"/>
                <a:ea typeface="MS Mincho" panose="02020609040205080304" pitchFamily="49" charset="-128"/>
              </a:rPr>
              <a:t> ra </a:t>
            </a:r>
            <a:r>
              <a:rPr lang="en-US" sz="2400" i="1" dirty="0" err="1">
                <a:solidFill>
                  <a:schemeClr val="tx1"/>
                </a:solidFill>
                <a:effectLst/>
                <a:latin typeface="Times New Roman" panose="02020603050405020304" pitchFamily="18" charset="0"/>
                <a:ea typeface="MS Mincho" panose="02020609040205080304" pitchFamily="49" charset="-128"/>
              </a:rPr>
              <a:t>được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thì</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bọn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trẻ</a:t>
            </a:r>
            <a:r>
              <a:rPr lang="en-US" sz="2400" i="1" dirty="0">
                <a:solidFill>
                  <a:schemeClr val="tx1"/>
                </a:solidFill>
                <a:effectLst/>
                <a:latin typeface="Times New Roman" panose="02020603050405020304" pitchFamily="18" charset="0"/>
                <a:ea typeface="MS Mincho" panose="02020609040205080304" pitchFamily="49" charset="-128"/>
              </a:rPr>
              <a:t> con </a:t>
            </a:r>
            <a:r>
              <a:rPr lang="en-US" sz="2400" i="1" dirty="0" err="1">
                <a:solidFill>
                  <a:schemeClr val="tx1"/>
                </a:solidFill>
                <a:effectLst/>
                <a:latin typeface="Times New Roman" panose="02020603050405020304" pitchFamily="18" charset="0"/>
                <a:ea typeface="MS Mincho" panose="02020609040205080304" pitchFamily="49" charset="-128"/>
              </a:rPr>
              <a:t>cũng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sẽ</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vặt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lấy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đùa</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nghịch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Không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tốt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hơn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hết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tôi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nên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nằm</a:t>
            </a:r>
            <a:r>
              <a:rPr lang="en-US" sz="2400" i="1" dirty="0">
                <a:solidFill>
                  <a:schemeClr val="tx1"/>
                </a:solidFill>
                <a:effectLst/>
                <a:latin typeface="Times New Roman" panose="02020603050405020304" pitchFamily="18" charset="0"/>
                <a:ea typeface="MS Mincho" panose="02020609040205080304" pitchFamily="49" charset="-128"/>
              </a:rPr>
              <a:t> ở </a:t>
            </a:r>
            <a:r>
              <a:rPr lang="en-US" sz="2400" i="1" dirty="0" err="1">
                <a:solidFill>
                  <a:schemeClr val="tx1"/>
                </a:solidFill>
                <a:effectLst/>
                <a:latin typeface="Times New Roman" panose="02020603050405020304" pitchFamily="18" charset="0"/>
                <a:ea typeface="MS Mincho" panose="02020609040205080304" pitchFamily="49" charset="-128"/>
              </a:rPr>
              <a:t>đây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cho</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đến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khi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cảm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thấy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thật</a:t>
            </a:r>
            <a:r>
              <a:rPr lang="en-US" sz="2400" i="1" dirty="0">
                <a:solidFill>
                  <a:schemeClr val="tx1"/>
                </a:solidFill>
                <a:effectLst/>
                <a:latin typeface="Times New Roman" panose="02020603050405020304" pitchFamily="18" charset="0"/>
                <a:ea typeface="MS Mincho" panose="02020609040205080304" pitchFamily="49" charset="-128"/>
              </a:rPr>
              <a:t> an </a:t>
            </a:r>
            <a:r>
              <a:rPr lang="en-US" sz="2400" i="1" dirty="0" err="1">
                <a:solidFill>
                  <a:schemeClr val="tx1"/>
                </a:solidFill>
                <a:effectLst/>
                <a:latin typeface="Times New Roman" panose="02020603050405020304" pitchFamily="18" charset="0"/>
                <a:ea typeface="MS Mincho" panose="02020609040205080304" pitchFamily="49" charset="-128"/>
              </a:rPr>
              <a:t>toàn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đã</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rồi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hạt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mầm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nằm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im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chờ</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đợi</a:t>
            </a:r>
            <a:r>
              <a:rPr lang="en-US" sz="2400" i="1"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tabLst>
                <a:tab pos="1386840" algn="l"/>
              </a:tabLst>
            </a:pPr>
            <a:r>
              <a:rPr lang="en-US" sz="2400" i="1" dirty="0" err="1">
                <a:solidFill>
                  <a:schemeClr val="tx1"/>
                </a:solidFill>
                <a:effectLst/>
                <a:latin typeface="Times New Roman" panose="02020603050405020304" pitchFamily="18" charset="0"/>
                <a:ea typeface="MS Mincho" panose="02020609040205080304" pitchFamily="49" charset="-128"/>
              </a:rPr>
              <a:t>Một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ngày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nọ</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một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chú</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gà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loanh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quanh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trong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vườn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tìm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thức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ăn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thấy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hạt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mầm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nằm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lạc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lõng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trên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mặt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đất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bèn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mổ</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ngay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lập</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tức</a:t>
            </a:r>
            <a:r>
              <a:rPr lang="en-US" sz="2400" i="1"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tabLst>
                <a:tab pos="1386840" algn="l"/>
              </a:tabLst>
            </a:pPr>
            <a:r>
              <a:rPr lang="en-US" sz="2400" dirty="0">
                <a:solidFill>
                  <a:schemeClr val="tx1"/>
                </a:solidFill>
                <a:effectLst/>
                <a:latin typeface="Times New Roman" panose="02020603050405020304" pitchFamily="18" charset="0"/>
                <a:ea typeface="MS Mincho" panose="02020609040205080304" pitchFamily="49" charset="-128"/>
              </a:rPr>
              <a:t> </a:t>
            </a:r>
            <a:endParaRPr lang="en-US" sz="2400" dirty="0">
              <a:solidFill>
                <a:schemeClr val="tx1"/>
              </a:solidFill>
              <a:effectLst/>
              <a:latin typeface="Times New Roman" panose="02020603050405020304" pitchFamily="18" charset="0"/>
              <a:ea typeface="Times New Roman" panose="02020603050405020304" pitchFamily="18" charset="0"/>
            </a:endParaRPr>
          </a:p>
          <a:p>
            <a:pPr algn="r">
              <a:tabLst>
                <a:tab pos="1386840" algn="l"/>
              </a:tabLst>
            </a:pPr>
            <a:r>
              <a:rPr lang="en-US" sz="2400" dirty="0">
                <a:solidFill>
                  <a:schemeClr val="tx1"/>
                </a:solidFill>
                <a:effectLst/>
                <a:latin typeface="Times New Roman" panose="02020603050405020304" pitchFamily="18" charset="0"/>
                <a:ea typeface="MS Mincho" panose="02020609040205080304" pitchFamily="49" charset="-128"/>
              </a:rPr>
              <a:t>(</a:t>
            </a:r>
            <a:r>
              <a:rPr lang="en-US" sz="2400" dirty="0" err="1">
                <a:solidFill>
                  <a:schemeClr val="tx1"/>
                </a:solidFill>
                <a:effectLst/>
                <a:latin typeface="Times New Roman" panose="02020603050405020304" pitchFamily="18" charset="0"/>
                <a:ea typeface="MS Mincho" panose="02020609040205080304" pitchFamily="49" charset="-128"/>
              </a:rPr>
              <a:t>Thảo</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Nguyên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Nguồn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Hạt</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giống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tâm</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hồn</a:t>
            </a:r>
            <a:r>
              <a:rPr lang="en-US" sz="2400" dirty="0">
                <a:solidFill>
                  <a:schemeClr val="tx1"/>
                </a:solidFill>
                <a:effectLst/>
                <a:latin typeface="Times New Roman" panose="02020603050405020304" pitchFamily="18" charset="0"/>
                <a:ea typeface="MS Mincho" panose="02020609040205080304" pitchFamily="49" charset="-128"/>
              </a:rPr>
              <a:t> - </a:t>
            </a:r>
            <a:r>
              <a:rPr lang="en-US" sz="2400" dirty="0" err="1">
                <a:solidFill>
                  <a:schemeClr val="tx1"/>
                </a:solidFill>
                <a:effectLst/>
                <a:latin typeface="Times New Roman" panose="02020603050405020304" pitchFamily="18" charset="0"/>
                <a:ea typeface="MS Mincho" panose="02020609040205080304" pitchFamily="49" charset="-128"/>
              </a:rPr>
              <a:t>Từ</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những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điều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bình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dị</a:t>
            </a:r>
            <a:r>
              <a:rPr lang="en-US" sz="2400" dirty="0">
                <a:solidFill>
                  <a:schemeClr val="tx1"/>
                </a:solidFill>
                <a:effectLst/>
                <a:latin typeface="Times New Roman" panose="02020603050405020304" pitchFamily="18" charset="0"/>
                <a:ea typeface="MS Mincho" panose="02020609040205080304" pitchFamily="49" charset="-128"/>
              </a:rPr>
              <a:t> - First News </a:t>
            </a:r>
            <a:r>
              <a:rPr lang="en-US" sz="2400" dirty="0" err="1">
                <a:solidFill>
                  <a:schemeClr val="tx1"/>
                </a:solidFill>
                <a:effectLst/>
                <a:latin typeface="Times New Roman" panose="02020603050405020304" pitchFamily="18" charset="0"/>
                <a:ea typeface="MS Mincho" panose="02020609040205080304" pitchFamily="49" charset="-128"/>
              </a:rPr>
              <a:t>và</a:t>
            </a:r>
            <a:endParaRPr lang="en-US" sz="2400" dirty="0">
              <a:solidFill>
                <a:schemeClr val="tx1"/>
              </a:solidFill>
              <a:effectLst/>
              <a:latin typeface="Times New Roman" panose="02020603050405020304" pitchFamily="18" charset="0"/>
              <a:ea typeface="Times New Roman" panose="02020603050405020304" pitchFamily="18" charset="0"/>
            </a:endParaRPr>
          </a:p>
          <a:p>
            <a:pPr algn="r">
              <a:tabLst>
                <a:tab pos="1386840" algn="l"/>
              </a:tabLst>
            </a:pPr>
            <a:r>
              <a:rPr lang="en-US" sz="2400" dirty="0">
                <a:solidFill>
                  <a:schemeClr val="tx1"/>
                </a:solidFill>
                <a:effectLst/>
                <a:latin typeface="Times New Roman" panose="02020603050405020304" pitchFamily="18" charset="0"/>
                <a:ea typeface="MS Mincho" panose="02020609040205080304" pitchFamily="49" charset="-128"/>
              </a:rPr>
              <a:t>NXB </a:t>
            </a:r>
            <a:r>
              <a:rPr lang="en-US" sz="2400" dirty="0" err="1">
                <a:solidFill>
                  <a:schemeClr val="tx1"/>
                </a:solidFill>
                <a:effectLst/>
                <a:latin typeface="Times New Roman" panose="02020603050405020304" pitchFamily="18" charset="0"/>
                <a:ea typeface="MS Mincho" panose="02020609040205080304" pitchFamily="49" charset="-128"/>
              </a:rPr>
              <a:t>Tổng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hợp</a:t>
            </a:r>
            <a:r>
              <a:rPr lang="en-US" sz="2400" dirty="0">
                <a:solidFill>
                  <a:schemeClr val="tx1"/>
                </a:solidFill>
                <a:effectLst/>
                <a:latin typeface="Times New Roman" panose="02020603050405020304" pitchFamily="18" charset="0"/>
                <a:ea typeface="MS Mincho" panose="02020609040205080304" pitchFamily="49" charset="-128"/>
              </a:rPr>
              <a:t> TPHCM </a:t>
            </a:r>
            <a:r>
              <a:rPr lang="en-US" sz="2400" dirty="0" err="1">
                <a:solidFill>
                  <a:schemeClr val="tx1"/>
                </a:solidFill>
                <a:effectLst/>
                <a:latin typeface="Times New Roman" panose="02020603050405020304" pitchFamily="18" charset="0"/>
                <a:ea typeface="MS Mincho" panose="02020609040205080304" pitchFamily="49" charset="-128"/>
              </a:rPr>
              <a:t>phối</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hợp</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ấn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hành</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598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146875"/>
            <a:ext cx="10946211" cy="4602996"/>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78D5C09-0220-4614-909A-7ADE9B089B52}"/>
              </a:ext>
            </a:extLst>
          </p:cNvPr>
          <p:cNvSpPr txBox="1"/>
          <p:nvPr/>
        </p:nvSpPr>
        <p:spPr>
          <a:xfrm>
            <a:off x="676758" y="2107769"/>
            <a:ext cx="10760991" cy="2818682"/>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tabLst>
                <a:tab pos="1386840" algn="l"/>
              </a:tabLst>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1</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Xác</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định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phương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thức</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biểu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đạt</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chính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của</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văn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bản</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2</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Tìm</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danh</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từ</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trong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câu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văn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Một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ngày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nọ</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một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chú</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gà</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đi</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loanh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quanh</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trong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vườn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tìm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thức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ăn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thấy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hạt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mầm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nằm</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lạc</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lõng</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trên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mặt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đất</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bèn</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mổ</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ngay</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lập</a:t>
            </a:r>
            <a:r>
              <a:rPr lang="en-US" sz="2400" i="1" dirty="0">
                <a:solidFill>
                  <a:schemeClr val="tx1"/>
                </a:solidFill>
                <a:effectLst/>
                <a:latin typeface="Times New Roman" panose="02020603050405020304" pitchFamily="18" charset="0"/>
                <a:ea typeface="MS Mincho" panose="02020609040205080304" pitchFamily="49" charset="-128"/>
              </a:rPr>
              <a:t> </a:t>
            </a:r>
            <a:r>
              <a:rPr lang="en-US" sz="2400" i="1" dirty="0" err="1">
                <a:solidFill>
                  <a:schemeClr val="tx1"/>
                </a:solidFill>
                <a:effectLst/>
                <a:latin typeface="Times New Roman" panose="02020603050405020304" pitchFamily="18" charset="0"/>
                <a:ea typeface="MS Mincho" panose="02020609040205080304" pitchFamily="49" charset="-128"/>
              </a:rPr>
              <a:t>tức</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3</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Câu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nói</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của</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hạt</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mầm</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thứ</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nhất</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trong</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văn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bản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trên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có</a:t>
            </a:r>
            <a:r>
              <a:rPr lang="en-US" sz="2400" dirty="0">
                <a:solidFill>
                  <a:schemeClr val="tx1"/>
                </a:solidFill>
                <a:effectLst/>
                <a:latin typeface="Times New Roman" panose="02020603050405020304" pitchFamily="18" charset="0"/>
                <a:ea typeface="MS Mincho" panose="02020609040205080304" pitchFamily="49" charset="-128"/>
              </a:rPr>
              <a:t> ý </a:t>
            </a:r>
            <a:r>
              <a:rPr lang="en-US" sz="2400" dirty="0" err="1">
                <a:solidFill>
                  <a:schemeClr val="tx1"/>
                </a:solidFill>
                <a:effectLst/>
                <a:latin typeface="Times New Roman" panose="02020603050405020304" pitchFamily="18" charset="0"/>
                <a:ea typeface="MS Mincho" panose="02020609040205080304" pitchFamily="49" charset="-128"/>
              </a:rPr>
              <a:t>nghĩa</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gì</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b="1" dirty="0" err="1">
                <a:solidFill>
                  <a:schemeClr val="tx1"/>
                </a:solidFill>
                <a:effectLst/>
                <a:latin typeface="Times New Roman" panose="02020603050405020304" pitchFamily="18" charset="0"/>
                <a:ea typeface="MS Mincho" panose="02020609040205080304" pitchFamily="49" charset="-128"/>
              </a:rPr>
              <a:t>Câu</a:t>
            </a:r>
            <a:r>
              <a:rPr lang="en-US" sz="2400" b="1" dirty="0">
                <a:solidFill>
                  <a:schemeClr val="tx1"/>
                </a:solidFill>
                <a:effectLst/>
                <a:latin typeface="Times New Roman" panose="02020603050405020304" pitchFamily="18" charset="0"/>
                <a:ea typeface="MS Mincho" panose="02020609040205080304" pitchFamily="49" charset="-128"/>
              </a:rPr>
              <a:t> 4</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Nêu</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nội</a:t>
            </a:r>
            <a:r>
              <a:rPr lang="en-US" sz="2400" dirty="0">
                <a:solidFill>
                  <a:schemeClr val="tx1"/>
                </a:solidFill>
                <a:effectLst/>
                <a:latin typeface="Times New Roman" panose="02020603050405020304" pitchFamily="18" charset="0"/>
                <a:ea typeface="MS Mincho" panose="02020609040205080304" pitchFamily="49" charset="-128"/>
              </a:rPr>
              <a:t> dung </a:t>
            </a:r>
            <a:r>
              <a:rPr lang="en-US" sz="2400" dirty="0" err="1">
                <a:solidFill>
                  <a:schemeClr val="tx1"/>
                </a:solidFill>
                <a:effectLst/>
                <a:latin typeface="Times New Roman" panose="02020603050405020304" pitchFamily="18" charset="0"/>
                <a:ea typeface="MS Mincho" panose="02020609040205080304" pitchFamily="49" charset="-128"/>
              </a:rPr>
              <a:t>của</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văn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bản</a:t>
            </a:r>
            <a:r>
              <a:rPr lang="en-US" sz="2400" dirty="0">
                <a:solidFill>
                  <a:schemeClr val="tx1"/>
                </a:solidFill>
                <a:effectLst/>
                <a:latin typeface="Times New Roman" panose="02020603050405020304" pitchFamily="18" charset="0"/>
                <a:ea typeface="MS Mincho" panose="02020609040205080304" pitchFamily="49" charset="-128"/>
              </a:rPr>
              <a:t> </a:t>
            </a:r>
            <a:r>
              <a:rPr lang="en-US" sz="2400" dirty="0" err="1">
                <a:solidFill>
                  <a:schemeClr val="tx1"/>
                </a:solidFill>
                <a:effectLst/>
                <a:latin typeface="Times New Roman" panose="02020603050405020304" pitchFamily="18" charset="0"/>
                <a:ea typeface="MS Mincho" panose="02020609040205080304" pitchFamily="49" charset="-128"/>
              </a:rPr>
              <a:t>trên</a:t>
            </a:r>
            <a:r>
              <a:rPr lang="en-US" sz="2400" dirty="0">
                <a:solidFill>
                  <a:schemeClr val="tx1"/>
                </a:solidFill>
                <a:effectLst/>
                <a:latin typeface="Times New Roman" panose="02020603050405020304" pitchFamily="18" charset="0"/>
                <a:ea typeface="MS Mincho" panose="02020609040205080304" pitchFamily="49" charset="-128"/>
              </a:rPr>
              <a:t>.</a:t>
            </a:r>
            <a:endParaRPr lang="en-US" sz="24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889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4"/>
            <a:ext cx="11302672" cy="481316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8C8C6A3-D458-42DF-9310-6BC20016A71D}"/>
              </a:ext>
            </a:extLst>
          </p:cNvPr>
          <p:cNvSpPr txBox="1"/>
          <p:nvPr/>
        </p:nvSpPr>
        <p:spPr>
          <a:xfrm>
            <a:off x="5583265" y="626778"/>
            <a:ext cx="2157802" cy="461665"/>
          </a:xfrm>
          <a:prstGeom prst="rect">
            <a:avLst/>
          </a:prstGeom>
          <a:noFill/>
        </p:spPr>
        <p:txBody>
          <a:bodyPr wrap="square">
            <a:spAutoFit/>
          </a:bodyPr>
          <a:lstStyle/>
          <a:p>
            <a:pPr>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GỢI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920E1BF-0494-4A88-9AD6-B279CBD2DDA0}"/>
              </a:ext>
            </a:extLst>
          </p:cNvPr>
          <p:cNvSpPr txBox="1"/>
          <p:nvPr/>
        </p:nvSpPr>
        <p:spPr>
          <a:xfrm>
            <a:off x="716796" y="1892107"/>
            <a:ext cx="6114080" cy="461665"/>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Phương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thức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biểu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sự</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64711471-20C0-4C20-AD0F-31D2327ABD34}"/>
              </a:ext>
            </a:extLst>
          </p:cNvPr>
          <p:cNvSpPr txBox="1"/>
          <p:nvPr/>
        </p:nvSpPr>
        <p:spPr>
          <a:xfrm>
            <a:off x="716796" y="2535207"/>
            <a:ext cx="10766688" cy="461665"/>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2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Danh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từ</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gồm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ngày</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chú</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gà</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vườn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thức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ăn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mầm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mặt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đất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C25426A9-A58F-45B3-ADF8-F96C0D2C1D65}"/>
              </a:ext>
            </a:extLst>
          </p:cNvPr>
          <p:cNvSpPr txBox="1"/>
          <p:nvPr/>
        </p:nvSpPr>
        <p:spPr>
          <a:xfrm>
            <a:off x="716796" y="3178307"/>
            <a:ext cx="10886913" cy="830997"/>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3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nói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mầm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thứ</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nhất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nghĩa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hiện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sự</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tin,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dũng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cảm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đối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mặt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với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thử</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thách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khăn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6EC0D002-0CDC-4268-8049-CB740EADFDAA}"/>
              </a:ext>
            </a:extLst>
          </p:cNvPr>
          <p:cNvSpPr txBox="1"/>
          <p:nvPr/>
        </p:nvSpPr>
        <p:spPr>
          <a:xfrm>
            <a:off x="716796" y="4247855"/>
            <a:ext cx="10886912" cy="1200329"/>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4 HS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nhiều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cách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diễn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khác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nhau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miễn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là</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hiểu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dung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bản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chuyện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kể</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về</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hai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mầm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những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nghĩ</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việc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làm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khác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nhau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Từ</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khuyên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chúng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ta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phải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dũng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cảm</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vượt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qua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thử</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thách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không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nhút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nhát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lo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sợ</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19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P spid="13"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898901"/>
            <a:ext cx="11085695" cy="5269423"/>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473C07F-B2A7-43D8-B062-DA93AEBAEA8A}"/>
              </a:ext>
            </a:extLst>
          </p:cNvPr>
          <p:cNvSpPr txBox="1"/>
          <p:nvPr/>
        </p:nvSpPr>
        <p:spPr>
          <a:xfrm>
            <a:off x="1042261" y="1179184"/>
            <a:ext cx="9295107" cy="461665"/>
          </a:xfrm>
          <a:prstGeom prst="rect">
            <a:avLst/>
          </a:prstGeom>
          <a:noFill/>
        </p:spPr>
        <p:txBody>
          <a:bodyPr wrap="square">
            <a:spAutoFit/>
          </a:bodyPr>
          <a:lstStyle/>
          <a:p>
            <a:pPr algn="just">
              <a:tabLst>
                <a:tab pos="342900" algn="l"/>
              </a:tabLst>
            </a:pP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rPr>
              <a:t> 03:</a:t>
            </a:r>
            <a:r>
              <a:rPr lang="en-US" sz="2400"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FCD35641-4A41-47A2-BAAF-122A5472119A}"/>
              </a:ext>
            </a:extLst>
          </p:cNvPr>
          <p:cNvSpPr txBox="1"/>
          <p:nvPr/>
        </p:nvSpPr>
        <p:spPr>
          <a:xfrm>
            <a:off x="763292" y="1828799"/>
            <a:ext cx="10720952" cy="3978012"/>
          </a:xfrm>
          <a:prstGeom prst="rect">
            <a:avLst/>
          </a:prstGeom>
          <a:noFill/>
        </p:spPr>
        <p:txBody>
          <a:bodyPr wrap="square">
            <a:spAutoFit/>
          </a:bodyPr>
          <a:lstStyle/>
          <a:p>
            <a:pPr indent="285750">
              <a:spcAft>
                <a:spcPts val="1500"/>
              </a:spcAft>
              <a:tabLst>
                <a:tab pos="342900" algn="l"/>
              </a:tabLst>
            </a:pP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thập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kỉ</a:t>
            </a:r>
            <a:r>
              <a:rPr lang="en-US" sz="2400" i="1" dirty="0">
                <a:solidFill>
                  <a:srgbClr val="000000"/>
                </a:solidFill>
                <a:effectLst/>
                <a:latin typeface="Times New Roman" panose="02020603050405020304" pitchFamily="18" charset="0"/>
                <a:ea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cuộc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tranh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xoay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quanh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lớn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thú</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tốt</a:t>
            </a:r>
            <a:r>
              <a:rPr lang="en-US" sz="2400" i="1" dirty="0">
                <a:solidFill>
                  <a:srgbClr val="000000"/>
                </a:solidFill>
                <a:effectLst/>
                <a:latin typeface="Times New Roman" panose="02020603050405020304" pitchFamily="18" charset="0"/>
                <a:ea typeface="Times New Roman" panose="02020603050405020304" pitchFamily="18" charset="0"/>
              </a:rPr>
              <a:t> hay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rPr>
              <a:t>kiến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vật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Dưới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đây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rPr>
              <a:t> do </a:t>
            </a:r>
            <a:r>
              <a:rPr lang="en-US" sz="2400" i="1" dirty="0" err="1">
                <a:solidFill>
                  <a:srgbClr val="000000"/>
                </a:solidFill>
                <a:effectLst/>
                <a:latin typeface="Times New Roman" panose="02020603050405020304" pitchFamily="18" charset="0"/>
                <a:ea typeface="Times New Roman" panose="02020603050405020304" pitchFamily="18" charset="0"/>
              </a:rPr>
              <a:t>đáng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vật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spcAft>
                <a:spcPts val="1500"/>
              </a:spcAft>
              <a:tabLst>
                <a:tab pos="342900" algn="l"/>
              </a:tabLst>
            </a:pPr>
            <a:r>
              <a:rPr lang="en-US" sz="2400" b="1" i="1" dirty="0" err="1">
                <a:solidFill>
                  <a:srgbClr val="000000"/>
                </a:solidFill>
                <a:effectLst/>
                <a:latin typeface="Times New Roman" panose="02020603050405020304" pitchFamily="18" charset="0"/>
                <a:ea typeface="Times New Roman" panose="02020603050405020304" pitchFamily="18" charset="0"/>
              </a:rPr>
              <a:t>Phát</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triển</a:t>
            </a:r>
            <a:r>
              <a:rPr lang="en-US" sz="2400" b="1" i="1" dirty="0">
                <a:solidFill>
                  <a:srgbClr val="000000"/>
                </a:solidFill>
                <a:effectLst/>
                <a:latin typeface="Times New Roman" panose="02020603050405020304" pitchFamily="18" charset="0"/>
                <a:ea typeface="Times New Roman" panose="02020603050405020304" pitchFamily="18" charset="0"/>
              </a:rPr>
              <a:t> ý </a:t>
            </a:r>
            <a:r>
              <a:rPr lang="en-US" sz="2400" b="1" i="1" dirty="0" err="1">
                <a:solidFill>
                  <a:srgbClr val="000000"/>
                </a:solidFill>
                <a:effectLst/>
                <a:latin typeface="Times New Roman" panose="02020603050405020304" pitchFamily="18" charset="0"/>
                <a:ea typeface="Times New Roman" panose="02020603050405020304" pitchFamily="18" charset="0"/>
              </a:rPr>
              <a:t>thức</a:t>
            </a:r>
            <a:r>
              <a:rPr lang="en-US" sz="2400" b="1" i="1" dirty="0">
                <a:solidFill>
                  <a:srgbClr val="000000"/>
                </a:solidFill>
                <a:effectLst/>
                <a:latin typeface="Times New Roman" panose="02020603050405020304" pitchFamily="18" charset="0"/>
                <a:ea typeface="Times New Roman" panose="02020603050405020304" pitchFamily="18" charset="0"/>
              </a:rPr>
              <a:t>:</a:t>
            </a:r>
            <a:r>
              <a:rPr lang="en-US" sz="2400" i="1" dirty="0">
                <a:solidFill>
                  <a:srgbClr val="000000"/>
                </a:solidFill>
                <a:effectLst/>
                <a:latin typeface="Times New Roman" panose="02020603050405020304" pitchFamily="18" charset="0"/>
                <a:ea typeface="Times New Roman" panose="02020603050405020304" pitchFamily="18" charset="0"/>
              </a:rPr>
              <a:t> Khi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thú</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triển</a:t>
            </a:r>
            <a:r>
              <a:rPr lang="en-US" sz="2400" i="1" dirty="0">
                <a:solidFill>
                  <a:srgbClr val="000000"/>
                </a:solidFill>
                <a:effectLst/>
                <a:latin typeface="Times New Roman" panose="02020603050405020304" pitchFamily="18" charset="0"/>
                <a:ea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rPr>
              <a:t>thức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trách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nhiệm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sóc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vật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luôn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luôn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sóc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phụ</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thuộc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sóc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huấn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luyện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thú</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thường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xuyên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trắc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ẩn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trách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nhiệm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hội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chăm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sóc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bản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tốt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812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480447"/>
            <a:ext cx="11163187" cy="6044339"/>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20907A2-2B2D-4503-B80B-961AF71F7966}"/>
              </a:ext>
            </a:extLst>
          </p:cNvPr>
          <p:cNvSpPr txBox="1"/>
          <p:nvPr/>
        </p:nvSpPr>
        <p:spPr>
          <a:xfrm>
            <a:off x="759150" y="619245"/>
            <a:ext cx="10782945" cy="5758308"/>
          </a:xfrm>
          <a:prstGeom prst="rect">
            <a:avLst/>
          </a:prstGeom>
          <a:noFill/>
        </p:spPr>
        <p:txBody>
          <a:bodyPr wrap="square">
            <a:spAutoFit/>
          </a:bodyPr>
          <a:lstStyle/>
          <a:p>
            <a:pPr indent="285750">
              <a:lnSpc>
                <a:spcPct val="150000"/>
              </a:lnSpc>
              <a:spcAft>
                <a:spcPts val="1500"/>
              </a:spcAft>
              <a:tabLst>
                <a:tab pos="342900" algn="l"/>
              </a:tabLst>
            </a:pPr>
            <a:r>
              <a:rPr lang="en-US" sz="2400" b="1" i="1" dirty="0" err="1">
                <a:solidFill>
                  <a:srgbClr val="000000"/>
                </a:solidFill>
                <a:effectLst/>
                <a:latin typeface="Times New Roman" panose="02020603050405020304" pitchFamily="18" charset="0"/>
                <a:ea typeface="Times New Roman" panose="02020603050405020304" pitchFamily="18" charset="0"/>
              </a:rPr>
              <a:t>Giảm</a:t>
            </a:r>
            <a:r>
              <a:rPr lang="en-US" sz="2400" b="1" i="1" dirty="0">
                <a:solidFill>
                  <a:srgbClr val="000000"/>
                </a:solidFill>
                <a:effectLst/>
                <a:latin typeface="Times New Roman" panose="02020603050405020304" pitchFamily="18" charset="0"/>
                <a:ea typeface="Times New Roman" panose="02020603050405020304" pitchFamily="18" charset="0"/>
              </a:rPr>
              <a:t> stress:</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Cùng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việc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loài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tỏ</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thật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tuyệt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giảm</a:t>
            </a:r>
            <a:r>
              <a:rPr lang="en-US" sz="2400" i="1" dirty="0">
                <a:solidFill>
                  <a:srgbClr val="000000"/>
                </a:solidFill>
                <a:effectLst/>
                <a:latin typeface="Times New Roman" panose="02020603050405020304" pitchFamily="18" charset="0"/>
                <a:ea typeface="Times New Roman" panose="02020603050405020304" pitchFamily="18" charset="0"/>
              </a:rPr>
              <a:t> stress. </a:t>
            </a:r>
            <a:r>
              <a:rPr lang="en-US" sz="2400" i="1" dirty="0" err="1">
                <a:solidFill>
                  <a:srgbClr val="000000"/>
                </a:solidFill>
                <a:effectLst/>
                <a:latin typeface="Times New Roman" panose="02020603050405020304" pitchFamily="18" charset="0"/>
                <a:ea typeface="Times New Roman" panose="02020603050405020304" pitchFamily="18" charset="0"/>
              </a:rPr>
              <a:t>Cử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yếm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vuốt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ve</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giác</a:t>
            </a:r>
            <a:r>
              <a:rPr lang="en-US" sz="2400" i="1" dirty="0">
                <a:solidFill>
                  <a:srgbClr val="000000"/>
                </a:solidFill>
                <a:effectLst/>
                <a:latin typeface="Times New Roman" panose="02020603050405020304" pitchFamily="18" charset="0"/>
                <a:ea typeface="Times New Roman" panose="02020603050405020304" pitchFamily="18" charset="0"/>
              </a:rPr>
              <a:t> an </a:t>
            </a:r>
            <a:r>
              <a:rPr lang="en-US" sz="2400" i="1" dirty="0" err="1">
                <a:solidFill>
                  <a:srgbClr val="000000"/>
                </a:solidFill>
                <a:effectLst/>
                <a:latin typeface="Times New Roman" panose="02020603050405020304" pitchFamily="18" charset="0"/>
                <a:ea typeface="Times New Roman" panose="02020603050405020304" pitchFamily="18" charset="0"/>
              </a:rPr>
              <a:t>toàn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vật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nuôi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cố</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đưa</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khuyên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giản</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tĩnh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dành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căng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thẳng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Loài</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mèo</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có</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thể</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giúp</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làm</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giảm</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căng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thẳng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và</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mệt</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mỏi</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cho</a:t>
            </a:r>
            <a:r>
              <a:rPr lang="en-US" sz="2400" i="1" dirty="0">
                <a:solidFill>
                  <a:srgbClr val="0D0D0D"/>
                </a:solidFill>
                <a:effectLst/>
                <a:latin typeface="Times New Roman" panose="02020603050405020304" pitchFamily="18" charset="0"/>
                <a:ea typeface="Times New Roman" panose="02020603050405020304" pitchFamily="18" charset="0"/>
              </a:rPr>
              <a:t> con </a:t>
            </a:r>
            <a:r>
              <a:rPr lang="en-US" sz="2400" i="1" dirty="0" err="1">
                <a:solidFill>
                  <a:srgbClr val="0D0D0D"/>
                </a:solidFill>
                <a:effectLst/>
                <a:latin typeface="Times New Roman" panose="02020603050405020304" pitchFamily="18" charset="0"/>
                <a:ea typeface="Times New Roman" panose="02020603050405020304" pitchFamily="18" charset="0"/>
              </a:rPr>
              <a:t>người</a:t>
            </a:r>
            <a:r>
              <a:rPr lang="en-US" sz="2400" i="1" dirty="0">
                <a:solidFill>
                  <a:srgbClr val="0D0D0D"/>
                </a:solidFill>
                <a:effectLst/>
                <a:latin typeface="Times New Roman" panose="02020603050405020304" pitchFamily="18" charset="0"/>
                <a:ea typeface="Times New Roman" panose="02020603050405020304" pitchFamily="18" charset="0"/>
              </a:rPr>
              <a:t>. Khi </a:t>
            </a:r>
            <a:r>
              <a:rPr lang="en-US" sz="2400" i="1" dirty="0" err="1">
                <a:solidFill>
                  <a:srgbClr val="0D0D0D"/>
                </a:solidFill>
                <a:effectLst/>
                <a:latin typeface="Times New Roman" panose="02020603050405020304" pitchFamily="18" charset="0"/>
                <a:ea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cọ</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vào</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người</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bạn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lớp</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lông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mềm</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mượt</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cũng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với</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những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tiếng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grừ</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grừ</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sẽ</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mang</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đến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cho</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bạn</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một</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cảm</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giác</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thật</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bình</a:t>
            </a:r>
            <a:r>
              <a:rPr lang="en-US" sz="2400" i="1"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rPr>
              <a:t>yên</a:t>
            </a:r>
            <a:r>
              <a:rPr lang="en-US" sz="2400" i="1" dirty="0">
                <a:solidFill>
                  <a:srgbClr val="0D0D0D"/>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indent="285750">
              <a:lnSpc>
                <a:spcPct val="150000"/>
              </a:lnSpc>
              <a:spcAft>
                <a:spcPts val="1500"/>
              </a:spcAft>
              <a:tabLst>
                <a:tab pos="34290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Tại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sao</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nên</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có</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vật</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nuôi</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trong</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nhà</a:t>
            </a:r>
            <a:r>
              <a:rPr lang="en-US" sz="2400" b="1"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rPr>
              <a:t>Thuỷ</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Dương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376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976393"/>
            <a:ext cx="11116692" cy="4959458"/>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DF83225-21E2-45A8-9C7A-A5DBFFFFAC21}"/>
              </a:ext>
            </a:extLst>
          </p:cNvPr>
          <p:cNvSpPr txBox="1"/>
          <p:nvPr/>
        </p:nvSpPr>
        <p:spPr>
          <a:xfrm>
            <a:off x="689408" y="1593413"/>
            <a:ext cx="10813184" cy="3671174"/>
          </a:xfrm>
          <a:prstGeom prst="rect">
            <a:avLst/>
          </a:prstGeom>
          <a:noFill/>
        </p:spPr>
        <p:txBody>
          <a:bodyPr wrap="square">
            <a:spAutoFit/>
          </a:bodyPr>
          <a:lstStyle/>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endParaRPr>
          </a:p>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rPr>
              <a:t>Giảm</a:t>
            </a:r>
            <a:r>
              <a:rPr lang="en-US" sz="2400" dirty="0">
                <a:solidFill>
                  <a:srgbClr val="000000"/>
                </a:solidFill>
                <a:effectLst/>
                <a:latin typeface="Times New Roman" panose="02020603050405020304" pitchFamily="18" charset="0"/>
                <a:ea typeface="Times New Roman" panose="02020603050405020304" pitchFamily="18" charset="0"/>
              </a:rPr>
              <a:t> stress”.</a:t>
            </a:r>
            <a:endParaRPr lang="en-US" sz="2400" dirty="0">
              <a:effectLst/>
              <a:latin typeface="Times New Roman" panose="02020603050405020304" pitchFamily="18" charset="0"/>
              <a:ea typeface="Times New Roman" panose="02020603050405020304" pitchFamily="18" charset="0"/>
            </a:endParaRPr>
          </a:p>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 </a:t>
            </a:r>
            <a:r>
              <a:rPr lang="en-US" sz="2400" dirty="0">
                <a:solidFill>
                  <a:srgbClr val="000000"/>
                </a:solidFill>
                <a:effectLst/>
                <a:latin typeface="Times New Roman" panose="02020603050405020304" pitchFamily="18" charset="0"/>
                <a:ea typeface="Times New Roman" panose="02020603050405020304" pitchFamily="18" charset="0"/>
              </a:rPr>
              <a:t>Qua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rPr>
              <a:t>phản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nuôi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nuôi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Dựa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4</a:t>
            </a:r>
            <a:r>
              <a:rPr lang="en-US" sz="2400" b="1" dirty="0">
                <a:solidFill>
                  <a:srgbClr val="0D0D0D"/>
                </a:solidFill>
                <a:effectLst/>
                <a:latin typeface="Times New Roman" panose="02020603050405020304" pitchFamily="18" charset="0"/>
                <a:ea typeface="Times New Roman" panose="02020603050405020304" pitchFamily="18" charset="0"/>
              </a:rPr>
              <a: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trẻ</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rPr>
              <a:t> nay </a:t>
            </a:r>
            <a:r>
              <a:rPr lang="en-US" sz="2400" dirty="0" err="1">
                <a:solidFill>
                  <a:srgbClr val="0D0D0D"/>
                </a:solidFill>
                <a:effectLst/>
                <a:latin typeface="Times New Roman" panose="02020603050405020304" pitchFamily="18" charset="0"/>
                <a:ea typeface="Times New Roman" panose="02020603050405020304" pitchFamily="18" charset="0"/>
              </a:rPr>
              <a:t>học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theo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trào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lưu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thú</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cưng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nhưng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thú</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vui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nhất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sau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nản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chăm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sóc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ngược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đãi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thậm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trẻ</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còn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vứt</a:t>
            </a:r>
            <a:r>
              <a:rPr lang="en-US" sz="2400" dirty="0">
                <a:solidFill>
                  <a:srgbClr val="0D0D0D"/>
                </a:solidFill>
                <a:effectLst/>
                <a:latin typeface="Times New Roman" panose="02020603050405020304" pitchFamily="18" charset="0"/>
                <a:ea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từng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thú</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cưng</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đường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suy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nghĩ</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gì</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sự</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này</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305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418054"/>
            <a:ext cx="11209682" cy="5091234"/>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B9B2D16-3767-496E-B505-C9134922C895}"/>
              </a:ext>
            </a:extLst>
          </p:cNvPr>
          <p:cNvSpPr txBox="1"/>
          <p:nvPr/>
        </p:nvSpPr>
        <p:spPr>
          <a:xfrm>
            <a:off x="5242302" y="550369"/>
            <a:ext cx="3320483" cy="461665"/>
          </a:xfrm>
          <a:prstGeom prst="rect">
            <a:avLst/>
          </a:prstGeom>
          <a:noFill/>
        </p:spPr>
        <p:txBody>
          <a:bodyPr wrap="square">
            <a:spAutoFit/>
          </a:bodyPr>
          <a:lstStyle/>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7D95916-2D53-4D2B-BFA5-2028701FA672}"/>
              </a:ext>
            </a:extLst>
          </p:cNvPr>
          <p:cNvSpPr txBox="1"/>
          <p:nvPr/>
        </p:nvSpPr>
        <p:spPr>
          <a:xfrm>
            <a:off x="674257" y="1765848"/>
            <a:ext cx="10999227" cy="1569660"/>
          </a:xfrm>
          <a:prstGeom prst="rect">
            <a:avLst/>
          </a:prstGeom>
          <a:noFill/>
        </p:spPr>
        <p:txBody>
          <a:bodyPr wrap="square">
            <a:spAutoFit/>
          </a:bodyPr>
          <a:lstStyle/>
          <a:p>
            <a:pPr>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ở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chỗ</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đậm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308E35B-78E0-40BA-BDD2-1402ED8640F6}"/>
              </a:ext>
            </a:extLst>
          </p:cNvPr>
          <p:cNvSpPr txBox="1"/>
          <p:nvPr/>
        </p:nvSpPr>
        <p:spPr>
          <a:xfrm>
            <a:off x="674258" y="3018690"/>
            <a:ext cx="10948712" cy="3100336"/>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stress</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SzPts val="1400"/>
              <a:buFont typeface="Times New Roman" panose="02020603050405020304" pitchFamily="18" charset="0"/>
              <a:buChar char="-"/>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stress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30200"/>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yếm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vuốt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lũ</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trẻ</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SzPts val="1400"/>
              <a:buFont typeface="Times New Roman" panose="02020603050405020304" pitchFamily="18" charset="0"/>
              <a:buChar char="-"/>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30200">
              <a:lnSpc>
                <a:spcPct val="115000"/>
              </a:lnSpc>
              <a:spcAft>
                <a:spcPts val="1000"/>
              </a:spcAf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mèo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căng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mệt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mỏi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Khi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cọ</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mềm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mượt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gừ</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gừ</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yên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13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533513" y="902816"/>
            <a:ext cx="11054699" cy="391715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F45A9A2-E10E-49A0-B139-9BDCBF39E5F4}"/>
              </a:ext>
            </a:extLst>
          </p:cNvPr>
          <p:cNvSpPr txBox="1"/>
          <p:nvPr/>
        </p:nvSpPr>
        <p:spPr>
          <a:xfrm>
            <a:off x="960249" y="1636491"/>
            <a:ext cx="10271501" cy="2241960"/>
          </a:xfrm>
          <a:prstGeom prst="rect">
            <a:avLst/>
          </a:prstGeom>
          <a:noFill/>
        </p:spPr>
        <p:txBody>
          <a:bodyPr wrap="square">
            <a:spAutoFit/>
          </a:bodyPr>
          <a:lstStyle/>
          <a:p>
            <a:pPr>
              <a:lnSpc>
                <a:spcPct val="150000"/>
              </a:lnSpc>
              <a:spcAft>
                <a:spcPts val="15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 </a:t>
            </a:r>
            <a:r>
              <a:rPr lang="en-US" sz="2400" dirty="0">
                <a:solidFill>
                  <a:srgbClr val="0D0D0D"/>
                </a:solidFill>
                <a:effectLst/>
                <a:latin typeface="Times New Roman" panose="02020603050405020304" pitchFamily="18" charset="0"/>
                <a:ea typeface="Times New Roman" panose="02020603050405020304" pitchFamily="18" charset="0"/>
              </a:rPr>
              <a:t>Qua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thấy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tình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động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Vì</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ngay</a:t>
            </a:r>
            <a:r>
              <a:rPr lang="en-US" sz="2400" dirty="0">
                <a:solidFill>
                  <a:srgbClr val="0D0D0D"/>
                </a:solidFill>
                <a:effectLst/>
                <a:latin typeface="Times New Roman" panose="02020603050405020304" pitchFamily="18" charset="0"/>
                <a:ea typeface="Times New Roman" panose="02020603050405020304" pitchFamily="18" charset="0"/>
              </a:rPr>
              <a:t> ở </a:t>
            </a:r>
            <a:r>
              <a:rPr lang="en-US" sz="2400" dirty="0" err="1">
                <a:solidFill>
                  <a:srgbClr val="0D0D0D"/>
                </a:solidFill>
                <a:effectLst/>
                <a:latin typeface="Times New Roman" panose="02020603050405020304" pitchFamily="18" charset="0"/>
                <a:ea typeface="Times New Roman" panose="02020603050405020304" pitchFamily="18" charset="0"/>
              </a:rPr>
              <a:t>phần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đầu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khẳng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do </a:t>
            </a:r>
            <a:r>
              <a:rPr lang="en-US" sz="2400" dirty="0" err="1">
                <a:solidFill>
                  <a:srgbClr val="0D0D0D"/>
                </a:solidFill>
                <a:effectLst/>
                <a:latin typeface="Times New Roman" panose="02020603050405020304" pitchFamily="18" charset="0"/>
                <a:ea typeface="Times New Roman" panose="02020603050405020304" pitchFamily="18" charset="0"/>
              </a:rPr>
              <a:t>đáng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trẻ</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một</a:t>
            </a:r>
            <a:r>
              <a:rPr lang="en-US" sz="2400" dirty="0">
                <a:solidFill>
                  <a:srgbClr val="0D0D0D"/>
                </a:solidFill>
                <a:effectLst/>
                <a:latin typeface="Times New Roman" panose="02020603050405020304" pitchFamily="18" charset="0"/>
                <a:ea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điểm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tiếp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theo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viết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lẽ</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dẫn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khẳng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lợi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nuôi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trẻ</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292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1286359"/>
            <a:ext cx="11302672" cy="444801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8446C8F-BFE5-4773-9575-C6268F2237D8}"/>
              </a:ext>
            </a:extLst>
          </p:cNvPr>
          <p:cNvSpPr txBox="1"/>
          <p:nvPr/>
        </p:nvSpPr>
        <p:spPr>
          <a:xfrm>
            <a:off x="856282" y="1881554"/>
            <a:ext cx="10766688" cy="3463320"/>
          </a:xfrm>
          <a:prstGeom prst="rect">
            <a:avLst/>
          </a:prstGeom>
          <a:noFill/>
        </p:spPr>
        <p:txBody>
          <a:bodyPr wrap="square">
            <a:spAutoFit/>
          </a:bodyPr>
          <a:lstStyle/>
          <a:p>
            <a:pPr>
              <a:lnSpc>
                <a:spcPct val="115000"/>
              </a:lnSpc>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4.</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SzPts val="1400"/>
              <a:buFont typeface="Times New Roman" panose="02020603050405020304" pitchFamily="18" charset="0"/>
              <a:buChar char="-"/>
              <a:tabLst>
                <a:tab pos="342900"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chạy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trào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đừng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gánh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nSpc>
                <a:spcPct val="115000"/>
              </a:lnSpc>
              <a:buSzPts val="1400"/>
              <a:buFont typeface="Times New Roman" panose="02020603050405020304" pitchFamily="18" charset="0"/>
              <a:buChar char="-"/>
              <a:tabLst>
                <a:tab pos="34290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Khi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7792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779488"/>
            <a:ext cx="11108308" cy="5651291"/>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BBCC597-8937-4AE3-81CD-AF9CC8B158CB}"/>
              </a:ext>
            </a:extLst>
          </p:cNvPr>
          <p:cNvSpPr txBox="1"/>
          <p:nvPr/>
        </p:nvSpPr>
        <p:spPr>
          <a:xfrm>
            <a:off x="1075544" y="1204690"/>
            <a:ext cx="6108490" cy="356829"/>
          </a:xfrm>
          <a:prstGeom prst="rect">
            <a:avLst/>
          </a:prstGeom>
          <a:noFill/>
        </p:spPr>
        <p:txBody>
          <a:bodyPr wrap="square">
            <a:spAutoFit/>
          </a:bodyPr>
          <a:lstStyle/>
          <a:p>
            <a:pPr>
              <a:lnSpc>
                <a:spcPts val="1950"/>
              </a:lnSpc>
              <a:spcAft>
                <a:spcPts val="12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D6A1373-7D4C-41CE-A599-739EABA00FBC}"/>
              </a:ext>
            </a:extLst>
          </p:cNvPr>
          <p:cNvSpPr txBox="1"/>
          <p:nvPr/>
        </p:nvSpPr>
        <p:spPr>
          <a:xfrm>
            <a:off x="820710" y="1797801"/>
            <a:ext cx="10691735" cy="4301177"/>
          </a:xfrm>
          <a:prstGeom prst="rect">
            <a:avLst/>
          </a:prstGeom>
          <a:noFill/>
        </p:spPr>
        <p:txBody>
          <a:bodyPr wrap="square">
            <a:spAutoFit/>
          </a:bodyPr>
          <a:lstStyle/>
          <a:p>
            <a:pPr>
              <a:lnSpc>
                <a:spcPts val="1650"/>
              </a:lnSpc>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950"/>
              </a:lnSpc>
              <a:spcAft>
                <a:spcPts val="12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hảo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vẹn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NT: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hỏi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3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liên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tiếp</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điệp</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cấu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trúc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a:effectLst/>
                <a:latin typeface="Times New Roman" panose="02020603050405020304" pitchFamily="18" charset="0"/>
                <a:ea typeface="MS Mincho" panose="02020609040205080304" pitchFamily="49" charset="-128"/>
                <a:cs typeface="Times New Roman" panose="02020603050405020304" pitchFamily="18" charset="0"/>
              </a:rPr>
              <a:t> “Ai </a:t>
            </a:r>
            <a:r>
              <a:rPr lang="en-US" sz="2400" i="1" dirty="0" err="1">
                <a:effectLst/>
                <a:latin typeface="Times New Roman" panose="02020603050405020304" pitchFamily="18" charset="0"/>
                <a:ea typeface="MS Mincho" panose="02020609040205080304" pitchFamily="49" charset="-128"/>
                <a:cs typeface="Times New Roman" panose="02020603050405020304" pitchFamily="18" charset="0"/>
              </a:rPr>
              <a:t>chẳng</a:t>
            </a:r>
            <a:r>
              <a:rPr lang="en-US" sz="2400"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effectLst/>
                <a:latin typeface="Times New Roman" panose="02020603050405020304" pitchFamily="18" charset="0"/>
                <a:ea typeface="MS Mincho" panose="02020609040205080304" pitchFamily="49" charset="-128"/>
                <a:cs typeface="Times New Roman" panose="02020603050405020304" pitchFamily="18" charset="0"/>
              </a:rPr>
              <a:t>muốn</a:t>
            </a:r>
            <a:r>
              <a:rPr lang="en-US" sz="2400" i="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=&gt;</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Lập</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luận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chắc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chắn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chặt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chẽ</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khẳng</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định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tính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chất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hiển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nhiên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tất</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yếu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Dù</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nét</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riêng</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biệt</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nhưng</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mọi</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người</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đều</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những</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điểm</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giống</a:t>
            </a:r>
            <a:r>
              <a:rPr lang="en-US" sz="24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i="1" dirty="0" err="1">
                <a:effectLst/>
                <a:latin typeface="Times New Roman" panose="02020603050405020304" pitchFamily="18" charset="0"/>
                <a:ea typeface="MS Mincho" panose="02020609040205080304" pitchFamily="49" charset="-128"/>
                <a:cs typeface="Times New Roman" panose="02020603050405020304" pitchFamily="18" charset="0"/>
              </a:rPr>
              <a:t>nhau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54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898902"/>
            <a:ext cx="11194184" cy="539341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C31BE97-680E-41FA-81EF-6D9288463160}"/>
              </a:ext>
            </a:extLst>
          </p:cNvPr>
          <p:cNvSpPr txBox="1"/>
          <p:nvPr/>
        </p:nvSpPr>
        <p:spPr>
          <a:xfrm>
            <a:off x="887279" y="1077132"/>
            <a:ext cx="9946036" cy="579967"/>
          </a:xfrm>
          <a:prstGeom prst="rect">
            <a:avLst/>
          </a:prstGeom>
          <a:noFill/>
        </p:spPr>
        <p:txBody>
          <a:bodyPr wrap="square">
            <a:spAutoFit/>
          </a:bodyPr>
          <a:lstStyle/>
          <a:p>
            <a:pPr indent="285750">
              <a:lnSpc>
                <a:spcPct val="150000"/>
              </a:lnSpc>
              <a:tabLst>
                <a:tab pos="342900" algn="l"/>
              </a:tabLst>
            </a:pPr>
            <a:r>
              <a:rPr lang="en-US" sz="24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04: </a:t>
            </a:r>
            <a:r>
              <a:rPr lang="en-US" sz="2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D3386D0-8805-4C6F-8857-D6436C628C03}"/>
              </a:ext>
            </a:extLst>
          </p:cNvPr>
          <p:cNvSpPr txBox="1"/>
          <p:nvPr/>
        </p:nvSpPr>
        <p:spPr>
          <a:xfrm>
            <a:off x="685800" y="1883834"/>
            <a:ext cx="10782946" cy="4134786"/>
          </a:xfrm>
          <a:prstGeom prst="rect">
            <a:avLst/>
          </a:prstGeom>
          <a:noFill/>
        </p:spPr>
        <p:txBody>
          <a:bodyPr wrap="square">
            <a:spAutoFit/>
          </a:bodyPr>
          <a:lstStyle/>
          <a:p>
            <a:pPr>
              <a:lnSpc>
                <a:spcPct val="150000"/>
              </a:lnSpc>
              <a:spcAft>
                <a:spcPts val="1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trễ</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hẹn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nụ</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nấu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chắn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r">
              <a:lnSpc>
                <a:spcPct val="150000"/>
              </a:lnSpc>
              <a:spcAft>
                <a:spcPts val="18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74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146875"/>
            <a:ext cx="11132190" cy="516093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6C5AB5D8-642C-457E-B7CE-131EE91E0013}"/>
              </a:ext>
            </a:extLst>
          </p:cNvPr>
          <p:cNvSpPr txBox="1"/>
          <p:nvPr/>
        </p:nvSpPr>
        <p:spPr>
          <a:xfrm>
            <a:off x="713035" y="1983114"/>
            <a:ext cx="10844180" cy="3488455"/>
          </a:xfrm>
          <a:prstGeom prst="rect">
            <a:avLst/>
          </a:prstGeom>
          <a:noFill/>
        </p:spPr>
        <p:txBody>
          <a:bodyPr wrap="square">
            <a:spAutoFit/>
          </a:bodyPr>
          <a:lstStyle/>
          <a:p>
            <a:pPr>
              <a:lnSpc>
                <a:spcPct val="150000"/>
              </a:lnSpc>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Gọi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tên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phương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thức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biểu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đạt</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chính</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được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sử</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dụng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trong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đoạn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trích</a:t>
            </a:r>
            <a:r>
              <a:rPr lang="en-US" sz="2400" dirty="0">
                <a:solidFill>
                  <a:srgbClr val="222222"/>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spcAft>
                <a:spcPts val="1800"/>
              </a:spcAft>
            </a:pPr>
            <a:r>
              <a:rPr lang="en-US" sz="2400" b="1" dirty="0" err="1">
                <a:solidFill>
                  <a:srgbClr val="222222"/>
                </a:solidFill>
                <a:effectLst/>
                <a:latin typeface="Times New Roman" panose="02020603050405020304" pitchFamily="18" charset="0"/>
                <a:ea typeface="Times New Roman" panose="02020603050405020304" pitchFamily="18" charset="0"/>
              </a:rPr>
              <a:t>Câu</a:t>
            </a:r>
            <a:r>
              <a:rPr lang="en-US" sz="2400" b="1" dirty="0">
                <a:solidFill>
                  <a:srgbClr val="222222"/>
                </a:solidFill>
                <a:effectLst/>
                <a:latin typeface="Times New Roman" panose="02020603050405020304" pitchFamily="18" charset="0"/>
                <a:ea typeface="Times New Roman" panose="02020603050405020304" pitchFamily="18" charset="0"/>
              </a:rPr>
              <a:t> 2</a:t>
            </a:r>
            <a:r>
              <a:rPr lang="en-US" sz="2400" dirty="0">
                <a:solidFill>
                  <a:srgbClr val="222222"/>
                </a:solidFill>
                <a:effectLst/>
                <a:latin typeface="Times New Roman" panose="02020603050405020304" pitchFamily="18" charset="0"/>
                <a:ea typeface="Times New Roman" panose="02020603050405020304" pitchFamily="18" charset="0"/>
              </a:rPr>
              <a:t>: Theo </a:t>
            </a:r>
            <a:r>
              <a:rPr lang="en-US" sz="2400" dirty="0" err="1">
                <a:solidFill>
                  <a:srgbClr val="222222"/>
                </a:solidFill>
                <a:effectLst/>
                <a:latin typeface="Times New Roman" panose="02020603050405020304" pitchFamily="18" charset="0"/>
                <a:ea typeface="Times New Roman" panose="02020603050405020304" pitchFamily="18" charset="0"/>
              </a:rPr>
              <a:t>tác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giả</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người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cần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phải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nhận</a:t>
            </a:r>
            <a:r>
              <a:rPr lang="en-US" sz="2400" dirty="0">
                <a:solidFill>
                  <a:srgbClr val="222222"/>
                </a:solidFill>
                <a:effectLst/>
                <a:latin typeface="Times New Roman" panose="02020603050405020304" pitchFamily="18" charset="0"/>
                <a:ea typeface="Times New Roman" panose="02020603050405020304" pitchFamily="18" charset="0"/>
              </a:rPr>
              <a:t> ra </a:t>
            </a:r>
            <a:r>
              <a:rPr lang="en-US" sz="2400" dirty="0" err="1">
                <a:solidFill>
                  <a:srgbClr val="222222"/>
                </a:solidFill>
                <a:effectLst/>
                <a:latin typeface="Times New Roman" panose="02020603050405020304" pitchFamily="18" charset="0"/>
                <a:ea typeface="Times New Roman" panose="02020603050405020304" pitchFamily="18" charset="0"/>
              </a:rPr>
              <a:t>giá</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trị</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của</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đầu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tiên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là</a:t>
            </a:r>
            <a:r>
              <a:rPr lang="en-US" sz="2400" dirty="0">
                <a:solidFill>
                  <a:srgbClr val="222222"/>
                </a:solidFill>
                <a:effectLst/>
                <a:latin typeface="Times New Roman" panose="02020603050405020304" pitchFamily="18" charset="0"/>
                <a:ea typeface="Times New Roman" panose="02020603050405020304" pitchFamily="18" charset="0"/>
              </a:rPr>
              <a:t> ai?</a:t>
            </a:r>
            <a:endParaRPr lang="en-US" sz="2400" dirty="0">
              <a:effectLst/>
              <a:latin typeface="Times New Roman" panose="02020603050405020304" pitchFamily="18" charset="0"/>
              <a:ea typeface="Times New Roman" panose="02020603050405020304" pitchFamily="18" charset="0"/>
            </a:endParaRPr>
          </a:p>
          <a:p>
            <a:pPr>
              <a:lnSpc>
                <a:spcPct val="150000"/>
              </a:lnSpc>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Chỉ</a:t>
            </a:r>
            <a:r>
              <a:rPr lang="en-US" sz="2400" dirty="0">
                <a:solidFill>
                  <a:srgbClr val="222222"/>
                </a:solidFill>
                <a:effectLst/>
                <a:latin typeface="Times New Roman" panose="02020603050405020304" pitchFamily="18" charset="0"/>
                <a:ea typeface="Times New Roman" panose="02020603050405020304" pitchFamily="18" charset="0"/>
              </a:rPr>
              <a:t> ra </a:t>
            </a:r>
            <a:r>
              <a:rPr lang="en-US" sz="2400" dirty="0" err="1">
                <a:solidFill>
                  <a:srgbClr val="222222"/>
                </a:solidFill>
                <a:effectLst/>
                <a:latin typeface="Times New Roman" panose="02020603050405020304" pitchFamily="18" charset="0"/>
                <a:ea typeface="Times New Roman" panose="02020603050405020304" pitchFamily="18" charset="0"/>
              </a:rPr>
              <a:t>và</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nêu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tác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dụng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của</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phép</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điệp</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ngữ</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trong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đoạn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văn</a:t>
            </a:r>
            <a:r>
              <a:rPr lang="en-US" sz="2400" dirty="0">
                <a:solidFill>
                  <a:srgbClr val="222222"/>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2400" dirty="0">
                <a:solidFill>
                  <a:srgbClr val="222222"/>
                </a:solidFill>
                <a:effectLst/>
                <a:latin typeface="Times New Roman" panose="02020603050405020304" pitchFamily="18" charset="0"/>
                <a:ea typeface="Times New Roman" panose="02020603050405020304" pitchFamily="18" charset="0"/>
              </a:rPr>
              <a:t>. Cho </a:t>
            </a:r>
            <a:r>
              <a:rPr lang="en-US" sz="2400" dirty="0" err="1">
                <a:solidFill>
                  <a:srgbClr val="222222"/>
                </a:solidFill>
                <a:effectLst/>
                <a:latin typeface="Times New Roman" panose="02020603050405020304" pitchFamily="18" charset="0"/>
                <a:ea typeface="Times New Roman" panose="02020603050405020304" pitchFamily="18" charset="0"/>
              </a:rPr>
              <a:t>mọi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người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biết</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giá</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trị</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riêng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thế</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mạnh</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riêng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của</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bản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thân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Trả</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lời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trong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khoảng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từ</a:t>
            </a:r>
            <a:r>
              <a:rPr lang="en-US" sz="2400" dirty="0">
                <a:solidFill>
                  <a:srgbClr val="222222"/>
                </a:solidFill>
                <a:effectLst/>
                <a:latin typeface="Times New Roman" panose="02020603050405020304" pitchFamily="18" charset="0"/>
                <a:ea typeface="Times New Roman" panose="02020603050405020304" pitchFamily="18" charset="0"/>
              </a:rPr>
              <a:t> 3 – 4 </a:t>
            </a:r>
            <a:r>
              <a:rPr lang="en-US" sz="2400" dirty="0" err="1">
                <a:solidFill>
                  <a:srgbClr val="222222"/>
                </a:solidFill>
                <a:effectLst/>
                <a:latin typeface="Times New Roman" panose="02020603050405020304" pitchFamily="18" charset="0"/>
                <a:ea typeface="Times New Roman" panose="02020603050405020304" pitchFamily="18" charset="0"/>
              </a:rPr>
              <a:t>câu</a:t>
            </a:r>
            <a:r>
              <a:rPr lang="en-US" sz="2400" dirty="0">
                <a:solidFill>
                  <a:srgbClr val="222222"/>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68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4"/>
            <a:ext cx="11209682" cy="5184224"/>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BCBEA74-DC2F-4604-9CB2-7384AAC60558}"/>
              </a:ext>
            </a:extLst>
          </p:cNvPr>
          <p:cNvSpPr txBox="1"/>
          <p:nvPr/>
        </p:nvSpPr>
        <p:spPr>
          <a:xfrm>
            <a:off x="2840065" y="522066"/>
            <a:ext cx="6114080" cy="461665"/>
          </a:xfrm>
          <a:prstGeom prst="rect">
            <a:avLst/>
          </a:prstGeom>
          <a:noFill/>
        </p:spPr>
        <p:txBody>
          <a:bodyPr wrap="square">
            <a:spAutoFit/>
          </a:bodyPr>
          <a:lstStyle/>
          <a:p>
            <a:pPr marL="457200" indent="285750" algn="ctr">
              <a:spcAft>
                <a:spcPts val="1000"/>
              </a:spcAft>
              <a:tabLst>
                <a:tab pos="342900" algn="l"/>
                <a:tab pos="62865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76CD036-9DC7-4477-B1BB-0DCB57520EAE}"/>
              </a:ext>
            </a:extLst>
          </p:cNvPr>
          <p:cNvSpPr txBox="1"/>
          <p:nvPr/>
        </p:nvSpPr>
        <p:spPr>
          <a:xfrm>
            <a:off x="867906" y="1625996"/>
            <a:ext cx="10441982" cy="461665"/>
          </a:xfrm>
          <a:prstGeom prst="rect">
            <a:avLst/>
          </a:prstGeom>
          <a:noFill/>
        </p:spPr>
        <p:txBody>
          <a:bodyPr wrap="square">
            <a:spAutoFit/>
          </a:bodyPr>
          <a:lstStyle/>
          <a:p>
            <a:pPr>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Phương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thức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biểu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đạt</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chính</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được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sử</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dụng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trong</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đoạn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trích</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nghị</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luận</a:t>
            </a:r>
            <a:r>
              <a:rPr lang="en-US" sz="2400" dirty="0">
                <a:solidFill>
                  <a:srgbClr val="222222"/>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7EA2121-5673-4C4F-AABC-6AD9E107EBF4}"/>
              </a:ext>
            </a:extLst>
          </p:cNvPr>
          <p:cNvSpPr txBox="1"/>
          <p:nvPr/>
        </p:nvSpPr>
        <p:spPr>
          <a:xfrm>
            <a:off x="796339" y="2207879"/>
            <a:ext cx="10755064" cy="830997"/>
          </a:xfrm>
          <a:prstGeom prst="rect">
            <a:avLst/>
          </a:prstGeom>
          <a:noFill/>
        </p:spPr>
        <p:txBody>
          <a:bodyPr wrap="square">
            <a:spAutoFit/>
          </a:bodyPr>
          <a:lstStyle/>
          <a:p>
            <a:pPr>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400" dirty="0">
                <a:solidFill>
                  <a:srgbClr val="222222"/>
                </a:solidFill>
                <a:effectLst/>
                <a:latin typeface="Times New Roman" panose="02020603050405020304" pitchFamily="18" charset="0"/>
                <a:ea typeface="Times New Roman" panose="02020603050405020304" pitchFamily="18" charset="0"/>
              </a:rPr>
              <a:t>  Theo </a:t>
            </a:r>
            <a:r>
              <a:rPr lang="en-US" sz="2400" dirty="0" err="1">
                <a:solidFill>
                  <a:srgbClr val="222222"/>
                </a:solidFill>
                <a:effectLst/>
                <a:latin typeface="Times New Roman" panose="02020603050405020304" pitchFamily="18" charset="0"/>
                <a:ea typeface="Times New Roman" panose="02020603050405020304" pitchFamily="18" charset="0"/>
              </a:rPr>
              <a:t>tác</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giả</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người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cần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phải</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nhận</a:t>
            </a:r>
            <a:r>
              <a:rPr lang="en-US" sz="2400" dirty="0">
                <a:solidFill>
                  <a:srgbClr val="222222"/>
                </a:solidFill>
                <a:effectLst/>
                <a:latin typeface="Times New Roman" panose="02020603050405020304" pitchFamily="18" charset="0"/>
                <a:ea typeface="Times New Roman" panose="02020603050405020304" pitchFamily="18" charset="0"/>
              </a:rPr>
              <a:t> ra </a:t>
            </a:r>
            <a:r>
              <a:rPr lang="en-US" sz="2400" dirty="0" err="1">
                <a:solidFill>
                  <a:srgbClr val="222222"/>
                </a:solidFill>
                <a:effectLst/>
                <a:latin typeface="Times New Roman" panose="02020603050405020304" pitchFamily="18" charset="0"/>
                <a:ea typeface="Times New Roman" panose="02020603050405020304" pitchFamily="18" charset="0"/>
              </a:rPr>
              <a:t>giá</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trị</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của</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đầu</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tiên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là</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chính</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bạn</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trước</a:t>
            </a:r>
            <a:r>
              <a:rPr lang="en-US" sz="2400" i="1" dirty="0">
                <a:solidFill>
                  <a:srgbClr val="000000"/>
                </a:solidFill>
                <a:effectLst/>
                <a:latin typeface="Times New Roman" panose="02020603050405020304" pitchFamily="18" charset="0"/>
                <a:ea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trị</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A8222969-C7A7-4FA4-A476-CFF93C8A5225}"/>
              </a:ext>
            </a:extLst>
          </p:cNvPr>
          <p:cNvSpPr txBox="1"/>
          <p:nvPr/>
        </p:nvSpPr>
        <p:spPr>
          <a:xfrm>
            <a:off x="796339" y="2979398"/>
            <a:ext cx="10875176" cy="3231654"/>
          </a:xfrm>
          <a:prstGeom prst="rect">
            <a:avLst/>
          </a:prstGeom>
          <a:noFill/>
        </p:spPr>
        <p:txBody>
          <a:bodyPr wrap="square">
            <a:spAutoFit/>
          </a:bodyPr>
          <a:lstStyle/>
          <a:p>
            <a:pPr>
              <a:spcAft>
                <a:spcPts val="18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400" dirty="0">
                <a:solidFill>
                  <a:srgbClr val="222222"/>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spcAft>
                <a:spcPts val="1800"/>
              </a:spcAft>
            </a:pP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Điệp</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dirty="0" err="1">
                <a:solidFill>
                  <a:srgbClr val="222222"/>
                </a:solidFill>
                <a:effectLst/>
                <a:latin typeface="Times New Roman" panose="02020603050405020304" pitchFamily="18" charset="0"/>
                <a:ea typeface="Times New Roman" panose="02020603050405020304" pitchFamily="18" charset="0"/>
              </a:rPr>
              <a:t>ngữ</a:t>
            </a:r>
            <a:r>
              <a:rPr lang="en-US" sz="2400" dirty="0">
                <a:solidFill>
                  <a:srgbClr val="222222"/>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spcAft>
                <a:spcPts val="1800"/>
              </a:spcAft>
            </a:pP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rPr>
              <a:t>Nhấn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mạnh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cao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trị</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riêng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mỗi</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nhắc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mọi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trọng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thừa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trị</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bản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mỗi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spcAft>
                <a:spcPts val="18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nhịp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kiên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giữa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spcAft>
                <a:spcPts val="180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Đoạn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động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hấp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dẫn</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430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VĂN</a:t>
            </a:r>
            <a:r>
              <a:rPr kumimoji="0" lang="en-US" sz="3600" b="1" i="0" u="none" strike="noStrike" kern="10" cap="none" spc="0" normalizeH="0" noProof="0" dirty="0">
                <a:ln w="19050">
                  <a:solidFill>
                    <a:srgbClr val="0000FF"/>
                  </a:solidFill>
                  <a:round/>
                  <a:headEnd/>
                  <a:tailEnd/>
                </a:ln>
                <a:solidFill>
                  <a:srgbClr val="FF0000"/>
                </a:solidFill>
                <a:effectLst/>
                <a:uLnTx/>
                <a:uFillTx/>
                <a:latin typeface="Times New Roman"/>
                <a:ea typeface="+mn-ea"/>
                <a:cs typeface="Times New Roman"/>
              </a:rPr>
              <a:t> BẢN</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0" dirty="0">
                <a:ln w="19050">
                  <a:solidFill>
                    <a:srgbClr val="0000FF"/>
                  </a:solidFill>
                  <a:round/>
                  <a:headEnd/>
                  <a:tailEnd/>
                </a:ln>
                <a:solidFill>
                  <a:srgbClr val="FF0000"/>
                </a:solidFill>
                <a:latin typeface="Times New Roman"/>
                <a:cs typeface="Times New Roman"/>
              </a:rPr>
              <a:t>TIẾNG CƯỜI KHÔNG MUỐN NGHE</a:t>
            </a:r>
            <a:endPar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extLst>
      <p:ext uri="{BB962C8B-B14F-4D97-AF65-F5344CB8AC3E}">
        <p14:creationId xmlns:p14="http://schemas.microsoft.com/office/powerpoint/2010/main" val="21296532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817418"/>
            <a:ext cx="11124206" cy="5140038"/>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E467962E-D1E7-4A54-88BD-B8EEB387647F}"/>
              </a:ext>
            </a:extLst>
          </p:cNvPr>
          <p:cNvSpPr txBox="1"/>
          <p:nvPr/>
        </p:nvSpPr>
        <p:spPr>
          <a:xfrm>
            <a:off x="1101437" y="1228498"/>
            <a:ext cx="8776854" cy="461665"/>
          </a:xfrm>
          <a:prstGeom prst="rect">
            <a:avLst/>
          </a:prstGeom>
          <a:noFill/>
        </p:spPr>
        <p:txBody>
          <a:bodyPr wrap="square">
            <a:spAutoFit/>
          </a:bodyPr>
          <a:lstStyle/>
          <a:p>
            <a:pPr>
              <a:tabLst>
                <a:tab pos="1386840" algn="l"/>
              </a:tabLst>
            </a:pPr>
            <a:r>
              <a:rPr lang="en-US" sz="2400" dirty="0">
                <a:effectLst/>
                <a:latin typeface="Times New Roman" panose="02020603050405020304" pitchFamily="18" charset="0"/>
                <a:ea typeface="MS Mincho" panose="02020609040205080304" pitchFamily="49" charset="-128"/>
              </a:rPr>
              <a:t>ĐỀ SỐ 1: </a:t>
            </a:r>
            <a:r>
              <a:rPr lang="en-US" sz="2400" dirty="0" err="1">
                <a:effectLst/>
                <a:latin typeface="Times New Roman" panose="02020603050405020304" pitchFamily="18" charset="0"/>
                <a:ea typeface="MS Mincho" panose="02020609040205080304" pitchFamily="49" charset="-128"/>
              </a:rPr>
              <a:t>Đọc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hỏi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380CDB9C-178E-46D5-8E66-B7B60420A810}"/>
              </a:ext>
            </a:extLst>
          </p:cNvPr>
          <p:cNvSpPr txBox="1"/>
          <p:nvPr/>
        </p:nvSpPr>
        <p:spPr>
          <a:xfrm>
            <a:off x="796636" y="1866311"/>
            <a:ext cx="10633363" cy="3416320"/>
          </a:xfrm>
          <a:prstGeom prst="rect">
            <a:avLst/>
          </a:prstGeom>
          <a:noFill/>
        </p:spPr>
        <p:txBody>
          <a:bodyPr wrap="square">
            <a:spAutoFit/>
          </a:bodyPr>
          <a:lstStyle/>
          <a:p>
            <a:pPr algn="just">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đã</a:t>
            </a:r>
            <a:r>
              <a:rPr lang="en-US" sz="2400" i="1" dirty="0">
                <a:effectLst/>
                <a:latin typeface="Times New Roman" panose="02020603050405020304" pitchFamily="18" charset="0"/>
                <a:ea typeface="MS Mincho" panose="02020609040205080304" pitchFamily="49" charset="-128"/>
              </a:rPr>
              <a:t> bao </a:t>
            </a:r>
            <a:r>
              <a:rPr lang="en-US" sz="2400" i="1" dirty="0" err="1">
                <a:effectLst/>
                <a:latin typeface="Times New Roman" panose="02020603050405020304" pitchFamily="18" charset="0"/>
                <a:ea typeface="MS Mincho" panose="02020609040205080304" pitchFamily="49" charset="-128"/>
              </a:rPr>
              <a:t>giờ</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chê</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khiếm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khuyết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chưa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cứ</a:t>
            </a:r>
            <a:r>
              <a:rPr lang="en-US" sz="2400" i="1" dirty="0">
                <a:effectLst/>
                <a:latin typeface="Times New Roman" panose="02020603050405020304" pitchFamily="18" charset="0"/>
                <a:ea typeface="MS Mincho" panose="02020609040205080304" pitchFamily="49" charset="-128"/>
              </a:rPr>
              <a:t> ai </a:t>
            </a:r>
            <a:r>
              <a:rPr lang="en-US" sz="2400" i="1" dirty="0" err="1">
                <a:effectLst/>
                <a:latin typeface="Times New Roman" panose="02020603050405020304" pitchFamily="18" charset="0"/>
                <a:ea typeface="MS Mincho" panose="02020609040205080304" pitchFamily="49" charset="-128"/>
              </a:rPr>
              <a:t>được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hỏi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như</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thế</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hẳn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chẳng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dám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trỏ</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rằng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chưa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Chê</a:t>
            </a:r>
            <a:r>
              <a:rPr lang="en-US" sz="2400" i="1" dirty="0">
                <a:effectLst/>
                <a:latin typeface="Times New Roman" panose="02020603050405020304" pitchFamily="18" charset="0"/>
                <a:ea typeface="MS Mincho" panose="02020609040205080304" pitchFamily="49" charset="-128"/>
              </a:rPr>
              <a:t> bai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điểm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phổ</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biến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tính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cách</a:t>
            </a:r>
            <a:r>
              <a:rPr lang="en-US" sz="2400" i="1" dirty="0">
                <a:effectLst/>
                <a:latin typeface="Times New Roman" panose="02020603050405020304" pitchFamily="18" charset="0"/>
                <a:ea typeface="MS Mincho" panose="02020609040205080304" pitchFamily="49" charset="-128"/>
              </a:rPr>
              <a:t> con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Tuy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nhiên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đây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phải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điều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quá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nghiêm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trọng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càng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phải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bệnh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cách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chữa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Lòng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nhân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sự</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cảm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ấy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phương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thuốc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hữu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hiệu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để</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trị</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bệnh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này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Thật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vậy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năng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yêu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thương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đồng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cảm</a:t>
            </a:r>
            <a:r>
              <a:rPr lang="en-US" sz="2400" i="1" dirty="0">
                <a:effectLst/>
                <a:latin typeface="Times New Roman" panose="02020603050405020304" pitchFamily="18" charset="0"/>
                <a:ea typeface="MS Mincho" panose="02020609040205080304" pitchFamily="49" charset="-128"/>
              </a:rPr>
              <a:t>, chia </a:t>
            </a:r>
            <a:r>
              <a:rPr lang="en-US" sz="2400" i="1" dirty="0" err="1">
                <a:effectLst/>
                <a:latin typeface="Times New Roman" panose="02020603050405020304" pitchFamily="18" charset="0"/>
                <a:ea typeface="MS Mincho" panose="02020609040205080304" pitchFamily="49" charset="-128"/>
              </a:rPr>
              <a:t>sẻ</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đối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dần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bói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đắp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ta, </a:t>
            </a:r>
            <a:r>
              <a:rPr lang="en-US" sz="2400" i="1" dirty="0" err="1">
                <a:effectLst/>
                <a:latin typeface="Times New Roman" panose="02020603050405020304" pitchFamily="18" charset="0"/>
                <a:ea typeface="MS Mincho" panose="02020609040205080304" pitchFamily="49" charset="-128"/>
              </a:rPr>
              <a:t>khi</a:t>
            </a:r>
            <a:r>
              <a:rPr lang="en-US" sz="2400" i="1" dirty="0">
                <a:effectLst/>
                <a:latin typeface="Times New Roman" panose="02020603050405020304" pitchFamily="18" charset="0"/>
                <a:ea typeface="MS Mincho" panose="02020609040205080304" pitchFamily="49" charset="-128"/>
              </a:rPr>
              <a:t> ta </a:t>
            </a:r>
            <a:r>
              <a:rPr lang="en-US" sz="2400" i="1" dirty="0" err="1">
                <a:effectLst/>
                <a:latin typeface="Times New Roman" panose="02020603050405020304" pitchFamily="18" charset="0"/>
                <a:ea typeface="MS Mincho" panose="02020609040205080304" pitchFamily="49" charset="-128"/>
              </a:rPr>
              <a:t>biết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đặt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mình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hoàn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cảnh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để</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nghĩ</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suy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thức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tỉnh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lúc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ấy</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tiếng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ngạo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mạn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vô</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lối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sẽ</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không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có</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lí</a:t>
            </a:r>
            <a:r>
              <a:rPr lang="en-US" sz="2400" i="1" dirty="0">
                <a:effectLst/>
                <a:latin typeface="Times New Roman" panose="02020603050405020304" pitchFamily="18" charset="0"/>
                <a:ea typeface="MS Mincho" panose="02020609040205080304" pitchFamily="49" charset="-128"/>
              </a:rPr>
              <a:t> do </a:t>
            </a:r>
            <a:r>
              <a:rPr lang="en-US" sz="2400" i="1" dirty="0" err="1">
                <a:effectLst/>
                <a:latin typeface="Times New Roman" panose="02020603050405020304" pitchFamily="18" charset="0"/>
                <a:ea typeface="MS Mincho" panose="02020609040205080304" pitchFamily="49" charset="-128"/>
              </a:rPr>
              <a:t>gì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để</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bật</a:t>
            </a:r>
            <a:r>
              <a:rPr lang="en-US" sz="2400" i="1" dirty="0">
                <a:effectLst/>
                <a:latin typeface="Times New Roman" panose="02020603050405020304" pitchFamily="18" charset="0"/>
                <a:ea typeface="MS Mincho" panose="02020609040205080304" pitchFamily="49" charset="-128"/>
              </a:rPr>
              <a:t> ra.”</a:t>
            </a:r>
            <a:endParaRPr lang="en-US" sz="2400" dirty="0">
              <a:effectLst/>
              <a:latin typeface="Times New Roman" panose="02020603050405020304" pitchFamily="18" charset="0"/>
              <a:ea typeface="Times New Roman" panose="02020603050405020304" pitchFamily="18" charset="0"/>
            </a:endParaRPr>
          </a:p>
          <a:p>
            <a:pPr algn="r">
              <a:tabLst>
                <a:tab pos="1386840" algn="l"/>
              </a:tabLst>
            </a:pPr>
            <a:r>
              <a:rPr lang="en-US" sz="2400" dirty="0">
                <a:effectLst/>
                <a:latin typeface="Times New Roman" panose="02020603050405020304" pitchFamily="18" charset="0"/>
                <a:ea typeface="MS Mincho" panose="02020609040205080304" pitchFamily="49" charset="-128"/>
              </a:rPr>
              <a:t>(Minh </a:t>
            </a:r>
            <a:r>
              <a:rPr lang="en-US" sz="2400" dirty="0" err="1">
                <a:effectLst/>
                <a:latin typeface="Times New Roman" panose="02020603050405020304" pitchFamily="18" charset="0"/>
                <a:ea typeface="MS Mincho" panose="02020609040205080304" pitchFamily="49" charset="-128"/>
              </a:rPr>
              <a:t>Đăng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Tiếng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muốn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nghe</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Ngữ</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6, </a:t>
            </a:r>
            <a:r>
              <a:rPr lang="en-US" sz="2400" dirty="0" err="1">
                <a:effectLst/>
                <a:latin typeface="Times New Roman" panose="02020603050405020304" pitchFamily="18" charset="0"/>
                <a:ea typeface="MS Mincho" panose="02020609040205080304" pitchFamily="49" charset="-128"/>
              </a:rPr>
              <a:t>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hai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Sđd</a:t>
            </a:r>
            <a:r>
              <a:rPr lang="en-US" sz="2400" dirty="0">
                <a:effectLst/>
                <a:latin typeface="Times New Roman" panose="02020603050405020304" pitchFamily="18" charset="0"/>
                <a:ea typeface="MS Mincho" panose="02020609040205080304" pitchFamily="49" charset="-128"/>
              </a:rPr>
              <a:t>, tr. 75)</a:t>
            </a:r>
            <a:endParaRPr lang="en-US" sz="2400" dirty="0"/>
          </a:p>
        </p:txBody>
      </p:sp>
    </p:spTree>
    <p:extLst>
      <p:ext uri="{BB962C8B-B14F-4D97-AF65-F5344CB8AC3E}">
        <p14:creationId xmlns:p14="http://schemas.microsoft.com/office/powerpoint/2010/main" val="271509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619933"/>
            <a:ext cx="11256177" cy="565688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E108B73-C277-485B-AA3A-484775A0D3D8}"/>
              </a:ext>
            </a:extLst>
          </p:cNvPr>
          <p:cNvSpPr txBox="1"/>
          <p:nvPr/>
        </p:nvSpPr>
        <p:spPr>
          <a:xfrm>
            <a:off x="766899" y="935419"/>
            <a:ext cx="10860437" cy="5262979"/>
          </a:xfrm>
          <a:prstGeom prst="rect">
            <a:avLst/>
          </a:prstGeom>
          <a:noFill/>
        </p:spPr>
        <p:txBody>
          <a:bodyPr wrap="square">
            <a:spAutoFit/>
          </a:bodyPr>
          <a:lstStyle/>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1</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hai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hệ</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thế</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2</a:t>
            </a:r>
            <a:r>
              <a:rPr lang="en-US" sz="2400" dirty="0">
                <a:effectLst/>
                <a:latin typeface="Times New Roman" panose="02020603050405020304" pitchFamily="18" charset="0"/>
                <a:ea typeface="MS Mincho" panose="02020609040205080304" pitchFamily="49" charset="-128"/>
              </a:rPr>
              <a:t>. Ở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chủ</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hay </a:t>
            </a:r>
            <a:r>
              <a:rPr lang="en-US" sz="2400" dirty="0" err="1">
                <a:effectLst/>
                <a:latin typeface="Times New Roman" panose="02020603050405020304" pitchFamily="18" charset="0"/>
                <a:ea typeface="MS Mincho" panose="02020609040205080304" pitchFamily="49" charset="-128"/>
              </a:rPr>
              <a:t>bằng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3</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hiểu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thế</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Chê</a:t>
            </a:r>
            <a:r>
              <a:rPr lang="en-US" sz="2400" dirty="0">
                <a:effectLst/>
                <a:latin typeface="Times New Roman" panose="02020603050405020304" pitchFamily="18" charset="0"/>
                <a:ea typeface="MS Mincho" panose="02020609040205080304" pitchFamily="49" charset="-128"/>
              </a:rPr>
              <a:t> bai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phổ</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cách</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mỗi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4. </a:t>
            </a:r>
            <a:r>
              <a:rPr lang="en-US" sz="2400" dirty="0" err="1">
                <a:effectLst/>
                <a:latin typeface="Times New Roman" panose="02020603050405020304" pitchFamily="18" charset="0"/>
                <a:ea typeface="MS Mincho" panose="02020609040205080304" pitchFamily="49" charset="-128"/>
              </a:rPr>
              <a:t>Vì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phải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nghiêm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càng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phải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chữa</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5. Theo </a:t>
            </a:r>
            <a:r>
              <a:rPr lang="en-US" sz="2400" dirty="0" err="1">
                <a:effectLst/>
                <a:latin typeface="Times New Roman" panose="02020603050405020304" pitchFamily="18" charset="0"/>
                <a:ea typeface="MS Mincho" panose="02020609040205080304" pitchFamily="49" charset="-128"/>
              </a:rPr>
              <a:t>tác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hữu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Hãy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nêu</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kiến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6. </a:t>
            </a:r>
            <a:r>
              <a:rPr lang="en-US" sz="2400" dirty="0" err="1">
                <a:effectLst/>
                <a:latin typeface="Times New Roman" panose="02020603050405020304" pitchFamily="18" charset="0"/>
                <a:ea typeface="MS Mincho" panose="02020609040205080304" pitchFamily="49" charset="-128"/>
              </a:rPr>
              <a:t>Vì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Chê</a:t>
            </a:r>
            <a:r>
              <a:rPr lang="en-US" sz="2400" i="1" dirty="0">
                <a:effectLst/>
                <a:latin typeface="Times New Roman" panose="02020603050405020304" pitchFamily="18" charset="0"/>
                <a:ea typeface="MS Mincho" panose="02020609040205080304" pitchFamily="49" charset="-128"/>
              </a:rPr>
              <a:t> bai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khác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một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nhược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điểm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phổ</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biến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tính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cách</a:t>
            </a:r>
            <a:r>
              <a:rPr lang="en-US" sz="2400" i="1" dirty="0">
                <a:effectLst/>
                <a:latin typeface="Times New Roman" panose="02020603050405020304" pitchFamily="18" charset="0"/>
                <a:ea typeface="MS Mincho" panose="02020609040205080304" pitchFamily="49" charset="-128"/>
              </a:rPr>
              <a:t> con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b="1" i="1" dirty="0" err="1">
                <a:effectLst/>
                <a:latin typeface="Times New Roman" panose="02020603050405020304" pitchFamily="18" charset="0"/>
                <a:ea typeface="MS Mincho" panose="02020609040205080304" pitchFamily="49" charset="-128"/>
              </a:rPr>
              <a:t>yếu</a:t>
            </a:r>
            <a:r>
              <a:rPr lang="en-US" sz="2400" b="1" i="1" dirty="0">
                <a:effectLst/>
                <a:latin typeface="Times New Roman" panose="02020603050405020304" pitchFamily="18" charset="0"/>
                <a:ea typeface="MS Mincho" panose="02020609040205080304" pitchFamily="49" charset="-128"/>
              </a:rPr>
              <a:t> </a:t>
            </a:r>
            <a:r>
              <a:rPr lang="en-US" sz="2400" b="1" i="1"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thay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b="1" i="1" dirty="0" err="1">
                <a:effectLst/>
                <a:latin typeface="Times New Roman" panose="02020603050405020304" pitchFamily="18" charset="0"/>
                <a:ea typeface="MS Mincho" panose="02020609040205080304" pitchFamily="49" charset="-128"/>
              </a:rPr>
              <a:t>nhược</a:t>
            </a:r>
            <a:r>
              <a:rPr lang="en-US" sz="2400" b="1" i="1" dirty="0">
                <a:effectLst/>
                <a:latin typeface="Times New Roman" panose="02020603050405020304" pitchFamily="18" charset="0"/>
                <a:ea typeface="MS Mincho" panose="02020609040205080304" pitchFamily="49" charset="-128"/>
              </a:rPr>
              <a:t> </a:t>
            </a:r>
            <a:r>
              <a:rPr lang="en-US" sz="2400" b="1" i="1"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7.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Lòng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ấy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hữu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theo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thay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vẫn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thay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đổi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83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9FFF514-6F6A-4636-A702-FD21026C219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395662" cy="519972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8C82FF1-39AD-4729-A997-545EA6BCDDCC}"/>
              </a:ext>
            </a:extLst>
          </p:cNvPr>
          <p:cNvSpPr txBox="1"/>
          <p:nvPr/>
        </p:nvSpPr>
        <p:spPr>
          <a:xfrm>
            <a:off x="5637172" y="475864"/>
            <a:ext cx="2119393" cy="579967"/>
          </a:xfrm>
          <a:prstGeom prst="rect">
            <a:avLst/>
          </a:prstGeom>
          <a:noFill/>
        </p:spPr>
        <p:txBody>
          <a:bodyPr wrap="square">
            <a:spAutoFit/>
          </a:bodyPr>
          <a:lstStyle/>
          <a:p>
            <a:pPr algn="just">
              <a:lnSpc>
                <a:spcPct val="150000"/>
              </a:lnSpc>
              <a:tabLst>
                <a:tab pos="1386840" algn="l"/>
              </a:tabLst>
            </a:pPr>
            <a:r>
              <a:rPr lang="en-US" sz="2400" dirty="0">
                <a:effectLst/>
                <a:latin typeface="Times New Roman" panose="02020603050405020304" pitchFamily="18" charset="0"/>
                <a:ea typeface="MS Mincho" panose="02020609040205080304" pitchFamily="49" charset="-128"/>
              </a:rPr>
              <a:t>GỢI Ý:</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D07E9408-92C4-4261-9BF9-23F938C1B2B2}"/>
              </a:ext>
            </a:extLst>
          </p:cNvPr>
          <p:cNvSpPr txBox="1"/>
          <p:nvPr/>
        </p:nvSpPr>
        <p:spPr>
          <a:xfrm>
            <a:off x="737771" y="1676116"/>
            <a:ext cx="11009944" cy="579967"/>
          </a:xfrm>
          <a:prstGeom prst="rect">
            <a:avLst/>
          </a:prstGeom>
          <a:noFill/>
        </p:spPr>
        <p:txBody>
          <a:bodyPr wrap="square">
            <a:spAutoFit/>
          </a:bodyPr>
          <a:lstStyle/>
          <a:p>
            <a:pPr algn="just">
              <a:lnSpc>
                <a:spcPct val="150000"/>
              </a:lnSpc>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1</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hỏi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hai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hỏi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641BD898-93F6-4B7F-9FD7-D17ADF4660DB}"/>
              </a:ext>
            </a:extLst>
          </p:cNvPr>
          <p:cNvSpPr txBox="1"/>
          <p:nvPr/>
        </p:nvSpPr>
        <p:spPr>
          <a:xfrm>
            <a:off x="737771" y="2264018"/>
            <a:ext cx="10885199" cy="579967"/>
          </a:xfrm>
          <a:prstGeom prst="rect">
            <a:avLst/>
          </a:prstGeom>
          <a:noFill/>
        </p:spPr>
        <p:txBody>
          <a:bodyPr wrap="square">
            <a:spAutoFit/>
          </a:bodyPr>
          <a:lstStyle/>
          <a:p>
            <a:pPr algn="just">
              <a:lnSpc>
                <a:spcPct val="150000"/>
              </a:lnSpc>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2. Ở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chủ</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E5355801-5B89-4A82-885A-98AC70962202}"/>
              </a:ext>
            </a:extLst>
          </p:cNvPr>
          <p:cNvSpPr txBox="1"/>
          <p:nvPr/>
        </p:nvSpPr>
        <p:spPr>
          <a:xfrm>
            <a:off x="737771" y="2828835"/>
            <a:ext cx="11009944" cy="1687963"/>
          </a:xfrm>
          <a:prstGeom prst="rect">
            <a:avLst/>
          </a:prstGeom>
          <a:noFill/>
        </p:spPr>
        <p:txBody>
          <a:bodyPr wrap="square">
            <a:spAutoFit/>
          </a:bodyPr>
          <a:lstStyle/>
          <a:p>
            <a:pPr algn="just">
              <a:lnSpc>
                <a:spcPct val="150000"/>
              </a:lnSpc>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3.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Chê</a:t>
            </a:r>
            <a:r>
              <a:rPr lang="en-US" sz="2400" b="1" dirty="0">
                <a:effectLst/>
                <a:latin typeface="Times New Roman" panose="02020603050405020304" pitchFamily="18" charset="0"/>
                <a:ea typeface="MS Mincho" panose="02020609040205080304" pitchFamily="49" charset="-128"/>
              </a:rPr>
              <a:t> bai </a:t>
            </a:r>
            <a:r>
              <a:rPr lang="en-US" sz="2400" b="1" dirty="0" err="1">
                <a:effectLst/>
                <a:latin typeface="Times New Roman" panose="02020603050405020304" pitchFamily="18" charset="0"/>
                <a:ea typeface="MS Mincho" panose="02020609040205080304" pitchFamily="49" charset="-128"/>
              </a:rPr>
              <a:t>người</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khác</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là</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một</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nhược</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điểm</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phổ</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biến</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trong</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tính</a:t>
            </a:r>
            <a:r>
              <a:rPr lang="en-US" sz="2400" b="1" dirty="0">
                <a:effectLst/>
                <a:latin typeface="Times New Roman" panose="02020603050405020304" pitchFamily="18" charset="0"/>
                <a:ea typeface="MS Mincho" panose="02020609040205080304" pitchFamily="49" charset="-128"/>
              </a:rPr>
              <a:t> </a:t>
            </a:r>
            <a:r>
              <a:rPr lang="en-US" sz="2400" b="1" dirty="0" err="1">
                <a:effectLst/>
                <a:latin typeface="Times New Roman" panose="02020603050405020304" pitchFamily="18" charset="0"/>
                <a:ea typeface="MS Mincho" panose="02020609040205080304" pitchFamily="49" charset="-128"/>
              </a:rPr>
              <a:t>cách</a:t>
            </a:r>
            <a:r>
              <a:rPr lang="en-US" sz="2400" b="1" dirty="0">
                <a:effectLst/>
                <a:latin typeface="Times New Roman" panose="02020603050405020304" pitchFamily="18" charset="0"/>
                <a:ea typeface="MS Mincho" panose="02020609040205080304" pitchFamily="49" charset="-128"/>
              </a:rPr>
              <a:t> con </a:t>
            </a:r>
            <a:r>
              <a:rPr lang="en-US" sz="2400" b="1"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hầu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a:t>
            </a:r>
            <a:r>
              <a:rPr lang="en-US" sz="2400" dirty="0">
                <a:effectLst/>
                <a:latin typeface="Times New Roman" panose="02020603050405020304" pitchFamily="18" charset="0"/>
                <a:ea typeface="MS Mincho" panose="02020609040205080304" pitchFamily="49" charset="-128"/>
              </a:rPr>
              <a:t> ai </a:t>
            </a:r>
            <a:r>
              <a:rPr lang="en-US" sz="2400" dirty="0" err="1">
                <a:effectLst/>
                <a:latin typeface="Times New Roman" panose="02020603050405020304" pitchFamily="18" charset="0"/>
                <a:ea typeface="MS Mincho" panose="02020609040205080304" pitchFamily="49" charset="-128"/>
              </a:rPr>
              <a:t>cũng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cợt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chê</a:t>
            </a:r>
            <a:r>
              <a:rPr lang="en-US" sz="2400" dirty="0">
                <a:effectLst/>
                <a:latin typeface="Times New Roman" panose="02020603050405020304" pitchFamily="18" charset="0"/>
                <a:ea typeface="MS Mincho" panose="02020609040205080304" pitchFamily="49" charset="-128"/>
              </a:rPr>
              <a:t> bai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Mỗi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biểu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tốt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phải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tránh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86D32731-4FDB-411D-87B6-EC53B17D93BD}"/>
              </a:ext>
            </a:extLst>
          </p:cNvPr>
          <p:cNvSpPr txBox="1"/>
          <p:nvPr/>
        </p:nvSpPr>
        <p:spPr>
          <a:xfrm>
            <a:off x="746334" y="4611673"/>
            <a:ext cx="11009943" cy="1687963"/>
          </a:xfrm>
          <a:prstGeom prst="rect">
            <a:avLst/>
          </a:prstGeom>
          <a:noFill/>
        </p:spPr>
        <p:txBody>
          <a:bodyPr wrap="square">
            <a:spAutoFit/>
          </a:bodyPr>
          <a:lstStyle/>
          <a:p>
            <a:pPr algn="just">
              <a:lnSpc>
                <a:spcPct val="150000"/>
              </a:lnSpc>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4.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tuy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chưa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tệ</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thói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xấu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độc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nhẫn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gn="just">
              <a:lnSpc>
                <a:spcPct val="150000"/>
              </a:lnSpc>
              <a:tabLst>
                <a:tab pos="1386840" algn="l"/>
              </a:tabLst>
            </a:pPr>
            <a:r>
              <a:rPr lang="en-US" sz="2400" dirty="0">
                <a:effectLst/>
                <a:latin typeface="Times New Roman" panose="02020603050405020304" pitchFamily="18" charset="0"/>
                <a:ea typeface="MS Mincho" panose="02020609040205080304" pitchFamily="49" charset="-128"/>
              </a:rPr>
              <a:t>Ở </a:t>
            </a:r>
            <a:r>
              <a:rPr lang="en-US" sz="2400" dirty="0" err="1">
                <a:effectLst/>
                <a:latin typeface="Times New Roman" panose="02020603050405020304" pitchFamily="18" charset="0"/>
                <a:ea typeface="MS Mincho" panose="02020609040205080304" pitchFamily="49" charset="-128"/>
              </a:rPr>
              <a:t>phần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chỉ</a:t>
            </a:r>
            <a:r>
              <a:rPr lang="en-US" sz="2400" dirty="0">
                <a:effectLst/>
                <a:latin typeface="Times New Roman" panose="02020603050405020304" pitchFamily="18" charset="0"/>
                <a:ea typeface="MS Mincho" panose="02020609040205080304" pitchFamily="49" charset="-128"/>
              </a:rPr>
              <a:t> ra </a:t>
            </a:r>
            <a:r>
              <a:rPr lang="en-US" sz="2400" dirty="0" err="1">
                <a:effectLst/>
                <a:latin typeface="Times New Roman" panose="02020603050405020304" pitchFamily="18" charset="0"/>
                <a:ea typeface="MS Mincho" panose="02020609040205080304" pitchFamily="49" charset="-128"/>
              </a:rPr>
              <a:t>cách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chữa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039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P spid="13"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790413"/>
            <a:ext cx="11333668" cy="564138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2C9D5B3-D058-433F-AB2C-546CFA0EBDA0}"/>
              </a:ext>
            </a:extLst>
          </p:cNvPr>
          <p:cNvSpPr txBox="1"/>
          <p:nvPr/>
        </p:nvSpPr>
        <p:spPr>
          <a:xfrm>
            <a:off x="735903" y="1054938"/>
            <a:ext cx="10720193" cy="2677656"/>
          </a:xfrm>
          <a:prstGeom prst="rect">
            <a:avLst/>
          </a:prstGeom>
          <a:noFill/>
        </p:spPr>
        <p:txBody>
          <a:bodyPr wrap="square">
            <a:spAutoFit/>
          </a:bodyPr>
          <a:lstStyle/>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5.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chia </a:t>
            </a:r>
            <a:r>
              <a:rPr lang="en-US" sz="2400" dirty="0" err="1">
                <a:effectLst/>
                <a:latin typeface="Times New Roman" panose="02020603050405020304" pitchFamily="18" charset="0"/>
                <a:ea typeface="MS Mincho" panose="02020609040205080304" pitchFamily="49" charset="-128"/>
              </a:rPr>
              <a:t>sẻ</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đối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hoàn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nghĩ</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suy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tỉnh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xuất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nhằm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cạnh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còn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chẳng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phát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huy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vai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trò</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dục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giáo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dục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trường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xây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hệ</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gắn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giữa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thành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cộng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Tóm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tuỳ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trường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hợp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cụ</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chọn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cách</a:t>
            </a:r>
            <a:endParaRPr lang="en-US" sz="2400" dirty="0">
              <a:effectLst/>
              <a:latin typeface="Times New Roman" panose="02020603050405020304" pitchFamily="18" charset="0"/>
              <a:ea typeface="Times New Roman" panose="02020603050405020304" pitchFamily="18" charset="0"/>
            </a:endParaRPr>
          </a:p>
          <a:p>
            <a:pPr algn="just">
              <a:tabLst>
                <a:tab pos="1386840" algn="l"/>
              </a:tabLst>
            </a:pPr>
            <a:r>
              <a:rPr lang="en-US" sz="2400" dirty="0">
                <a:effectLst/>
                <a:latin typeface="Times New Roman" panose="02020603050405020304" pitchFamily="18" charset="0"/>
                <a:ea typeface="MS Mincho" panose="02020609040205080304" pitchFamily="49" charset="-128"/>
              </a:rPr>
              <a:t>“</a:t>
            </a:r>
            <a:r>
              <a:rPr lang="en-US" sz="2400" dirty="0" err="1">
                <a:effectLst/>
                <a:latin typeface="Times New Roman" panose="02020603050405020304" pitchFamily="18" charset="0"/>
                <a:ea typeface="MS Mincho" panose="02020609040205080304" pitchFamily="49" charset="-128"/>
              </a:rPr>
              <a:t>chữa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hợp</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4C0ADCF-08B0-40A0-B7F9-C0903A109CC5}"/>
              </a:ext>
            </a:extLst>
          </p:cNvPr>
          <p:cNvSpPr txBox="1"/>
          <p:nvPr/>
        </p:nvSpPr>
        <p:spPr>
          <a:xfrm>
            <a:off x="735901" y="3823087"/>
            <a:ext cx="10999922" cy="1200329"/>
          </a:xfrm>
          <a:prstGeom prst="rect">
            <a:avLst/>
          </a:prstGeom>
          <a:noFill/>
        </p:spPr>
        <p:txBody>
          <a:bodyPr wrap="square">
            <a:spAutoFit/>
          </a:bodyPr>
          <a:lstStyle/>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6. </a:t>
            </a:r>
            <a:r>
              <a:rPr lang="en-US" sz="2400" dirty="0" err="1">
                <a:effectLst/>
                <a:latin typeface="Times New Roman" panose="02020603050405020304" pitchFamily="18" charset="0"/>
                <a:ea typeface="MS Mincho" panose="02020609040205080304" pitchFamily="49" charset="-128"/>
              </a:rPr>
              <a:t>Nhược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kém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chủ</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vậy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thay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ở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Chê</a:t>
            </a:r>
            <a:r>
              <a:rPr lang="en-US" sz="2400" dirty="0">
                <a:effectLst/>
                <a:latin typeface="Times New Roman" panose="02020603050405020304" pitchFamily="18" charset="0"/>
                <a:ea typeface="MS Mincho" panose="02020609040205080304" pitchFamily="49" charset="-128"/>
              </a:rPr>
              <a:t> bai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phổ</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cách</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5F8674B5-8C32-47E0-8513-0B31DBA28D59}"/>
              </a:ext>
            </a:extLst>
          </p:cNvPr>
          <p:cNvSpPr txBox="1"/>
          <p:nvPr/>
        </p:nvSpPr>
        <p:spPr>
          <a:xfrm>
            <a:off x="735902" y="5274412"/>
            <a:ext cx="10999921" cy="1200329"/>
          </a:xfrm>
          <a:prstGeom prst="rect">
            <a:avLst/>
          </a:prstGeom>
          <a:noFill/>
        </p:spPr>
        <p:txBody>
          <a:bodyPr wrap="square">
            <a:spAutoFit/>
          </a:bodyPr>
          <a:lstStyle/>
          <a:p>
            <a:pPr algn="just">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7.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Lòng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ái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ấy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hữu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bệnh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thay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bằng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từ</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thuốc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vẫn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giữ</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nguyên</a:t>
            </a:r>
            <a:r>
              <a:rPr lang="en-US" sz="2400" dirty="0">
                <a:effectLst/>
                <a:latin typeface="Times New Roman" panose="02020603050405020304" pitchFamily="18" charset="0"/>
                <a:ea typeface="MS Mincho" panose="02020609040205080304" pitchFamily="49" charset="-128"/>
              </a:rPr>
              <a:t> ý.</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b="1" dirty="0">
                <a:solidFill>
                  <a:srgbClr val="FF0000"/>
                </a:solidFill>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717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366794" y="592161"/>
            <a:ext cx="11701978" cy="5917128"/>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48A2DBD-0957-4FE0-9DF8-C9BA8F1719D0}"/>
              </a:ext>
            </a:extLst>
          </p:cNvPr>
          <p:cNvSpPr txBox="1"/>
          <p:nvPr/>
        </p:nvSpPr>
        <p:spPr>
          <a:xfrm>
            <a:off x="887279" y="815965"/>
            <a:ext cx="10534972" cy="461665"/>
          </a:xfrm>
          <a:prstGeom prst="rect">
            <a:avLst/>
          </a:prstGeom>
          <a:noFill/>
        </p:spPr>
        <p:txBody>
          <a:bodyPr wrap="square">
            <a:spAutoFit/>
          </a:bodyPr>
          <a:lstStyle/>
          <a:p>
            <a:pPr>
              <a:tabLst>
                <a:tab pos="1386840" algn="l"/>
              </a:tabLst>
            </a:pP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ĐỀ SỐ 2: (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Dành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cho</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HS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khá</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giỏi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Đọc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đoạn</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trích</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sau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trả</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lời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các</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effectLst/>
                <a:latin typeface="Times New Roman" panose="02020603050405020304" pitchFamily="18" charset="0"/>
                <a:ea typeface="MS Mincho" panose="02020609040205080304" pitchFamily="49" charset="-128"/>
                <a:cs typeface="Times New Roman" panose="02020603050405020304" pitchFamily="18" charset="0"/>
              </a:rPr>
              <a:t>hỏi</a:t>
            </a:r>
            <a:r>
              <a:rPr lang="en-US" sz="24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1">
            <a:extLst>
              <a:ext uri="{FF2B5EF4-FFF2-40B4-BE49-F238E27FC236}">
                <a16:creationId xmlns:a16="http://schemas.microsoft.com/office/drawing/2014/main" id="{66538F97-045C-4EE9-B715-43846023791C}"/>
              </a:ext>
            </a:extLst>
          </p:cNvPr>
          <p:cNvSpPr>
            <a:spLocks noChangeArrowheads="1"/>
          </p:cNvSpPr>
          <p:nvPr/>
        </p:nvSpPr>
        <p:spPr bwMode="auto">
          <a:xfrm>
            <a:off x="487550" y="1517720"/>
            <a:ext cx="1145841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387475" algn="l"/>
              </a:tabLst>
            </a:pP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Trong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cuộc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sống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giữa</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này</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kia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chỉ</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sự</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khác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biệt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mà</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còn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nét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gũi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tương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đồng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Bên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cạnh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sự</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tương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đồng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đặc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điểm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sinh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lí</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đói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phải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ăn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khát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phải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uống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con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còn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điểm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giống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nhau</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tâm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lí</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tinh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Sinh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ra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trên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ai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muốn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khoẻ</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mạnh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minh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ai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muốn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cuộc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hạnh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phúc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sự</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nghiệp</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thành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ai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thích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cái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đẹp</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ai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muốn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tôn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trọng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kumimoji="0" lang="en-US" altLang="ja-JP"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87475" algn="l"/>
              </a:tabLst>
            </a:pP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Tuy</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nhiên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khao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khát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chính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đáng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ấy</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phải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bao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giờ</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cũng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thoả</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mãn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tế</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nhiều</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rơi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hoàn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cảnh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bất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hạnh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Ốm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đau</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mất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việc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thiếu</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thất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bại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là</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điều</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từng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xảy</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ra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đối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bao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xung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quanh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ta.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Hễ</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ai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lâm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cảnh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ngộ</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như</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thế</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cũng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sẽ</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cảm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thấy</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khổ</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muốn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sẻ</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chia,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đồng</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cảm</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được</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giúp</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đỡ</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vật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chất</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tinh</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1"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thần</a:t>
            </a:r>
            <a:r>
              <a:rPr kumimoji="0" lang="en-US" altLang="ja-JP" sz="2400" b="0" i="1"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kumimoji="0" lang="en-US" altLang="ja-JP"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87475" algn="l"/>
              </a:tabLst>
            </a:pP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(Theo Phan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Huy</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Dũng</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Chủ</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biên</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Để</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làm</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tốt</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thi</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môn</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Ngữ</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kì</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thi</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trung</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học</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phổthông</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quốc</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gia</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phần</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nghị</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luận</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xã</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hội</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NXB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Giáo</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dục</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Việt</a:t>
            </a:r>
            <a:r>
              <a:rPr lang="en-US" altLang="ja-JP" sz="2400" dirty="0">
                <a:latin typeface="Times New Roman" panose="02020603050405020304" pitchFamily="18" charset="0"/>
                <a:cs typeface="Times New Roman" panose="02020603050405020304" pitchFamily="18" charset="0"/>
              </a:rPr>
              <a:t> </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Nam,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Hà</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en-US" altLang="ja-JP" sz="2400" b="0" i="0" u="none" strike="noStrike" cap="none" normalizeH="0" baseline="0" dirty="0" err="1">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Nội</a:t>
            </a:r>
            <a:r>
              <a:rPr kumimoji="0" lang="en-US" altLang="ja-JP" sz="2400"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2016, tr. 93)</a:t>
            </a:r>
            <a:endParaRPr kumimoji="0" lang="en-US" altLang="ja-JP"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01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100380"/>
            <a:ext cx="11235043" cy="4819974"/>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488048D-19AD-49BA-BD8B-05C5993E3FB0}"/>
              </a:ext>
            </a:extLst>
          </p:cNvPr>
          <p:cNvSpPr txBox="1"/>
          <p:nvPr/>
        </p:nvSpPr>
        <p:spPr>
          <a:xfrm>
            <a:off x="741218" y="1582340"/>
            <a:ext cx="10881751" cy="3785652"/>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1.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dấu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giúp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trên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2.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trung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3. Theo </a:t>
            </a:r>
            <a:r>
              <a:rPr lang="en-US" sz="2400" dirty="0" err="1">
                <a:effectLst/>
                <a:latin typeface="Times New Roman" panose="02020603050405020304" pitchFamily="18" charset="0"/>
                <a:ea typeface="MS Mincho" panose="02020609040205080304" pitchFamily="49" charset="-128"/>
              </a:rPr>
              <a:t>tác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giả</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4. Khi </a:t>
            </a:r>
            <a:r>
              <a:rPr lang="en-US" sz="2400" dirty="0" err="1">
                <a:effectLst/>
                <a:latin typeface="Times New Roman" panose="02020603050405020304" pitchFamily="18" charset="0"/>
                <a:ea typeface="MS Mincho" panose="02020609040205080304" pitchFamily="49" charset="-128"/>
              </a:rPr>
              <a:t>nêu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cuộc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sống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giữa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kia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chỉ</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biệt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còn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nét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gũi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nêu</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kiến</a:t>
            </a:r>
            <a:r>
              <a:rPr lang="en-US" sz="2400" dirty="0">
                <a:effectLst/>
                <a:latin typeface="Times New Roman" panose="02020603050405020304" pitchFamily="18" charset="0"/>
                <a:ea typeface="MS Mincho" panose="02020609040205080304" pitchFamily="49" charset="-128"/>
              </a:rPr>
              <a:t>. Ý </a:t>
            </a:r>
            <a:r>
              <a:rPr lang="en-US" sz="2400" dirty="0" err="1">
                <a:effectLst/>
                <a:latin typeface="Times New Roman" panose="02020603050405020304" pitchFamily="18" charset="0"/>
                <a:ea typeface="MS Mincho" panose="02020609040205080304" pitchFamily="49" charset="-128"/>
              </a:rPr>
              <a:t>kiến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thuyết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phục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5. </a:t>
            </a:r>
            <a:r>
              <a:rPr lang="en-US" sz="2400" dirty="0" err="1">
                <a:effectLst/>
                <a:latin typeface="Times New Roman" panose="02020603050405020304" pitchFamily="18" charset="0"/>
                <a:ea typeface="MS Mincho" panose="02020609040205080304" pitchFamily="49" charset="-128"/>
              </a:rPr>
              <a:t>Đọc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rút</a:t>
            </a:r>
            <a:r>
              <a:rPr lang="en-US" sz="2400" dirty="0">
                <a:effectLst/>
                <a:latin typeface="Times New Roman" panose="02020603050405020304" pitchFamily="18" charset="0"/>
                <a:ea typeface="MS Mincho" panose="02020609040205080304" pitchFamily="49" charset="-128"/>
              </a:rPr>
              <a:t> ra </a:t>
            </a:r>
            <a:r>
              <a:rPr lang="en-US" sz="2400" dirty="0" err="1">
                <a:effectLst/>
                <a:latin typeface="Times New Roman" panose="02020603050405020304" pitchFamily="18" charset="0"/>
                <a:ea typeface="MS Mincho" panose="02020609040205080304" pitchFamily="49" charset="-128"/>
              </a:rPr>
              <a:t>được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giúp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thân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đúng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đắn</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cuộc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sống</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424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70408701-1FC7-475E-8634-2EF0382E652A}"/>
              </a:ext>
            </a:extLst>
          </p:cNvPr>
          <p:cNvSpPr txBox="1"/>
          <p:nvPr/>
        </p:nvSpPr>
        <p:spPr>
          <a:xfrm>
            <a:off x="400986" y="652072"/>
            <a:ext cx="11666095" cy="5632311"/>
          </a:xfrm>
          <a:prstGeom prst="rect">
            <a:avLst/>
          </a:prstGeom>
          <a:noFill/>
        </p:spPr>
        <p:txBody>
          <a:bodyPr wrap="square">
            <a:spAutoFit/>
          </a:bodyPr>
          <a:lstStyle/>
          <a:p>
            <a:r>
              <a:rPr lang="en-US" sz="24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chỗ</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bao: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giọng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ưa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hát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nhảy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múa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thao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nhí</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nhảnh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kín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trầm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a:spcAft>
                <a:spcPts val="1000"/>
              </a:spcAft>
              <a:tabLst>
                <a:tab pos="40005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Chung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=&gt;</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Tầm</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80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3"/>
            <a:ext cx="11240678" cy="5230719"/>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BAEAB23-730B-4BF0-8559-44F02C25490C}"/>
              </a:ext>
            </a:extLst>
          </p:cNvPr>
          <p:cNvSpPr txBox="1"/>
          <p:nvPr/>
        </p:nvSpPr>
        <p:spPr>
          <a:xfrm>
            <a:off x="5707252" y="626778"/>
            <a:ext cx="1549522" cy="461665"/>
          </a:xfrm>
          <a:prstGeom prst="rect">
            <a:avLst/>
          </a:prstGeom>
          <a:noFill/>
        </p:spPr>
        <p:txBody>
          <a:bodyPr wrap="square">
            <a:spAutoFit/>
          </a:bodyPr>
          <a:lstStyle/>
          <a:p>
            <a:pPr>
              <a:tabLst>
                <a:tab pos="1386840" algn="l"/>
              </a:tabLst>
            </a:pPr>
            <a:r>
              <a:rPr lang="en-US" sz="2400" dirty="0">
                <a:effectLst/>
                <a:latin typeface="Times New Roman" panose="02020603050405020304" pitchFamily="18" charset="0"/>
                <a:ea typeface="MS Mincho" panose="02020609040205080304" pitchFamily="49" charset="-128"/>
              </a:rPr>
              <a:t>GỢI Ý:</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AD3B9F10-8CAA-4597-AAD0-641EC5620A27}"/>
              </a:ext>
            </a:extLst>
          </p:cNvPr>
          <p:cNvSpPr txBox="1"/>
          <p:nvPr/>
        </p:nvSpPr>
        <p:spPr>
          <a:xfrm>
            <a:off x="720405" y="1613541"/>
            <a:ext cx="10751189" cy="830997"/>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1.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lên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dụng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bảng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rõ</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dấu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thấy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1A09AB3D-340D-4171-86C1-60F436FF487E}"/>
              </a:ext>
            </a:extLst>
          </p:cNvPr>
          <p:cNvSpPr txBox="1"/>
          <p:nvPr/>
        </p:nvSpPr>
        <p:spPr>
          <a:xfrm>
            <a:off x="685040" y="2436629"/>
            <a:ext cx="10751188" cy="830997"/>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2.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gũi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giữa</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trung</a:t>
            </a:r>
            <a:r>
              <a:rPr lang="en-US" sz="2400" dirty="0">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trích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F502CBF1-F408-419E-ABE8-EF2C284E8DCC}"/>
              </a:ext>
            </a:extLst>
          </p:cNvPr>
          <p:cNvSpPr txBox="1"/>
          <p:nvPr/>
        </p:nvSpPr>
        <p:spPr>
          <a:xfrm>
            <a:off x="649674" y="3208573"/>
            <a:ext cx="10751188" cy="830997"/>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3. Theo </a:t>
            </a:r>
            <a:r>
              <a:rPr lang="en-US" sz="2400" dirty="0" err="1">
                <a:effectLst/>
                <a:latin typeface="Times New Roman" panose="02020603050405020304" pitchFamily="18" charset="0"/>
                <a:ea typeface="MS Mincho" panose="02020609040205080304" pitchFamily="49" charset="-128"/>
              </a:rPr>
              <a:t>tác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giả</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sinh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tâm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tinh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tâm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tỉnh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5FC3C5FD-AFDF-4118-B58E-920C69170EDB}"/>
              </a:ext>
            </a:extLst>
          </p:cNvPr>
          <p:cNvSpPr txBox="1"/>
          <p:nvPr/>
        </p:nvSpPr>
        <p:spPr>
          <a:xfrm>
            <a:off x="649674" y="4039570"/>
            <a:ext cx="10937928" cy="1569660"/>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4. Khi </a:t>
            </a:r>
            <a:r>
              <a:rPr lang="en-US" sz="2400" dirty="0" err="1">
                <a:effectLst/>
                <a:latin typeface="Times New Roman" panose="02020603050405020304" pitchFamily="18" charset="0"/>
                <a:ea typeface="MS Mincho" panose="02020609040205080304" pitchFamily="49" charset="-128"/>
              </a:rPr>
              <a:t>nêu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cuộc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sống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giữa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kia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chỉ</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biệt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còn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nét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gần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gũi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đồng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dùng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hễ</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ai </a:t>
            </a:r>
            <a:r>
              <a:rPr lang="en-US" sz="2400" dirty="0" err="1">
                <a:effectLst/>
                <a:latin typeface="Times New Roman" panose="02020603050405020304" pitchFamily="18" charset="0"/>
                <a:ea typeface="MS Mincho" panose="02020609040205080304" pitchFamily="49" charset="-128"/>
              </a:rPr>
              <a:t>cũng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muốn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khoẻ</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mạnh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minh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hạnh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phúc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thành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được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tôn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này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thuyết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phục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dễ</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bỏ</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EEDC672F-902D-4FB7-B0F9-044DFD3AFA71}"/>
              </a:ext>
            </a:extLst>
          </p:cNvPr>
          <p:cNvSpPr txBox="1"/>
          <p:nvPr/>
        </p:nvSpPr>
        <p:spPr>
          <a:xfrm>
            <a:off x="720405" y="5592010"/>
            <a:ext cx="10937927" cy="830997"/>
          </a:xfrm>
          <a:prstGeom prst="rect">
            <a:avLst/>
          </a:prstGeom>
          <a:noFill/>
        </p:spPr>
        <p:txBody>
          <a:bodyPr wrap="square">
            <a:spAutoFit/>
          </a:bodyPr>
          <a:lstStyle/>
          <a:p>
            <a:pPr>
              <a:tabLst>
                <a:tab pos="1386840" algn="l"/>
              </a:tabLst>
            </a:pPr>
            <a:r>
              <a:rPr lang="en-US" sz="2400" b="1" dirty="0" err="1">
                <a:effectLst/>
                <a:latin typeface="Times New Roman" panose="02020603050405020304" pitchFamily="18" charset="0"/>
                <a:ea typeface="MS Mincho" panose="02020609040205080304" pitchFamily="49" charset="-128"/>
              </a:rPr>
              <a:t>Câu</a:t>
            </a:r>
            <a:r>
              <a:rPr lang="en-US" sz="2400" b="1" dirty="0">
                <a:effectLst/>
                <a:latin typeface="Times New Roman" panose="02020603050405020304" pitchFamily="18" charset="0"/>
                <a:ea typeface="MS Mincho" panose="02020609040205080304" pitchFamily="49" charset="-128"/>
              </a:rPr>
              <a:t> </a:t>
            </a:r>
            <a:r>
              <a:rPr lang="en-US" sz="2400" dirty="0">
                <a:effectLst/>
                <a:latin typeface="Times New Roman" panose="02020603050405020304" pitchFamily="18" charset="0"/>
                <a:ea typeface="MS Mincho" panose="02020609040205080304" pitchFamily="49" charset="-128"/>
              </a:rPr>
              <a:t>5.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rút</a:t>
            </a:r>
            <a:r>
              <a:rPr lang="en-US" sz="2400" dirty="0">
                <a:effectLst/>
                <a:latin typeface="Times New Roman" panose="02020603050405020304" pitchFamily="18" charset="0"/>
                <a:ea typeface="MS Mincho" panose="02020609040205080304" pitchFamily="49" charset="-128"/>
              </a:rPr>
              <a:t> ra </a:t>
            </a:r>
            <a:r>
              <a:rPr lang="en-US" sz="2400" dirty="0" err="1">
                <a:effectLst/>
                <a:latin typeface="Times New Roman" panose="02020603050405020304" pitchFamily="18" charset="0"/>
                <a:ea typeface="MS Mincho" panose="02020609040205080304" pitchFamily="49" charset="-128"/>
              </a:rPr>
              <a:t>bài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ứng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riêng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phải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biết</a:t>
            </a:r>
            <a:r>
              <a:rPr lang="en-US" sz="2400" dirty="0">
                <a:effectLst/>
                <a:latin typeface="Times New Roman" panose="02020603050405020304" pitchFamily="18" charset="0"/>
                <a:ea typeface="MS Mincho" panose="02020609040205080304" pitchFamily="49" charset="-128"/>
              </a:rPr>
              <a:t> chia </a:t>
            </a:r>
            <a:r>
              <a:rPr lang="en-US" sz="2400" dirty="0" err="1">
                <a:effectLst/>
                <a:latin typeface="Times New Roman" panose="02020603050405020304" pitchFamily="18" charset="0"/>
                <a:ea typeface="MS Mincho" panose="02020609040205080304" pitchFamily="49" charset="-128"/>
              </a:rPr>
              <a:t>sẻ</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thông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827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barn(inVertical)">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P spid="13"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123298" cy="4248228"/>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A657731-7DEC-4D2F-932D-1C3A42B1418A}"/>
              </a:ext>
            </a:extLst>
          </p:cNvPr>
          <p:cNvSpPr txBox="1"/>
          <p:nvPr/>
        </p:nvSpPr>
        <p:spPr>
          <a:xfrm>
            <a:off x="940633" y="1711070"/>
            <a:ext cx="6108490" cy="579967"/>
          </a:xfrm>
          <a:prstGeom prst="rect">
            <a:avLst/>
          </a:prstGeom>
          <a:noFill/>
        </p:spPr>
        <p:txBody>
          <a:bodyPr wrap="square">
            <a:spAutoFit/>
          </a:bodyPr>
          <a:lstStyle/>
          <a:p>
            <a:pPr algn="just">
              <a:lnSpc>
                <a:spcPct val="150000"/>
              </a:lnSpc>
              <a:spcBef>
                <a:spcPts val="300"/>
              </a:spcBef>
              <a:spcAft>
                <a:spcPts val="300"/>
              </a:spcAft>
            </a:pPr>
            <a:r>
              <a:rPr lang="en-US" sz="2400" b="1" dirty="0">
                <a:effectLst/>
                <a:latin typeface="Times New Roman" panose="02020603050405020304" pitchFamily="18" charset="0"/>
                <a:ea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rPr>
              <a:t>Kết thúc vấn đề.</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B37B2A9A-3D21-4914-B27F-4566A2514D42}"/>
              </a:ext>
            </a:extLst>
          </p:cNvPr>
          <p:cNvSpPr txBox="1"/>
          <p:nvPr/>
        </p:nvSpPr>
        <p:spPr>
          <a:xfrm>
            <a:off x="760750" y="2559457"/>
            <a:ext cx="10862219" cy="2280048"/>
          </a:xfrm>
          <a:prstGeom prst="rect">
            <a:avLst/>
          </a:prstGeom>
          <a:noFill/>
        </p:spPr>
        <p:txBody>
          <a:bodyPr wrap="square">
            <a:spAutoFit/>
          </a:bodyPr>
          <a:lstStyle/>
          <a:p>
            <a:pPr algn="just">
              <a:lnSpc>
                <a:spcPct val="150000"/>
              </a:lnSpc>
              <a:spcBef>
                <a:spcPts val="300"/>
              </a:spcBef>
              <a:spcAft>
                <a:spcPts val="300"/>
              </a:spcAft>
            </a:pPr>
            <a:r>
              <a:rPr lang="en-US" sz="2400" dirty="0" err="1">
                <a:effectLst/>
                <a:latin typeface="Times New Roman" panose="02020603050405020304" pitchFamily="18" charset="0"/>
                <a:ea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gũi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a:t>
            </a: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nói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rPr>
              <a:t>kìa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206206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379750" y="1199213"/>
            <a:ext cx="11372539" cy="520158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75A9D8B-BFEA-4117-A2BA-E54E2E49057F}"/>
              </a:ext>
            </a:extLst>
          </p:cNvPr>
          <p:cNvSpPr txBox="1"/>
          <p:nvPr/>
        </p:nvSpPr>
        <p:spPr>
          <a:xfrm>
            <a:off x="580868" y="392799"/>
            <a:ext cx="6108490" cy="49019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marL="742950" lvl="1" indent="-285750" algn="just">
              <a:lnSpc>
                <a:spcPct val="115000"/>
              </a:lnSpc>
              <a:spcAft>
                <a:spcPts val="1000"/>
              </a:spcAft>
              <a:buFont typeface="+mj-lt"/>
              <a:buAutoNum type="arabicPeriod" startAt="2"/>
              <a:tabLst>
                <a:tab pos="228600" algn="l"/>
                <a:tab pos="40005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quát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89C93CD-83FF-4C40-B8DD-A4BF89A932C7}"/>
              </a:ext>
            </a:extLst>
          </p:cNvPr>
          <p:cNvSpPr txBox="1"/>
          <p:nvPr/>
        </p:nvSpPr>
        <p:spPr>
          <a:xfrm>
            <a:off x="580868" y="1618938"/>
            <a:ext cx="11042101" cy="446564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15000"/>
              </a:lnSpc>
            </a:pPr>
            <a:r>
              <a:rPr lang="en-US" sz="2400" b="1" dirty="0">
                <a:solidFill>
                  <a:srgbClr val="000000"/>
                </a:solidFill>
                <a:effectLst/>
                <a:latin typeface="Times New Roman" panose="02020603050405020304" pitchFamily="18" charset="0"/>
                <a:ea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rPr>
              <a:t>Nghệ</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thuật</a:t>
            </a:r>
            <a:r>
              <a:rPr lang="en-US" sz="2400" b="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chặt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thuyết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phục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cùng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hướng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thoại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đọc</a:t>
            </a:r>
            <a:r>
              <a:rPr lang="en-US" sz="2400" dirty="0">
                <a:effectLst/>
                <a:latin typeface="Times New Roman" panose="02020603050405020304" pitchFamily="18" charset="0"/>
                <a:ea typeface="Times New Roman" panose="02020603050405020304" pitchFamily="18" charset="0"/>
              </a:rPr>
              <a:t>.</a:t>
            </a:r>
          </a:p>
          <a:p>
            <a:pPr>
              <a:lnSpc>
                <a:spcPct val="115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đan</a:t>
            </a:r>
            <a:r>
              <a:rPr lang="en-US" sz="2400" dirty="0">
                <a:effectLst/>
                <a:latin typeface="Times New Roman" panose="02020603050405020304" pitchFamily="18" charset="0"/>
                <a:ea typeface="Times New Roman" panose="02020603050405020304" pitchFamily="18" charset="0"/>
              </a:rPr>
              <a:t> xen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thuyết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phục</a:t>
            </a:r>
            <a:r>
              <a:rPr lang="en-US" sz="2400" dirty="0">
                <a:effectLst/>
                <a:latin typeface="Times New Roman" panose="02020603050405020304" pitchFamily="18" charset="0"/>
                <a:ea typeface="Times New Roman" panose="02020603050405020304" pitchFamily="18" charset="0"/>
              </a:rPr>
              <a:t>.</a:t>
            </a:r>
            <a:br>
              <a:rPr lang="en-US" sz="2400" dirty="0">
                <a:effectLst/>
                <a:latin typeface="Times New Roman" panose="02020603050405020304" pitchFamily="18" charset="0"/>
                <a:ea typeface="Times New Roman" panose="02020603050405020304" pitchFamily="18" charset="0"/>
              </a:rPr>
            </a:br>
            <a:r>
              <a:rPr lang="en-US" sz="2400" b="1" dirty="0">
                <a:solidFill>
                  <a:srgbClr val="000000"/>
                </a:solidFill>
                <a:effectLst/>
                <a:latin typeface="Times New Roman" panose="02020603050405020304" pitchFamily="18" charset="0"/>
                <a:ea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rPr>
              <a:t>Nội</a:t>
            </a:r>
            <a:r>
              <a:rPr lang="en-US" sz="2400" b="1" dirty="0">
                <a:solidFill>
                  <a:srgbClr val="000000"/>
                </a:solidFill>
                <a:effectLst/>
                <a:latin typeface="Times New Roman" panose="02020603050405020304" pitchFamily="18" charset="0"/>
                <a:ea typeface="Times New Roman" panose="02020603050405020304" pitchFamily="18" charset="0"/>
              </a:rPr>
              <a:t> dung, ý </a:t>
            </a:r>
            <a:r>
              <a:rPr lang="en-US" sz="2400" b="1" dirty="0" err="1">
                <a:solidFill>
                  <a:srgbClr val="000000"/>
                </a:solidFill>
                <a:effectLst/>
                <a:latin typeface="Times New Roman" panose="02020603050405020304" pitchFamily="18" charset="0"/>
                <a:ea typeface="Times New Roman" panose="02020603050405020304" pitchFamily="18" charset="0"/>
              </a:rPr>
              <a:t>nghĩa</a:t>
            </a:r>
            <a:r>
              <a:rPr lang="en-US" sz="2400" b="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nét</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riêng</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biệt</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độc</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đáo</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Điều</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đó</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làm</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nên</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sự</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muôn</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màu</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của</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cuộc</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sống</a:t>
            </a:r>
            <a:r>
              <a:rPr lang="en-US" sz="2400" b="1"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gũi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5482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569029" y="497028"/>
            <a:ext cx="3320483" cy="62883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2398425"/>
            <a:ext cx="11093318" cy="3372787"/>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EBEFE7A-1456-49C3-8757-7057A98FB657}"/>
              </a:ext>
            </a:extLst>
          </p:cNvPr>
          <p:cNvSpPr txBox="1"/>
          <p:nvPr/>
        </p:nvSpPr>
        <p:spPr>
          <a:xfrm>
            <a:off x="986008" y="472149"/>
            <a:ext cx="6108490" cy="579967"/>
          </a:xfrm>
          <a:prstGeom prst="rect">
            <a:avLst/>
          </a:prstGeom>
          <a:noFill/>
        </p:spPr>
        <p:txBody>
          <a:bodyPr wrap="square">
            <a:spAutoFit/>
          </a:bodyPr>
          <a:lstStyle/>
          <a:p>
            <a:pPr algn="just">
              <a:lnSpc>
                <a:spcPct val="150000"/>
              </a:lnSpc>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LUYỆN 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D582E14-49C6-443E-9B71-BAE52ECD0FC6}"/>
              </a:ext>
            </a:extLst>
          </p:cNvPr>
          <p:cNvSpPr txBox="1"/>
          <p:nvPr/>
        </p:nvSpPr>
        <p:spPr>
          <a:xfrm>
            <a:off x="415977" y="1445940"/>
            <a:ext cx="6108490" cy="579967"/>
          </a:xfrm>
          <a:prstGeom prst="rect">
            <a:avLst/>
          </a:prstGeom>
          <a:noFill/>
        </p:spPr>
        <p:txBody>
          <a:bodyPr wrap="square">
            <a:spAutoFit/>
          </a:bodyPr>
          <a:lstStyle/>
          <a:p>
            <a:pPr algn="just">
              <a:lnSpc>
                <a:spcPct val="150000"/>
              </a:lnSpc>
              <a:tabLst>
                <a:tab pos="40005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trắc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923E410-9AD7-4A5F-8479-E43AC9797EF5}"/>
              </a:ext>
            </a:extLst>
          </p:cNvPr>
          <p:cNvSpPr txBox="1"/>
          <p:nvPr/>
        </p:nvSpPr>
        <p:spPr>
          <a:xfrm>
            <a:off x="982263" y="2584246"/>
            <a:ext cx="10227474" cy="3001143"/>
          </a:xfrm>
          <a:prstGeom prst="rect">
            <a:avLst/>
          </a:prstGeom>
          <a:noFill/>
        </p:spPr>
        <p:txBody>
          <a:bodyPr wrap="square">
            <a:spAutoFit/>
          </a:bodyPr>
          <a:lstStyle/>
          <a:p>
            <a:pPr>
              <a:lnSpc>
                <a:spcPct val="150000"/>
              </a:lnSpc>
              <a:spcAft>
                <a:spcPts val="75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75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My</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Nguyễn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C6794EF4-1361-4C48-8F00-6D721EA239C5}"/>
              </a:ext>
            </a:extLst>
          </p:cNvPr>
          <p:cNvSpPr txBox="1"/>
          <p:nvPr/>
        </p:nvSpPr>
        <p:spPr>
          <a:xfrm>
            <a:off x="986008" y="4549511"/>
            <a:ext cx="6108490" cy="461665"/>
          </a:xfrm>
          <a:prstGeom prst="rect">
            <a:avLst/>
          </a:prstGeom>
          <a:noFill/>
        </p:spPr>
        <p:txBody>
          <a:bodyPr wrap="square">
            <a:spAutoFit/>
          </a:bodyPr>
          <a:lstStyle/>
          <a:p>
            <a:r>
              <a:rPr lang="en-US" sz="2400" cap="all"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2400" dirty="0">
              <a:solidFill>
                <a:srgbClr val="FF0000"/>
              </a:solidFill>
            </a:endParaRPr>
          </a:p>
        </p:txBody>
      </p:sp>
    </p:spTree>
    <p:extLst>
      <p:ext uri="{BB962C8B-B14F-4D97-AF65-F5344CB8AC3E}">
        <p14:creationId xmlns:p14="http://schemas.microsoft.com/office/powerpoint/2010/main" val="135868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861391" y="1325216"/>
            <a:ext cx="10628244" cy="3666509"/>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F1BCAE4-AA2F-40C8-82D4-DB304C79BB6C}"/>
              </a:ext>
            </a:extLst>
          </p:cNvPr>
          <p:cNvSpPr txBox="1"/>
          <p:nvPr/>
        </p:nvSpPr>
        <p:spPr>
          <a:xfrm>
            <a:off x="993914" y="1596887"/>
            <a:ext cx="10336696" cy="289855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spcBef>
                <a:spcPts val="1500"/>
              </a:spcBef>
              <a:spcAft>
                <a:spcPts val="750"/>
              </a:spcAft>
            </a:pPr>
            <a:r>
              <a:rPr lang="en-US" sz="2400" b="1" kern="0" dirty="0" err="1">
                <a:solidFill>
                  <a:srgbClr val="365F91"/>
                </a:solidFill>
                <a:effectLst/>
                <a:latin typeface="Times New Roman" panose="02020603050405020304" pitchFamily="18" charset="0"/>
              </a:rPr>
              <a:t>Câu</a:t>
            </a:r>
            <a:r>
              <a:rPr lang="en-US" sz="2400" b="1" kern="0" dirty="0">
                <a:solidFill>
                  <a:srgbClr val="365F91"/>
                </a:solidFill>
                <a:effectLst/>
                <a:latin typeface="Times New Roman" panose="02020603050405020304" pitchFamily="18" charset="0"/>
              </a:rPr>
              <a:t> 2.</a:t>
            </a:r>
            <a:r>
              <a:rPr lang="en-US" sz="2400" b="1" kern="0" dirty="0">
                <a:solidFill>
                  <a:srgbClr val="365F91"/>
                </a:solidFill>
                <a:effectLst/>
                <a:latin typeface="Cambria" panose="02040503050406030204" pitchFamily="18" charset="0"/>
              </a:rPr>
              <a:t> </a:t>
            </a:r>
            <a:r>
              <a:rPr lang="en-US" sz="2400" b="1" kern="1800" dirty="0" err="1">
                <a:solidFill>
                  <a:srgbClr val="365F91"/>
                </a:solidFill>
                <a:effectLst/>
                <a:latin typeface="Times New Roman" panose="02020603050405020304" pitchFamily="18" charset="0"/>
              </a:rPr>
              <a:t>Văn</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bản</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Xem</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người</a:t>
            </a:r>
            <a:r>
              <a:rPr lang="en-US" sz="2400" b="1" kern="1800" dirty="0">
                <a:solidFill>
                  <a:srgbClr val="365F91"/>
                </a:solidFill>
                <a:effectLst/>
                <a:latin typeface="Times New Roman" panose="02020603050405020304" pitchFamily="18" charset="0"/>
              </a:rPr>
              <a:t> ta </a:t>
            </a:r>
            <a:r>
              <a:rPr lang="en-US" sz="2400" b="1" kern="1800" dirty="0" err="1">
                <a:solidFill>
                  <a:srgbClr val="365F91"/>
                </a:solidFill>
                <a:effectLst/>
                <a:latin typeface="Times New Roman" panose="02020603050405020304" pitchFamily="18" charset="0"/>
              </a:rPr>
              <a:t>kìa</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sử</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dụng</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phương</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thức</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biểu</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đạt</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chính</a:t>
            </a:r>
            <a:r>
              <a:rPr lang="en-US" sz="2400" b="1" kern="1800" dirty="0">
                <a:solidFill>
                  <a:srgbClr val="365F91"/>
                </a:solidFill>
                <a:effectLst/>
                <a:latin typeface="Times New Roman" panose="02020603050405020304" pitchFamily="18" charset="0"/>
              </a:rPr>
              <a:t> </a:t>
            </a:r>
            <a:r>
              <a:rPr lang="en-US" sz="2400" b="1" kern="1800" dirty="0" err="1">
                <a:solidFill>
                  <a:srgbClr val="365F91"/>
                </a:solidFill>
                <a:effectLst/>
                <a:latin typeface="Times New Roman" panose="02020603050405020304" pitchFamily="18" charset="0"/>
              </a:rPr>
              <a:t>nào</a:t>
            </a:r>
            <a:r>
              <a:rPr lang="en-US" sz="2400" b="1" kern="1800" dirty="0">
                <a:solidFill>
                  <a:srgbClr val="365F91"/>
                </a:solidFill>
                <a:effectLst/>
                <a:latin typeface="Times New Roman" panose="02020603050405020304" pitchFamily="18" charset="0"/>
              </a:rPr>
              <a:t>?</a:t>
            </a:r>
            <a:endParaRPr lang="en-US" sz="2400" b="1" kern="0" dirty="0">
              <a:solidFill>
                <a:srgbClr val="365F91"/>
              </a:solidFill>
              <a:effectLst/>
              <a:latin typeface="Cambria" panose="020405030504060302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152257D-CA6B-408C-A08D-E6FFC20E0291}"/>
              </a:ext>
            </a:extLst>
          </p:cNvPr>
          <p:cNvSpPr txBox="1"/>
          <p:nvPr/>
        </p:nvSpPr>
        <p:spPr>
          <a:xfrm>
            <a:off x="993914" y="3895037"/>
            <a:ext cx="828261" cy="587148"/>
          </a:xfrm>
          <a:prstGeom prst="rect">
            <a:avLst/>
          </a:prstGeom>
          <a:noFill/>
        </p:spPr>
        <p:txBody>
          <a:bodyPr wrap="square">
            <a:spAutoFit/>
          </a:bodyPr>
          <a:lstStyle/>
          <a:p>
            <a:pPr algn="just">
              <a:lnSpc>
                <a:spcPct val="150000"/>
              </a:lnSpc>
              <a:tabLst>
                <a:tab pos="400050" algn="l"/>
              </a:tabLst>
            </a:pPr>
            <a:r>
              <a:rPr lang="en-US"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a:t>
            </a:r>
            <a:endParaRPr lang="en-US" sz="2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147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319134"/>
            <a:ext cx="11123298" cy="397776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8947CCD-FC65-45D3-9FBA-9A3AD0895256}"/>
              </a:ext>
            </a:extLst>
          </p:cNvPr>
          <p:cNvSpPr txBox="1"/>
          <p:nvPr/>
        </p:nvSpPr>
        <p:spPr>
          <a:xfrm>
            <a:off x="569029" y="1791812"/>
            <a:ext cx="10898445" cy="2795958"/>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C8DDC6D-941A-4FD1-AFF9-F8E5167C6E1A}"/>
              </a:ext>
            </a:extLst>
          </p:cNvPr>
          <p:cNvSpPr txBox="1"/>
          <p:nvPr/>
        </p:nvSpPr>
        <p:spPr>
          <a:xfrm>
            <a:off x="569028" y="3995125"/>
            <a:ext cx="798226" cy="579582"/>
          </a:xfrm>
          <a:prstGeom prst="rect">
            <a:avLst/>
          </a:prstGeom>
          <a:noFill/>
        </p:spPr>
        <p:txBody>
          <a:bodyPr wrap="square">
            <a:spAutoFit/>
          </a:bodyPr>
          <a:lstStyle/>
          <a:p>
            <a:pPr>
              <a:lnSpc>
                <a:spcPct val="150000"/>
              </a:lnSpc>
            </a:pPr>
            <a:r>
              <a:rPr lang="en-US" sz="2400" dirty="0">
                <a:solidFill>
                  <a:srgbClr val="FF0000"/>
                </a:solidFill>
                <a:latin typeface="Times New Roman" panose="02020603050405020304" pitchFamily="18" charset="0"/>
                <a:cs typeface="Times New Roman" panose="02020603050405020304" pitchFamily="18" charset="0"/>
              </a:rPr>
              <a:t>D</a:t>
            </a:r>
            <a:endParaRPr lang="en-US" sz="2400" dirty="0">
              <a:solidFill>
                <a:srgbClr val="FF0000"/>
              </a:solidFill>
            </a:endParaRPr>
          </a:p>
        </p:txBody>
      </p:sp>
    </p:spTree>
    <p:extLst>
      <p:ext uri="{BB962C8B-B14F-4D97-AF65-F5344CB8AC3E}">
        <p14:creationId xmlns:p14="http://schemas.microsoft.com/office/powerpoint/2010/main" val="386146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29" y="520383"/>
            <a:ext cx="3688178" cy="628832"/>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684ABE89-7B6D-4DCB-A021-011E77716309}"/>
              </a:ext>
            </a:extLst>
          </p:cNvPr>
          <p:cNvSpPr txBox="1"/>
          <p:nvPr/>
        </p:nvSpPr>
        <p:spPr>
          <a:xfrm>
            <a:off x="715780" y="630114"/>
            <a:ext cx="6108490" cy="461665"/>
          </a:xfrm>
          <a:prstGeom prst="rect">
            <a:avLst/>
          </a:prstGeom>
          <a:noFill/>
        </p:spPr>
        <p:txBody>
          <a:bodyPr wrap="square">
            <a:spAutoFit/>
          </a:bodyPr>
          <a:lstStyle/>
          <a:p>
            <a:pPr marR="91440" algn="just">
              <a:spcAft>
                <a:spcPts val="0"/>
              </a:spcAft>
            </a:pPr>
            <a:r>
              <a:rPr lang="da-DK" sz="2400" b="1" u="sng" dirty="0">
                <a:effectLst/>
                <a:latin typeface="Times New Roman" panose="02020603050405020304" pitchFamily="18" charset="0"/>
                <a:ea typeface="Times New Roman" panose="02020603050405020304" pitchFamily="18" charset="0"/>
              </a:rPr>
              <a:t>Hoạt động : Khởi động</a:t>
            </a:r>
            <a:endParaRPr lang="en-US" sz="2400"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AF64FF1B-7887-4D0E-BDA8-8210230DA382}"/>
              </a:ext>
            </a:extLst>
          </p:cNvPr>
          <p:cNvPicPr>
            <a:picLocks noChangeAspect="1"/>
          </p:cNvPicPr>
          <p:nvPr/>
        </p:nvPicPr>
        <p:blipFill>
          <a:blip r:embed="rId3"/>
          <a:stretch>
            <a:fillRect/>
          </a:stretch>
        </p:blipFill>
        <p:spPr>
          <a:xfrm>
            <a:off x="6672814" y="434848"/>
            <a:ext cx="4352761" cy="1693755"/>
          </a:xfrm>
          <a:prstGeom prst="rect">
            <a:avLst/>
          </a:prstGeom>
        </p:spPr>
      </p:pic>
      <p:graphicFrame>
        <p:nvGraphicFramePr>
          <p:cNvPr id="7" name="Table 6">
            <a:extLst>
              <a:ext uri="{FF2B5EF4-FFF2-40B4-BE49-F238E27FC236}">
                <a16:creationId xmlns:a16="http://schemas.microsoft.com/office/drawing/2014/main" id="{32B09D4E-1656-48A7-B589-741D53702D70}"/>
              </a:ext>
            </a:extLst>
          </p:cNvPr>
          <p:cNvGraphicFramePr>
            <a:graphicFrameLocks noGrp="1"/>
          </p:cNvGraphicFramePr>
          <p:nvPr>
            <p:extLst>
              <p:ext uri="{D42A27DB-BD31-4B8C-83A1-F6EECF244321}">
                <p14:modId xmlns:p14="http://schemas.microsoft.com/office/powerpoint/2010/main" val="1074912727"/>
              </p:ext>
            </p:extLst>
          </p:nvPr>
        </p:nvGraphicFramePr>
        <p:xfrm>
          <a:off x="419725" y="2128603"/>
          <a:ext cx="11238875" cy="4625367"/>
        </p:xfrm>
        <a:graphic>
          <a:graphicData uri="http://schemas.openxmlformats.org/drawingml/2006/table">
            <a:tbl>
              <a:tblPr firstRow="1" firstCol="1" bandRow="1" bandCol="1"/>
              <a:tblGrid>
                <a:gridCol w="3377102">
                  <a:extLst>
                    <a:ext uri="{9D8B030D-6E8A-4147-A177-3AD203B41FA5}">
                      <a16:colId xmlns:a16="http://schemas.microsoft.com/office/drawing/2014/main" val="2276865716"/>
                    </a:ext>
                  </a:extLst>
                </a:gridCol>
                <a:gridCol w="7861773">
                  <a:extLst>
                    <a:ext uri="{9D8B030D-6E8A-4147-A177-3AD203B41FA5}">
                      <a16:colId xmlns:a16="http://schemas.microsoft.com/office/drawing/2014/main" val="3128055790"/>
                    </a:ext>
                  </a:extLst>
                </a:gridCol>
              </a:tblGrid>
              <a:tr h="375131">
                <a:tc>
                  <a:txBody>
                    <a:bodyPr/>
                    <a:lstStyle/>
                    <a:p>
                      <a:pPr algn="ctr"/>
                      <a:r>
                        <a:rPr lang="en-US" sz="2400" b="1" dirty="0">
                          <a:solidFill>
                            <a:srgbClr val="000000"/>
                          </a:solidFill>
                          <a:effectLst/>
                          <a:latin typeface="Times New Roman" panose="02020603050405020304" pitchFamily="18" charset="0"/>
                          <a:ea typeface="Times New Roman" panose="02020603050405020304" pitchFamily="18" charset="0"/>
                        </a:rPr>
                        <a:t>KĨ NĂNG</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r>
                        <a:rPr lang="en-US" sz="2400" b="1" dirty="0">
                          <a:solidFill>
                            <a:srgbClr val="000000"/>
                          </a:solidFill>
                          <a:effectLst/>
                          <a:latin typeface="Times New Roman" panose="02020603050405020304" pitchFamily="18" charset="0"/>
                          <a:ea typeface="Times New Roman" panose="02020603050405020304" pitchFamily="18" charset="0"/>
                        </a:rPr>
                        <a:t>NỘI DUNG CỤ THỂ</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24022277"/>
                  </a:ext>
                </a:extLst>
              </a:tr>
              <a:tr h="785809">
                <a:tc rowSpan="4">
                  <a:txBody>
                    <a:bodyPr/>
                    <a:lstStyle/>
                    <a:p>
                      <a:r>
                        <a:rPr lang="en-US" sz="2400" dirty="0" err="1">
                          <a:solidFill>
                            <a:srgbClr val="0070C0"/>
                          </a:solidFill>
                          <a:effectLst/>
                          <a:latin typeface="Times New Roman" panose="02020603050405020304" pitchFamily="18" charset="0"/>
                          <a:ea typeface="Times New Roman" panose="02020603050405020304" pitchFamily="18" charset="0"/>
                        </a:rPr>
                        <a:t>Đọc</a:t>
                      </a:r>
                      <a:r>
                        <a:rPr lang="en-US" sz="2400" dirty="0">
                          <a:solidFill>
                            <a:srgbClr val="0070C0"/>
                          </a:solidFill>
                          <a:effectLst/>
                          <a:latin typeface="Times New Roman" panose="02020603050405020304" pitchFamily="18" charset="0"/>
                          <a:ea typeface="Times New Roman" panose="02020603050405020304" pitchFamily="18" charset="0"/>
                        </a:rPr>
                        <a:t> – </a:t>
                      </a:r>
                      <a:r>
                        <a:rPr lang="en-US" sz="2400" dirty="0" err="1">
                          <a:solidFill>
                            <a:srgbClr val="0070C0"/>
                          </a:solidFill>
                          <a:effectLst/>
                          <a:latin typeface="Times New Roman" panose="02020603050405020304" pitchFamily="18" charset="0"/>
                          <a:ea typeface="Times New Roman" panose="02020603050405020304" pitchFamily="18" charset="0"/>
                        </a:rPr>
                        <a:t>hiểu</a:t>
                      </a:r>
                      <a:r>
                        <a:rPr lang="en-US" sz="2400" dirty="0">
                          <a:solidFill>
                            <a:srgbClr val="0070C0"/>
                          </a:solidFill>
                          <a:effectLst/>
                          <a:latin typeface="Times New Roman" panose="02020603050405020304" pitchFamily="18" charset="0"/>
                          <a:ea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rPr>
                        <a:t>văn</a:t>
                      </a:r>
                      <a:r>
                        <a:rPr lang="en-US" sz="2400" dirty="0">
                          <a:solidFill>
                            <a:srgbClr val="0070C0"/>
                          </a:solidFill>
                          <a:effectLst/>
                          <a:latin typeface="Times New Roman" panose="02020603050405020304" pitchFamily="18" charset="0"/>
                          <a:ea typeface="Times New Roman" panose="02020603050405020304" pitchFamily="18" charset="0"/>
                        </a:rPr>
                        <a:t> </a:t>
                      </a:r>
                      <a:r>
                        <a:rPr lang="en-US" sz="2400" dirty="0" err="1">
                          <a:solidFill>
                            <a:srgbClr val="0070C0"/>
                          </a:solidFill>
                          <a:effectLst/>
                          <a:latin typeface="Times New Roman" panose="02020603050405020304" pitchFamily="18" charset="0"/>
                          <a:ea typeface="Times New Roman" panose="02020603050405020304" pitchFamily="18" charset="0"/>
                        </a:rPr>
                        <a:t>bản</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1:…………………………………………………………</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22239842"/>
                  </a:ext>
                </a:extLst>
              </a:tr>
              <a:tr h="785809">
                <a:tc vMerge="1">
                  <a:txBody>
                    <a:bodyPr/>
                    <a:lstStyle/>
                    <a:p>
                      <a:endParaRPr lang="en-US"/>
                    </a:p>
                  </a:txBody>
                  <a:tcPr/>
                </a:tc>
                <a:tc>
                  <a:txBody>
                    <a:bodyPr/>
                    <a:lstStyle/>
                    <a:p>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2: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11289221"/>
                  </a:ext>
                </a:extLst>
              </a:tr>
              <a:tr h="776612">
                <a:tc vMerge="1">
                  <a:txBody>
                    <a:bodyPr/>
                    <a:lstStyle/>
                    <a:p>
                      <a:endParaRPr lang="en-US"/>
                    </a:p>
                  </a:txBody>
                  <a:tcPr/>
                </a:tc>
                <a:tc>
                  <a:txBody>
                    <a:bodyPr/>
                    <a:lstStyle/>
                    <a:p>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3: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19732597"/>
                  </a:ext>
                </a:extLst>
              </a:tr>
              <a:tr h="776612">
                <a:tc vMerge="1">
                  <a:txBody>
                    <a:bodyPr/>
                    <a:lstStyle/>
                    <a:p>
                      <a:endParaRPr lang="en-US"/>
                    </a:p>
                  </a:txBody>
                  <a:tcPr/>
                </a:tc>
                <a:tc>
                  <a:txBody>
                    <a:bodyPr/>
                    <a:lstStyle/>
                    <a:p>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Việt</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53679984"/>
                  </a:ext>
                </a:extLst>
              </a:tr>
              <a:tr h="1125394">
                <a:tc>
                  <a:txBody>
                    <a:bodyPr/>
                    <a:lstStyle/>
                    <a:p>
                      <a:r>
                        <a:rPr lang="en-US" sz="2400">
                          <a:solidFill>
                            <a:srgbClr val="0070C0"/>
                          </a:solidFill>
                          <a:effectLst/>
                          <a:latin typeface="Times New Roman" panose="02020603050405020304" pitchFamily="18" charset="0"/>
                          <a:ea typeface="Times New Roman" panose="02020603050405020304" pitchFamily="18" charset="0"/>
                        </a:rPr>
                        <a:t>Viết, nói và nghe</a:t>
                      </a:r>
                      <a:endParaRPr lang="en-US"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291304069"/>
                  </a:ext>
                </a:extLst>
              </a:tr>
            </a:tbl>
          </a:graphicData>
        </a:graphic>
      </p:graphicFrame>
      <p:sp>
        <p:nvSpPr>
          <p:cNvPr id="13" name="TextBox 12">
            <a:extLst>
              <a:ext uri="{FF2B5EF4-FFF2-40B4-BE49-F238E27FC236}">
                <a16:creationId xmlns:a16="http://schemas.microsoft.com/office/drawing/2014/main" id="{C6D9B6BF-0A24-437D-917E-3F340C8F5503}"/>
              </a:ext>
            </a:extLst>
          </p:cNvPr>
          <p:cNvSpPr txBox="1"/>
          <p:nvPr/>
        </p:nvSpPr>
        <p:spPr>
          <a:xfrm>
            <a:off x="119921" y="1292097"/>
            <a:ext cx="7689954" cy="461665"/>
          </a:xfrm>
          <a:prstGeom prst="rect">
            <a:avLst/>
          </a:prstGeom>
          <a:noFill/>
        </p:spPr>
        <p:txBody>
          <a:bodyPr wrap="square">
            <a:spAutoFit/>
          </a:bodyPr>
          <a:lstStyle/>
          <a:p>
            <a:pPr algn="just"/>
            <a:r>
              <a:rPr lang="da-DK" sz="2400" b="1" dirty="0">
                <a:effectLst/>
                <a:latin typeface="Times New Roman" panose="02020603050405020304" pitchFamily="18" charset="0"/>
                <a:ea typeface="Times New Roman" panose="02020603050405020304" pitchFamily="18" charset="0"/>
              </a:rPr>
              <a:t> B1: Chuyển giao nhiệm vụ: (Hoạt độngcá nhân)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619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par>
                                <p:cTn id="21" presetID="16" presetClass="entr" presetSubtype="21"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704538"/>
            <a:ext cx="11198249" cy="54864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BC3E0A5-65FF-4BF3-A176-ADC7B9D59910}"/>
              </a:ext>
            </a:extLst>
          </p:cNvPr>
          <p:cNvSpPr txBox="1"/>
          <p:nvPr/>
        </p:nvSpPr>
        <p:spPr>
          <a:xfrm>
            <a:off x="875080" y="902794"/>
            <a:ext cx="10892199" cy="5250668"/>
          </a:xfrm>
          <a:prstGeom prst="rect">
            <a:avLst/>
          </a:prstGeom>
          <a:noFill/>
        </p:spPr>
        <p:txBody>
          <a:bodyPr wrap="square">
            <a:spAutoFit/>
          </a:bodyPr>
          <a:lstStyle/>
          <a:p>
            <a:pPr>
              <a:lnSpc>
                <a:spcPct val="115000"/>
              </a:lnSpc>
              <a:spcBef>
                <a:spcPts val="1500"/>
              </a:spcBef>
              <a:spcAft>
                <a:spcPts val="750"/>
              </a:spcAft>
            </a:pPr>
            <a:r>
              <a:rPr lang="en-US" sz="2400" b="1" kern="0" dirty="0" err="1">
                <a:effectLst/>
                <a:latin typeface="Times New Roman" panose="02020603050405020304" pitchFamily="18" charset="0"/>
              </a:rPr>
              <a:t>Câu</a:t>
            </a:r>
            <a:r>
              <a:rPr lang="en-US" sz="2400" b="1" kern="0" dirty="0">
                <a:effectLst/>
                <a:latin typeface="Times New Roman" panose="02020603050405020304" pitchFamily="18" charset="0"/>
              </a:rPr>
              <a:t> 4. </a:t>
            </a:r>
            <a:r>
              <a:rPr lang="en-US" sz="2400" b="1" kern="1800" dirty="0" err="1">
                <a:effectLst/>
                <a:latin typeface="Times New Roman" panose="02020603050405020304" pitchFamily="18" charset="0"/>
              </a:rPr>
              <a:t>Đoạn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trích</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sau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có</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vai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trò</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gì</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trong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văn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bản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Xem</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người</a:t>
            </a:r>
            <a:r>
              <a:rPr lang="en-US" sz="2400" b="1" kern="1800" dirty="0">
                <a:effectLst/>
                <a:latin typeface="Times New Roman" panose="02020603050405020304" pitchFamily="18" charset="0"/>
              </a:rPr>
              <a:t> ta </a:t>
            </a:r>
            <a:r>
              <a:rPr lang="en-US" sz="2400" b="1" kern="1800" dirty="0" err="1">
                <a:effectLst/>
                <a:latin typeface="Times New Roman" panose="02020603050405020304" pitchFamily="18" charset="0"/>
              </a:rPr>
              <a:t>kìa</a:t>
            </a:r>
            <a:r>
              <a:rPr lang="en-US" sz="2400" b="1" kern="1800" dirty="0">
                <a:effectLst/>
                <a:latin typeface="Times New Roman" panose="02020603050405020304" pitchFamily="18" charset="0"/>
              </a:rPr>
              <a:t>!”?       </a:t>
            </a:r>
            <a:endParaRPr lang="en-US" sz="2400" b="1" kern="0" dirty="0">
              <a:effectLst/>
              <a:latin typeface="Cambria" panose="02040503050406030204" pitchFamily="18" charset="0"/>
            </a:endParaRPr>
          </a:p>
          <a:p>
            <a:pPr>
              <a:lnSpc>
                <a:spcPct val="115000"/>
              </a:lnSpc>
              <a:spcBef>
                <a:spcPts val="1500"/>
              </a:spcBef>
              <a:spcAft>
                <a:spcPts val="750"/>
              </a:spcAft>
            </a:pP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Xem</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người</a:t>
            </a:r>
            <a:r>
              <a:rPr lang="en-US" sz="2400" b="1" kern="1800" dirty="0">
                <a:effectLst/>
                <a:latin typeface="Times New Roman" panose="02020603050405020304" pitchFamily="18" charset="0"/>
              </a:rPr>
              <a:t> ta </a:t>
            </a:r>
            <a:r>
              <a:rPr lang="en-US" sz="2400" b="1" kern="1800" dirty="0" err="1">
                <a:effectLst/>
                <a:latin typeface="Times New Roman" panose="02020603050405020304" pitchFamily="18" charset="0"/>
              </a:rPr>
              <a:t>kìa</a:t>
            </a:r>
            <a:r>
              <a:rPr lang="en-US" sz="2400" b="1" kern="1800" dirty="0">
                <a:effectLst/>
                <a:latin typeface="Times New Roman" panose="02020603050405020304" pitchFamily="18" charset="0"/>
              </a:rPr>
              <a:t>!” - </a:t>
            </a:r>
            <a:r>
              <a:rPr lang="en-US" sz="2400" b="1" kern="1800" dirty="0" err="1">
                <a:effectLst/>
                <a:latin typeface="Times New Roman" panose="02020603050405020304" pitchFamily="18" charset="0"/>
              </a:rPr>
              <a:t>đó</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là</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câu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mẹ</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tôi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thường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thốt</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lên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mỗi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khi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không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hài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lòng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với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tôi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về</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một</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điều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gì</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đó</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Cùng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với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câu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này</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mẹ</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còn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nói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Người</a:t>
            </a:r>
            <a:r>
              <a:rPr lang="en-US" sz="2400" b="1" kern="1800" dirty="0">
                <a:effectLst/>
                <a:latin typeface="Times New Roman" panose="02020603050405020304" pitchFamily="18" charset="0"/>
              </a:rPr>
              <a:t> ta </a:t>
            </a:r>
            <a:r>
              <a:rPr lang="en-US" sz="2400" b="1" kern="1800" dirty="0" err="1">
                <a:effectLst/>
                <a:latin typeface="Times New Roman" panose="02020603050405020304" pitchFamily="18" charset="0"/>
              </a:rPr>
              <a:t>cười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chết</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Có</a:t>
            </a:r>
            <a:r>
              <a:rPr lang="en-US" sz="2400" b="1" kern="1800" dirty="0">
                <a:effectLst/>
                <a:latin typeface="Times New Roman" panose="02020603050405020304" pitchFamily="18" charset="0"/>
              </a:rPr>
              <a:t> ai </a:t>
            </a:r>
            <a:r>
              <a:rPr lang="en-US" sz="2400" b="1" kern="1800" dirty="0" err="1">
                <a:effectLst/>
                <a:latin typeface="Times New Roman" panose="02020603050405020304" pitchFamily="18" charset="0"/>
              </a:rPr>
              <a:t>như</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thế</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không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Có</a:t>
            </a:r>
            <a:r>
              <a:rPr lang="en-US" sz="2400" b="1" kern="1800" dirty="0">
                <a:effectLst/>
                <a:latin typeface="Times New Roman" panose="02020603050405020304" pitchFamily="18" charset="0"/>
              </a:rPr>
              <a:t> ai </a:t>
            </a:r>
            <a:r>
              <a:rPr lang="en-US" sz="2400" b="1" kern="1800" dirty="0" err="1">
                <a:effectLst/>
                <a:latin typeface="Times New Roman" panose="02020603050405020304" pitchFamily="18" charset="0"/>
              </a:rPr>
              <a:t>làm</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vậy</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không</a:t>
            </a:r>
            <a:r>
              <a:rPr lang="en-US" sz="2400" b="1" kern="1800" dirty="0">
                <a:effectLst/>
                <a:latin typeface="Times New Roman" panose="02020603050405020304" pitchFamily="18" charset="0"/>
              </a:rPr>
              <a:t>?”, “Ai </a:t>
            </a:r>
            <a:r>
              <a:rPr lang="en-US" sz="2400" b="1" kern="1800" dirty="0" err="1">
                <a:effectLst/>
                <a:latin typeface="Times New Roman" panose="02020603050405020304" pitchFamily="18" charset="0"/>
              </a:rPr>
              <a:t>đời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lại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thế</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Tôi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là</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đứa</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trẻ</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được</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dạy</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nhiều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về</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hiếu</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thuận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tôi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đã</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cố</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sức</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vâng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lời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để</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mẹ</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vui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lòng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Nhưng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mỗi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lần</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như</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vậy</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thú</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thật</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tôi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không</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thấy</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thoải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mái</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chút</a:t>
            </a:r>
            <a:r>
              <a:rPr lang="en-US" sz="2400" b="1" kern="1800" dirty="0">
                <a:effectLst/>
                <a:latin typeface="Times New Roman" panose="02020603050405020304" pitchFamily="18" charset="0"/>
              </a:rPr>
              <a:t> </a:t>
            </a:r>
            <a:r>
              <a:rPr lang="en-US" sz="2400" b="1" kern="1800" dirty="0" err="1">
                <a:effectLst/>
                <a:latin typeface="Times New Roman" panose="02020603050405020304" pitchFamily="18" charset="0"/>
              </a:rPr>
              <a:t>nào</a:t>
            </a:r>
            <a:r>
              <a:rPr lang="en-US" sz="2400" b="1" kern="1800" dirty="0">
                <a:effectLst/>
                <a:latin typeface="Times New Roman" panose="02020603050405020304" pitchFamily="18" charset="0"/>
              </a:rPr>
              <a:t>. </a:t>
            </a:r>
            <a:endParaRPr lang="en-US" sz="2400" b="1" kern="0" dirty="0">
              <a:effectLst/>
              <a:latin typeface="Cambria" panose="02040503050406030204" pitchFamily="18" charset="0"/>
            </a:endParaRPr>
          </a:p>
          <a:p>
            <a:pPr>
              <a:lnSpc>
                <a:spcPct val="115000"/>
              </a:lnSpc>
              <a:spcBef>
                <a:spcPts val="1500"/>
              </a:spcBef>
              <a:spcAft>
                <a:spcPts val="750"/>
              </a:spcAft>
            </a:pPr>
            <a:r>
              <a:rPr lang="en-US" sz="2400" b="1" kern="0" dirty="0">
                <a:effectLst/>
                <a:latin typeface="Times New Roman" panose="02020603050405020304" pitchFamily="18" charset="0"/>
              </a:rPr>
              <a:t>A. </a:t>
            </a:r>
            <a:r>
              <a:rPr lang="en-US" sz="2400" b="1" kern="0" dirty="0" err="1">
                <a:effectLst/>
                <a:latin typeface="Times New Roman" panose="02020603050405020304" pitchFamily="18" charset="0"/>
              </a:rPr>
              <a:t>Giới</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thiệu</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vấn</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đề</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nghị</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luận</a:t>
            </a:r>
            <a:endParaRPr lang="en-US" sz="2400" b="1" kern="0" dirty="0">
              <a:effectLst/>
              <a:latin typeface="Cambria" panose="02040503050406030204" pitchFamily="18" charset="0"/>
            </a:endParaRPr>
          </a:p>
          <a:p>
            <a:pPr algn="just">
              <a:spcAft>
                <a:spcPts val="15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5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150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D.Phân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sánh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424B5CF5-5C8A-428F-B470-A07490213B98}"/>
              </a:ext>
            </a:extLst>
          </p:cNvPr>
          <p:cNvSpPr txBox="1"/>
          <p:nvPr/>
        </p:nvSpPr>
        <p:spPr>
          <a:xfrm>
            <a:off x="875080" y="4012579"/>
            <a:ext cx="1113019" cy="461665"/>
          </a:xfrm>
          <a:prstGeom prst="rect">
            <a:avLst/>
          </a:prstGeom>
          <a:noFill/>
        </p:spPr>
        <p:txBody>
          <a:bodyPr wrap="square">
            <a:spAutoFit/>
          </a:bodyPr>
          <a:lstStyle/>
          <a:p>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2400" dirty="0">
              <a:solidFill>
                <a:srgbClr val="FF0000"/>
              </a:solidFill>
            </a:endParaRPr>
          </a:p>
        </p:txBody>
      </p:sp>
    </p:spTree>
    <p:extLst>
      <p:ext uri="{BB962C8B-B14F-4D97-AF65-F5344CB8AC3E}">
        <p14:creationId xmlns:p14="http://schemas.microsoft.com/office/powerpoint/2010/main" val="2586258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244184"/>
            <a:ext cx="11093318" cy="3822491"/>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6BF4BFC-6020-42AD-8D11-62524ED410E4}"/>
              </a:ext>
            </a:extLst>
          </p:cNvPr>
          <p:cNvSpPr txBox="1"/>
          <p:nvPr/>
        </p:nvSpPr>
        <p:spPr>
          <a:xfrm>
            <a:off x="760750" y="1537689"/>
            <a:ext cx="10862219" cy="3077766"/>
          </a:xfrm>
          <a:prstGeom prst="rect">
            <a:avLst/>
          </a:prstGeom>
          <a:noFill/>
        </p:spPr>
        <p:txBody>
          <a:bodyPr wrap="square">
            <a:spAutoFit/>
          </a:bodyPr>
          <a:lstStyle/>
          <a:p>
            <a:pPr algn="just">
              <a:spcAft>
                <a:spcPts val="1500"/>
              </a:spcAft>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5. </a:t>
            </a:r>
            <a:r>
              <a:rPr lang="en-US" sz="2400" kern="1800" dirty="0" err="1">
                <a:solidFill>
                  <a:srgbClr val="000000"/>
                </a:solidFill>
                <a:effectLst/>
                <a:latin typeface="Times New Roman" panose="02020603050405020304" pitchFamily="18" charset="0"/>
                <a:ea typeface="Times New Roman" panose="02020603050405020304" pitchFamily="18" charset="0"/>
              </a:rPr>
              <a:t>Trong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văn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bản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Xem</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người</a:t>
            </a:r>
            <a:r>
              <a:rPr lang="en-US" sz="2400" kern="1800" dirty="0">
                <a:solidFill>
                  <a:srgbClr val="000000"/>
                </a:solidFill>
                <a:effectLst/>
                <a:latin typeface="Times New Roman" panose="02020603050405020304" pitchFamily="18" charset="0"/>
                <a:ea typeface="Times New Roman" panose="02020603050405020304" pitchFamily="18" charset="0"/>
              </a:rPr>
              <a:t> ta </a:t>
            </a:r>
            <a:r>
              <a:rPr lang="en-US" sz="2400" kern="1800" dirty="0" err="1">
                <a:solidFill>
                  <a:srgbClr val="000000"/>
                </a:solidFill>
                <a:effectLst/>
                <a:latin typeface="Times New Roman" panose="02020603050405020304" pitchFamily="18" charset="0"/>
                <a:ea typeface="Times New Roman" panose="02020603050405020304" pitchFamily="18" charset="0"/>
              </a:rPr>
              <a:t>kìa</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tác</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giả</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khẳng</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định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bản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thân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luôn</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cảm</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thấy</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như</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thế</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nào</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khi</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bị</a:t>
            </a:r>
            <a:r>
              <a:rPr lang="en-US" sz="2400" kern="1800" dirty="0">
                <a:solidFill>
                  <a:srgbClr val="000000"/>
                </a:solidFill>
                <a:effectLst/>
                <a:latin typeface="Times New Roman" panose="02020603050405020304" pitchFamily="18" charset="0"/>
                <a:ea typeface="Times New Roman" panose="02020603050405020304" pitchFamily="18" charset="0"/>
              </a:rPr>
              <a:t> so </a:t>
            </a:r>
            <a:r>
              <a:rPr lang="en-US" sz="2400" kern="1800" dirty="0" err="1">
                <a:solidFill>
                  <a:srgbClr val="000000"/>
                </a:solidFill>
                <a:effectLst/>
                <a:latin typeface="Times New Roman" panose="02020603050405020304" pitchFamily="18" charset="0"/>
                <a:ea typeface="Times New Roman" panose="02020603050405020304" pitchFamily="18" charset="0"/>
              </a:rPr>
              <a:t>sánh</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với</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người</a:t>
            </a:r>
            <a:r>
              <a:rPr lang="en-US" sz="2400" kern="1800" dirty="0">
                <a:solidFill>
                  <a:srgbClr val="000000"/>
                </a:solidFill>
                <a:effectLst/>
                <a:latin typeface="Times New Roman" panose="02020603050405020304" pitchFamily="18" charset="0"/>
                <a:ea typeface="Times New Roman" panose="02020603050405020304" pitchFamily="18" charset="0"/>
              </a:rPr>
              <a:t> </a:t>
            </a:r>
            <a:r>
              <a:rPr lang="en-US" sz="2400" kern="1800" dirty="0" err="1">
                <a:solidFill>
                  <a:srgbClr val="000000"/>
                </a:solidFill>
                <a:effectLst/>
                <a:latin typeface="Times New Roman" panose="02020603050405020304" pitchFamily="18" charset="0"/>
                <a:ea typeface="Times New Roman" panose="02020603050405020304" pitchFamily="18" charset="0"/>
              </a:rPr>
              <a:t>khác</a:t>
            </a:r>
            <a:r>
              <a:rPr lang="en-US" sz="2400" kern="1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1500"/>
              </a:spcAft>
              <a:buFont typeface="+mj-lt"/>
              <a:buAutoNum type="alphaUcPeriod"/>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Hài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lòng</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1500"/>
              </a:spcAft>
              <a:buFont typeface="+mj-lt"/>
              <a:buAutoNum type="alphaUcPeriod"/>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Khó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chịu</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1500"/>
              </a:spcAft>
              <a:buFont typeface="+mj-lt"/>
              <a:buAutoNum type="alphaUcPeriod"/>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Vui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vẻ</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1500"/>
              </a:spcAft>
              <a:buFont typeface="+mj-lt"/>
              <a:buAutoNum type="alphaUcPeriod"/>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ơn</a:t>
            </a:r>
            <a:endParaRPr lang="en-US" sz="24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C8DDC6D-941A-4FD1-AFF9-F8E5167C6E1A}"/>
              </a:ext>
            </a:extLst>
          </p:cNvPr>
          <p:cNvSpPr txBox="1"/>
          <p:nvPr/>
        </p:nvSpPr>
        <p:spPr>
          <a:xfrm>
            <a:off x="764975" y="2878701"/>
            <a:ext cx="798226" cy="579582"/>
          </a:xfrm>
          <a:prstGeom prst="rect">
            <a:avLst/>
          </a:prstGeom>
          <a:noFill/>
        </p:spPr>
        <p:txBody>
          <a:bodyPr wrap="square">
            <a:spAutoFit/>
          </a:bodyPr>
          <a:lstStyle/>
          <a:p>
            <a:pPr>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B</a:t>
            </a:r>
            <a:endParaRPr lang="en-US" sz="2400" dirty="0">
              <a:solidFill>
                <a:srgbClr val="FF0000"/>
              </a:solidFill>
            </a:endParaRPr>
          </a:p>
        </p:txBody>
      </p:sp>
    </p:spTree>
    <p:extLst>
      <p:ext uri="{BB962C8B-B14F-4D97-AF65-F5344CB8AC3E}">
        <p14:creationId xmlns:p14="http://schemas.microsoft.com/office/powerpoint/2010/main" val="102839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719528"/>
            <a:ext cx="11228229" cy="535018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22FDAD1-6439-4D3D-9ECF-F5740515B2FA}"/>
              </a:ext>
            </a:extLst>
          </p:cNvPr>
          <p:cNvSpPr txBox="1"/>
          <p:nvPr/>
        </p:nvSpPr>
        <p:spPr>
          <a:xfrm>
            <a:off x="979683" y="788284"/>
            <a:ext cx="10406920" cy="579967"/>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Bài</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tập</a:t>
            </a:r>
            <a:r>
              <a:rPr lang="en-US" sz="2400" b="1" dirty="0">
                <a:solidFill>
                  <a:srgbClr val="000000"/>
                </a:solidFill>
                <a:effectLst/>
                <a:latin typeface="Times New Roman" panose="02020603050405020304" pitchFamily="18" charset="0"/>
                <a:ea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chọn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đúng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hỏi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413E0EAB-275D-4863-AB8A-C8DFD0F061C7}"/>
              </a:ext>
            </a:extLst>
          </p:cNvPr>
          <p:cNvSpPr txBox="1"/>
          <p:nvPr/>
        </p:nvSpPr>
        <p:spPr>
          <a:xfrm>
            <a:off x="569030" y="1437007"/>
            <a:ext cx="11228229" cy="4457952"/>
          </a:xfrm>
          <a:prstGeom prst="rect">
            <a:avLst/>
          </a:prstGeom>
          <a:noFill/>
        </p:spPr>
        <p:txBody>
          <a:bodyPr wrap="square">
            <a:spAutoFit/>
          </a:bodyPr>
          <a:lstStyle/>
          <a:p>
            <a:pPr>
              <a:lnSpc>
                <a:spcPct val="150000"/>
              </a:lnSpc>
            </a:pP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đòi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chuẩn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lắm</a:t>
            </a:r>
            <a:r>
              <a:rPr lang="en-US" sz="2400" dirty="0">
                <a:solidFill>
                  <a:srgbClr val="000000"/>
                </a:solidFill>
                <a:effectLst/>
                <a:latin typeface="Times New Roman" panose="02020603050405020304" pitchFamily="18" charset="0"/>
                <a:ea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rPr>
              <a:t>chẳng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giang</a:t>
            </a:r>
            <a:r>
              <a:rPr lang="en-US" sz="2400" dirty="0">
                <a:solidFill>
                  <a:srgbClr val="000000"/>
                </a:solidFill>
                <a:effectLst/>
                <a:latin typeface="Times New Roman" panose="02020603050405020304" pitchFamily="18" charset="0"/>
                <a:ea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rPr>
              <a:t>chẳng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tin </a:t>
            </a:r>
            <a:r>
              <a:rPr lang="en-US" sz="2400" dirty="0" err="1">
                <a:solidFill>
                  <a:srgbClr val="000000"/>
                </a:solidFill>
                <a:effectLst/>
                <a:latin typeface="Times New Roman" panose="02020603050405020304" pitchFamily="18" charset="0"/>
                <a:ea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rPr>
              <a:t>chẳng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niềm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ước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kia.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xưa</a:t>
            </a:r>
            <a:r>
              <a:rPr lang="en-US" sz="2400" dirty="0">
                <a:solidFill>
                  <a:srgbClr val="000000"/>
                </a:solidFill>
                <a:effectLst/>
                <a:latin typeface="Times New Roman" panose="02020603050405020304" pitchFamily="18" charset="0"/>
                <a:ea typeface="Times New Roman" panose="02020603050405020304" pitchFamily="18" charset="0"/>
              </a:rPr>
              <a:t> nay,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vượt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xuất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dung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hảo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vẹn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mười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Lạc</a:t>
            </a:r>
            <a:r>
              <a:rPr lang="en-US" sz="2400" dirty="0">
                <a:solidFill>
                  <a:srgbClr val="000000"/>
                </a:solidFill>
                <a:effectLst/>
                <a:latin typeface="Times New Roman" panose="02020603050405020304" pitchFamily="18" charset="0"/>
                <a:ea typeface="Times New Roman" panose="02020603050405020304" pitchFamily="18" charset="0"/>
              </a:rPr>
              <a:t> Thanh, </a:t>
            </a:r>
            <a:r>
              <a:rPr lang="en-US" sz="2400" dirty="0" err="1">
                <a:solidFill>
                  <a:srgbClr val="000000"/>
                </a:solidFill>
                <a:effectLst/>
                <a:latin typeface="Times New Roman" panose="02020603050405020304" pitchFamily="18" charset="0"/>
                <a:ea typeface="Times New Roman" panose="02020603050405020304" pitchFamily="18" charset="0"/>
              </a:rPr>
              <a:t>Xem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kìa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6,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Sđd</a:t>
            </a:r>
            <a:r>
              <a:rPr lang="en-US" sz="2400" dirty="0">
                <a:solidFill>
                  <a:srgbClr val="000000"/>
                </a:solidFill>
                <a:effectLst/>
                <a:latin typeface="Times New Roman" panose="02020603050405020304" pitchFamily="18" charset="0"/>
                <a:ea typeface="Times New Roman" panose="02020603050405020304" pitchFamily="18" charset="0"/>
              </a:rPr>
              <a:t>, tr. 54)</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894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06570" y="1514007"/>
            <a:ext cx="11033357" cy="356804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04A78A1-1C93-409B-BC80-0AE6D8D19788}"/>
              </a:ext>
            </a:extLst>
          </p:cNvPr>
          <p:cNvSpPr txBox="1"/>
          <p:nvPr/>
        </p:nvSpPr>
        <p:spPr>
          <a:xfrm>
            <a:off x="1060554" y="1705464"/>
            <a:ext cx="6108490" cy="579967"/>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1.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97CDA836-49C3-4D63-80DC-7D1A1FE08DB0}"/>
              </a:ext>
            </a:extLst>
          </p:cNvPr>
          <p:cNvSpPr txBox="1"/>
          <p:nvPr/>
        </p:nvSpPr>
        <p:spPr>
          <a:xfrm>
            <a:off x="2632050" y="2562761"/>
            <a:ext cx="6782396" cy="2241960"/>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Trình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Bộc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xúc</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nghiệm</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983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094282"/>
            <a:ext cx="11048347" cy="3732551"/>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1D2C96F-329C-43F5-86CC-A456A95FA14B}"/>
              </a:ext>
            </a:extLst>
          </p:cNvPr>
          <p:cNvSpPr txBox="1"/>
          <p:nvPr/>
        </p:nvSpPr>
        <p:spPr>
          <a:xfrm>
            <a:off x="970614" y="1562007"/>
            <a:ext cx="6108490" cy="461665"/>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ea typeface="Times New Roman" panose="02020603050405020304" pitchFamily="18" charset="0"/>
              </a:rPr>
              <a:t>2.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chủ</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yếu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AC960CC4-E41E-4989-B413-C6FEC1CB6AD7}"/>
              </a:ext>
            </a:extLst>
          </p:cNvPr>
          <p:cNvSpPr txBox="1"/>
          <p:nvPr/>
        </p:nvSpPr>
        <p:spPr>
          <a:xfrm>
            <a:off x="1585210" y="2221574"/>
            <a:ext cx="5235315" cy="1687963"/>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477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3"/>
            <a:ext cx="10973396" cy="394842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B6FF631-06C8-4539-B98F-83EAB89E6A2A}"/>
              </a:ext>
            </a:extLst>
          </p:cNvPr>
          <p:cNvSpPr txBox="1"/>
          <p:nvPr/>
        </p:nvSpPr>
        <p:spPr>
          <a:xfrm>
            <a:off x="805721" y="1659124"/>
            <a:ext cx="6108490" cy="579967"/>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3. </a:t>
            </a: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059CC5EC-8E1C-4E15-AB96-A6EB233BD552}"/>
              </a:ext>
            </a:extLst>
          </p:cNvPr>
          <p:cNvSpPr txBox="1"/>
          <p:nvPr/>
        </p:nvSpPr>
        <p:spPr>
          <a:xfrm>
            <a:off x="1735112" y="2501937"/>
            <a:ext cx="6108490" cy="2241960"/>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đẽ</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khoẻ</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err="1">
                <a:solidFill>
                  <a:srgbClr val="000000"/>
                </a:solidFill>
                <a:effectLst/>
                <a:latin typeface="Times New Roman" panose="02020603050405020304" pitchFamily="18" charset="0"/>
                <a:ea typeface="Times New Roman" panose="02020603050405020304" pitchFamily="18" charset="0"/>
              </a:rPr>
              <a:t>C.Thông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minh</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Toàn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vẹn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khiếm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khuyết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804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124261"/>
            <a:ext cx="10913436" cy="4841823"/>
          </a:xfrm>
          <a:prstGeom prst="roundRect">
            <a:avLst>
              <a:gd name="adj" fmla="val 16667"/>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54818C0-E719-4107-86B1-E5CECEC7D6A9}"/>
              </a:ext>
            </a:extLst>
          </p:cNvPr>
          <p:cNvSpPr txBox="1"/>
          <p:nvPr/>
        </p:nvSpPr>
        <p:spPr>
          <a:xfrm>
            <a:off x="889743" y="1550606"/>
            <a:ext cx="10272010" cy="830997"/>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ea typeface="Times New Roman" panose="02020603050405020304" pitchFamily="18" charset="0"/>
              </a:rPr>
              <a:t>4..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xưa</a:t>
            </a:r>
            <a:r>
              <a:rPr lang="en-US" sz="2400" dirty="0">
                <a:solidFill>
                  <a:srgbClr val="000000"/>
                </a:solidFill>
                <a:effectLst/>
                <a:latin typeface="Times New Roman" panose="02020603050405020304" pitchFamily="18" charset="0"/>
                <a:ea typeface="Times New Roman" panose="02020603050405020304" pitchFamily="18" charset="0"/>
              </a:rPr>
              <a:t> nay,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vượt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xuất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EB73E09-FCBC-49B6-A309-6AD72AED80A1}"/>
              </a:ext>
            </a:extLst>
          </p:cNvPr>
          <p:cNvSpPr txBox="1"/>
          <p:nvPr/>
        </p:nvSpPr>
        <p:spPr>
          <a:xfrm>
            <a:off x="1000593" y="2657332"/>
            <a:ext cx="10161159" cy="1938992"/>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24D8814-9120-497B-946A-674CE2D6D4DF}"/>
              </a:ext>
            </a:extLst>
          </p:cNvPr>
          <p:cNvSpPr txBox="1"/>
          <p:nvPr/>
        </p:nvSpPr>
        <p:spPr>
          <a:xfrm>
            <a:off x="1000593" y="3366015"/>
            <a:ext cx="1682646" cy="461665"/>
          </a:xfrm>
          <a:prstGeom prst="rect">
            <a:avLst/>
          </a:prstGeom>
          <a:noFill/>
        </p:spPr>
        <p:txBody>
          <a:bodyPr wrap="square">
            <a:spAutoFit/>
          </a:bodyPr>
          <a:lstStyle/>
          <a:p>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2400" dirty="0">
              <a:solidFill>
                <a:srgbClr val="FF0000"/>
              </a:solidFill>
            </a:endParaRPr>
          </a:p>
        </p:txBody>
      </p:sp>
    </p:spTree>
    <p:extLst>
      <p:ext uri="{BB962C8B-B14F-4D97-AF65-F5344CB8AC3E}">
        <p14:creationId xmlns:p14="http://schemas.microsoft.com/office/powerpoint/2010/main" val="14015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569030" y="392097"/>
            <a:ext cx="4617567"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063337" cy="463797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42541BC-952C-478B-89EF-9FE568317C3D}"/>
              </a:ext>
            </a:extLst>
          </p:cNvPr>
          <p:cNvSpPr txBox="1"/>
          <p:nvPr/>
        </p:nvSpPr>
        <p:spPr>
          <a:xfrm>
            <a:off x="835268" y="476877"/>
            <a:ext cx="6108490" cy="461665"/>
          </a:xfrm>
          <a:prstGeom prst="rect">
            <a:avLst/>
          </a:prstGeom>
          <a:noFill/>
        </p:spPr>
        <p:txBody>
          <a:bodyPr wrap="square">
            <a:spAutoFit/>
          </a:bodyPr>
          <a:lstStyle/>
          <a:p>
            <a:pPr algn="just">
              <a:spcAft>
                <a:spcPts val="1500"/>
              </a:spcAft>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VB:</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78A851E-90DE-4D0F-B2FC-B96D1B77FCAC}"/>
              </a:ext>
            </a:extLst>
          </p:cNvPr>
          <p:cNvSpPr txBox="1"/>
          <p:nvPr/>
        </p:nvSpPr>
        <p:spPr>
          <a:xfrm>
            <a:off x="1000593" y="1685517"/>
            <a:ext cx="9132757" cy="461665"/>
          </a:xfrm>
          <a:prstGeom prst="rect">
            <a:avLst/>
          </a:prstGeom>
          <a:noFill/>
        </p:spPr>
        <p:txBody>
          <a:bodyPr wrap="square">
            <a:spAutoFit/>
          </a:bodyPr>
          <a:lstStyle/>
          <a:p>
            <a:pPr algn="just"/>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01:</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97BD709-0332-4C70-9503-11440A8B739E}"/>
              </a:ext>
            </a:extLst>
          </p:cNvPr>
          <p:cNvSpPr txBox="1"/>
          <p:nvPr/>
        </p:nvSpPr>
        <p:spPr>
          <a:xfrm>
            <a:off x="724524" y="2322312"/>
            <a:ext cx="10623029" cy="3456139"/>
          </a:xfrm>
          <a:prstGeom prst="rect">
            <a:avLst/>
          </a:prstGeom>
          <a:noFill/>
        </p:spPr>
        <p:txBody>
          <a:bodyPr wrap="square">
            <a:spAutoFit/>
          </a:bodyPr>
          <a:lstStyle/>
          <a:p>
            <a:pPr algn="just">
              <a:lnSpc>
                <a:spcPct val="115000"/>
              </a:lnSpc>
              <a:tabLst>
                <a:tab pos="400050" algn="l"/>
              </a:tabLst>
            </a:pP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mực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noi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lắm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ao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kia.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noi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hảo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vẹn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r">
              <a:lnSpc>
                <a:spcPct val="115000"/>
              </a:lnSpc>
              <a:tabLst>
                <a:tab pos="400050" algn="l"/>
              </a:tabLst>
            </a:pP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Thanh)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992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081076"/>
            <a:ext cx="10958406" cy="469584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C81CFB8-0AB9-4ACA-A183-BF6FFEA4213C}"/>
              </a:ext>
            </a:extLst>
          </p:cNvPr>
          <p:cNvSpPr txBox="1"/>
          <p:nvPr/>
        </p:nvSpPr>
        <p:spPr>
          <a:xfrm>
            <a:off x="732345" y="1438551"/>
            <a:ext cx="10631775" cy="398089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1</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Xác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thức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biểu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đạt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chính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spcBef>
                <a:spcPts val="300"/>
              </a:spcBef>
              <a:spcAft>
                <a:spcPts val="300"/>
              </a:spcAft>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nêu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phép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điệp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4</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nêu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chức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năng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câu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xưa</a:t>
            </a:r>
            <a:r>
              <a:rPr lang="en-US" sz="2400" i="1" dirty="0">
                <a:solidFill>
                  <a:srgbClr val="000000"/>
                </a:solidFill>
                <a:effectLst/>
                <a:latin typeface="Times New Roman" panose="02020603050405020304" pitchFamily="18" charset="0"/>
                <a:ea typeface="Times New Roman" panose="02020603050405020304" pitchFamily="18" charset="0"/>
              </a:rPr>
              <a:t> nay,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vượt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noi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gương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xuất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5</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kiến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rằng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Noi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thành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thiết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Tại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sao</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240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434716" y="1418053"/>
            <a:ext cx="11347554" cy="516546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1B153A6-A280-4A0C-90A7-161BA94431CA}"/>
              </a:ext>
            </a:extLst>
          </p:cNvPr>
          <p:cNvSpPr txBox="1"/>
          <p:nvPr/>
        </p:nvSpPr>
        <p:spPr>
          <a:xfrm>
            <a:off x="5332751" y="579459"/>
            <a:ext cx="3056744" cy="461665"/>
          </a:xfrm>
          <a:prstGeom prst="rect">
            <a:avLst/>
          </a:prstGeom>
          <a:noFill/>
        </p:spPr>
        <p:txBody>
          <a:bodyPr wrap="square">
            <a:spAutoFit/>
          </a:bodyPr>
          <a:lstStyle/>
          <a:p>
            <a:pPr algn="just"/>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9BA7FBB-C206-41DE-8ACC-26E03DA550B9}"/>
              </a:ext>
            </a:extLst>
          </p:cNvPr>
          <p:cNvSpPr txBox="1"/>
          <p:nvPr/>
        </p:nvSpPr>
        <p:spPr>
          <a:xfrm>
            <a:off x="861108" y="1346100"/>
            <a:ext cx="10780396" cy="4932441"/>
          </a:xfrm>
          <a:prstGeom prst="rect">
            <a:avLst/>
          </a:prstGeom>
          <a:noFill/>
        </p:spPr>
        <p:txBody>
          <a:bodyPr wrap="square">
            <a:spAutoFit/>
          </a:bodyPr>
          <a:lstStyle/>
          <a:p>
            <a:pPr algn="just">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50000"/>
              </a:lnSpc>
              <a:spcAft>
                <a:spcPts val="1000"/>
              </a:spcAf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900"/>
              </a:spcAft>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9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9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61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916600" y="1844532"/>
            <a:ext cx="10358799" cy="3168936"/>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E8A3213-A31B-4BAC-BD8F-C8E50EFD55EB}"/>
              </a:ext>
            </a:extLst>
          </p:cNvPr>
          <p:cNvSpPr txBox="1"/>
          <p:nvPr/>
        </p:nvSpPr>
        <p:spPr>
          <a:xfrm>
            <a:off x="1219423" y="2274838"/>
            <a:ext cx="8644327" cy="2308324"/>
          </a:xfrm>
          <a:prstGeom prst="rect">
            <a:avLst/>
          </a:prstGeom>
          <a:noFill/>
        </p:spPr>
        <p:txBody>
          <a:bodyPr wrap="square">
            <a:spAutoFit/>
          </a:bodyPr>
          <a:lstStyle/>
          <a:p>
            <a:pPr algn="just"/>
            <a:r>
              <a:rPr lang="da-DK" sz="2400" b="1" dirty="0">
                <a:effectLst/>
                <a:latin typeface="Times New Roman" panose="02020603050405020304" pitchFamily="18" charset="0"/>
                <a:ea typeface="Times New Roman" panose="02020603050405020304" pitchFamily="18" charset="0"/>
              </a:rPr>
              <a:t>B2: Thực hiện nhiệm vụ:</a:t>
            </a:r>
            <a:endParaRPr lang="en-US" sz="2400" dirty="0">
              <a:effectLst/>
              <a:latin typeface="Times New Roman" panose="02020603050405020304" pitchFamily="18" charset="0"/>
              <a:ea typeface="Times New Roman" panose="02020603050405020304" pitchFamily="18" charset="0"/>
            </a:endParaRPr>
          </a:p>
          <a:p>
            <a:pPr algn="just"/>
            <a:r>
              <a:rPr lang="da-DK" sz="2400" dirty="0">
                <a:effectLst/>
                <a:latin typeface="Times New Roman" panose="02020603050405020304" pitchFamily="18" charset="0"/>
                <a:ea typeface="Times New Roman" panose="02020603050405020304" pitchFamily="18" charset="0"/>
              </a:rPr>
              <a:t>HS trình bày nội dung bài tập</a:t>
            </a:r>
            <a:endParaRPr lang="en-US" sz="2400" dirty="0">
              <a:effectLst/>
              <a:latin typeface="Times New Roman" panose="02020603050405020304" pitchFamily="18" charset="0"/>
              <a:ea typeface="Times New Roman" panose="02020603050405020304" pitchFamily="18" charset="0"/>
            </a:endParaRPr>
          </a:p>
          <a:p>
            <a:pPr algn="just"/>
            <a:r>
              <a:rPr lang="da-DK" sz="2400" b="1" dirty="0">
                <a:effectLst/>
                <a:latin typeface="Times New Roman" panose="02020603050405020304" pitchFamily="18" charset="0"/>
                <a:ea typeface="Times New Roman" panose="02020603050405020304" pitchFamily="18" charset="0"/>
              </a:rPr>
              <a:t>B3: Báo cáo sản phẩm học tập:</a:t>
            </a:r>
            <a:endParaRPr lang="en-US" sz="2400" dirty="0">
              <a:effectLst/>
              <a:latin typeface="Times New Roman" panose="02020603050405020304" pitchFamily="18" charset="0"/>
              <a:ea typeface="Times New Roman" panose="02020603050405020304" pitchFamily="18" charset="0"/>
            </a:endParaRPr>
          </a:p>
          <a:p>
            <a:pPr algn="just"/>
            <a:r>
              <a:rPr lang="da-DK" sz="2400" dirty="0">
                <a:effectLst/>
                <a:latin typeface="Times New Roman" panose="02020603050405020304" pitchFamily="18" charset="0"/>
                <a:ea typeface="Times New Roman" panose="02020603050405020304" pitchFamily="18" charset="0"/>
              </a:rPr>
              <a:t>GV khích lệ, động viên, gọi HS bổ sung nếu cần</a:t>
            </a:r>
            <a:endParaRPr lang="en-US" sz="2400" dirty="0">
              <a:effectLst/>
              <a:latin typeface="Times New Roman" panose="02020603050405020304" pitchFamily="18" charset="0"/>
              <a:ea typeface="Times New Roman" panose="02020603050405020304" pitchFamily="18" charset="0"/>
            </a:endParaRPr>
          </a:p>
          <a:p>
            <a:pPr algn="just"/>
            <a:r>
              <a:rPr lang="da-DK" sz="2400" b="1" dirty="0">
                <a:effectLst/>
                <a:latin typeface="Times New Roman" panose="02020603050405020304" pitchFamily="18" charset="0"/>
                <a:ea typeface="Times New Roman" panose="02020603050405020304" pitchFamily="18" charset="0"/>
              </a:rPr>
              <a:t>B4: Đánh giá, nhận xét</a:t>
            </a:r>
            <a:endParaRPr lang="en-US" sz="2400" dirty="0">
              <a:effectLst/>
              <a:latin typeface="Times New Roman" panose="02020603050405020304" pitchFamily="18" charset="0"/>
              <a:ea typeface="Times New Roman" panose="02020603050405020304" pitchFamily="18" charset="0"/>
            </a:endParaRPr>
          </a:p>
          <a:p>
            <a:pPr algn="just"/>
            <a:r>
              <a:rPr lang="da-DK" sz="2400" dirty="0">
                <a:effectLst/>
                <a:latin typeface="Times New Roman" panose="02020603050405020304" pitchFamily="18" charset="0"/>
                <a:ea typeface="Times New Roman" panose="02020603050405020304" pitchFamily="18" charset="0"/>
              </a:rPr>
              <a:t>- GV nhận xét, khen và biểu dương các nhóm có sản phẩm tốt.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877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034321"/>
            <a:ext cx="11183259" cy="4931764"/>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52849FEA-035E-4904-8AE9-44797949F3BC}"/>
              </a:ext>
            </a:extLst>
          </p:cNvPr>
          <p:cNvSpPr txBox="1"/>
          <p:nvPr/>
        </p:nvSpPr>
        <p:spPr>
          <a:xfrm>
            <a:off x="760750" y="1552520"/>
            <a:ext cx="10862219" cy="3785652"/>
          </a:xfrm>
          <a:prstGeom prst="rect">
            <a:avLst/>
          </a:prstGeom>
          <a:noFill/>
        </p:spPr>
        <p:txBody>
          <a:bodyPr wrap="square">
            <a:spAutoFit/>
          </a:bodyPr>
          <a:lstStyle/>
          <a:p>
            <a:pPr algn="just"/>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nêu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phép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điệp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trên</a:t>
            </a:r>
            <a:endParaRPr lang="en-US" sz="2400" dirty="0">
              <a:effectLst/>
              <a:latin typeface="Times New Roman" panose="02020603050405020304" pitchFamily="18" charset="0"/>
              <a:ea typeface="Times New Roman" panose="02020603050405020304" pitchFamily="18" charset="0"/>
            </a:endParaRPr>
          </a:p>
          <a:p>
            <a:pPr algn="just"/>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Điệp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rPr>
              <a:t>Ai </a:t>
            </a:r>
            <a:r>
              <a:rPr lang="en-US" sz="2400" i="1" dirty="0" err="1">
                <a:solidFill>
                  <a:srgbClr val="000000"/>
                </a:solidFill>
                <a:effectLst/>
                <a:latin typeface="Times New Roman" panose="02020603050405020304" pitchFamily="18" charset="0"/>
                <a:ea typeface="Times New Roman" panose="02020603050405020304" pitchFamily="18" charset="0"/>
              </a:rPr>
              <a:t>chẳng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rPr>
              <a:t>” 3 </a:t>
            </a:r>
            <a:r>
              <a:rPr lang="en-US" sz="2400" i="1" dirty="0" err="1">
                <a:solidFill>
                  <a:srgbClr val="000000"/>
                </a:solidFill>
                <a:effectLst/>
                <a:latin typeface="Times New Roman" panose="02020603050405020304" pitchFamily="18" charset="0"/>
                <a:ea typeface="Times New Roman" panose="02020603050405020304" pitchFamily="18" charset="0"/>
              </a:rPr>
              <a:t>lần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lặp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3 </a:t>
            </a:r>
            <a:r>
              <a:rPr lang="en-US" sz="2400" i="1" dirty="0" err="1">
                <a:solidFill>
                  <a:srgbClr val="000000"/>
                </a:solidFill>
                <a:effectLst/>
                <a:latin typeface="Times New Roman" panose="02020603050405020304" pitchFamily="18" charset="0"/>
                <a:ea typeface="Times New Roman" panose="02020603050405020304" pitchFamily="18" charset="0"/>
              </a:rPr>
              <a:t>câu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liên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tiếp</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dụng:Tạo</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liên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giữa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câu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nhịp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a:t>
            </a:r>
            <a:r>
              <a:rPr lang="en-US" sz="2400" dirty="0" err="1">
                <a:effectLst/>
                <a:latin typeface="Times New Roman" panose="02020603050405020304" pitchFamily="18" charset="0"/>
                <a:ea typeface="MS Mincho" panose="02020609040205080304" pitchFamily="49" charset="-128"/>
              </a:rPr>
              <a:t>ập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chắc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chắn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chẽ</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khẳng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định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giống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mọi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Nhấn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mạnh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những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ước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mọi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muốn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hoàn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hảo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được</a:t>
            </a:r>
            <a:r>
              <a:rPr lang="en-US" sz="2400" dirty="0">
                <a:effectLst/>
                <a:latin typeface="Times New Roman" panose="02020603050405020304" pitchFamily="18" charset="0"/>
                <a:ea typeface="MS Mincho" panose="02020609040205080304" pitchFamily="49" charset="-128"/>
              </a:rPr>
              <a:t> tin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giỏi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giang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nghĩa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tốt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đẹp</a:t>
            </a:r>
            <a:r>
              <a:rPr lang="en-US" sz="2400" dirty="0">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r>
              <a:rPr lang="en-US" sz="2400" b="1" dirty="0">
                <a:solidFill>
                  <a:srgbClr val="0D0D0D"/>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4: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nêu</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nghĩa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câu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xưa</a:t>
            </a:r>
            <a:r>
              <a:rPr lang="en-US" sz="2400" i="1" dirty="0">
                <a:solidFill>
                  <a:srgbClr val="000000"/>
                </a:solidFill>
                <a:effectLst/>
                <a:latin typeface="Times New Roman" panose="02020603050405020304" pitchFamily="18" charset="0"/>
                <a:ea typeface="Times New Roman" panose="02020603050405020304" pitchFamily="18" charset="0"/>
              </a:rPr>
              <a:t> nay,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vượt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chính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nhờ</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noi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gương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xuất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42900" lvl="0" indent="-342900" algn="just">
              <a:buClr>
                <a:srgbClr val="0D0D0D"/>
              </a:buClr>
              <a:buFont typeface="Times New Roman" panose="02020603050405020304" pitchFamily="18" charset="0"/>
              <a:buChar char="-"/>
              <a:tabLst>
                <a:tab pos="457200" algn="l"/>
              </a:tabLst>
            </a:pPr>
            <a:r>
              <a:rPr lang="en-US" sz="2400" i="1" dirty="0" err="1">
                <a:solidFill>
                  <a:srgbClr val="000000"/>
                </a:solidFill>
                <a:effectLst/>
                <a:latin typeface="Times New Roman" panose="02020603050405020304" pitchFamily="18" charset="0"/>
                <a:ea typeface="Times New Roman" panose="02020603050405020304" pitchFamily="18" charset="0"/>
              </a:rPr>
              <a:t>Trạng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ngữ</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xưa</a:t>
            </a:r>
            <a:r>
              <a:rPr lang="en-US" sz="2400" i="1" dirty="0">
                <a:solidFill>
                  <a:srgbClr val="000000"/>
                </a:solidFill>
                <a:effectLst/>
                <a:latin typeface="Times New Roman" panose="02020603050405020304" pitchFamily="18" charset="0"/>
                <a:ea typeface="Times New Roman" panose="02020603050405020304" pitchFamily="18" charset="0"/>
              </a:rPr>
              <a:t> nay</a:t>
            </a:r>
            <a:endParaRPr lang="en-US" sz="2400" dirty="0">
              <a:effectLst/>
              <a:latin typeface="Times New Roman" panose="02020603050405020304" pitchFamily="18" charset="0"/>
              <a:ea typeface="Times New Roman" panose="02020603050405020304" pitchFamily="18" charset="0"/>
            </a:endParaRPr>
          </a:p>
          <a:p>
            <a:pPr marL="342900" lvl="0" indent="-342900" algn="just">
              <a:buClr>
                <a:srgbClr val="0D0D0D"/>
              </a:buClr>
              <a:buFont typeface="Times New Roman" panose="02020603050405020304" pitchFamily="18" charset="0"/>
              <a:buChar char="-"/>
              <a:tabLst>
                <a:tab pos="457200" algn="l"/>
              </a:tabLst>
            </a:pPr>
            <a:r>
              <a:rPr lang="en-US" sz="2400" i="1" dirty="0" err="1">
                <a:solidFill>
                  <a:srgbClr val="000000"/>
                </a:solidFill>
                <a:effectLst/>
                <a:latin typeface="Times New Roman" panose="02020603050405020304" pitchFamily="18" charset="0"/>
                <a:ea typeface="Times New Roman" panose="02020603050405020304" pitchFamily="18" charset="0"/>
              </a:rPr>
              <a:t>Chức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năng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163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049311"/>
            <a:ext cx="11048347" cy="509665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EB6114F-EA2B-4F8B-9741-0F8523D68A98}"/>
              </a:ext>
            </a:extLst>
          </p:cNvPr>
          <p:cNvSpPr txBox="1"/>
          <p:nvPr/>
        </p:nvSpPr>
        <p:spPr>
          <a:xfrm>
            <a:off x="745761" y="1403016"/>
            <a:ext cx="10661754" cy="4893647"/>
          </a:xfrm>
          <a:prstGeom prst="rect">
            <a:avLst/>
          </a:prstGeom>
          <a:noFill/>
        </p:spPr>
        <p:txBody>
          <a:bodyPr wrap="square">
            <a:spAutoFit/>
          </a:bodyPr>
          <a:lstStyle/>
          <a:p>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5</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Trước</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kiến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rằng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Noi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thành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thiết</a:t>
            </a:r>
            <a:r>
              <a:rPr lang="en-US" sz="2400" dirty="0">
                <a:solidFill>
                  <a:srgbClr val="0D0D0D"/>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r>
              <a:rPr lang="en-US" sz="2400" dirty="0">
                <a:solidFill>
                  <a:srgbClr val="0D0D0D"/>
                </a:solidFill>
                <a:effectLst/>
                <a:latin typeface="Times New Roman" panose="02020603050405020304" pitchFamily="18" charset="0"/>
                <a:ea typeface="Times New Roman" panose="02020603050405020304" pitchFamily="18" charset="0"/>
              </a:rPr>
              <a:t>HS </a:t>
            </a:r>
            <a:r>
              <a:rPr lang="en-US" sz="2400" dirty="0" err="1">
                <a:solidFill>
                  <a:srgbClr val="0D0D0D"/>
                </a:solidFill>
                <a:effectLst/>
                <a:latin typeface="Times New Roman" panose="02020603050405020304" pitchFamily="18" charset="0"/>
                <a:ea typeface="Times New Roman" panose="02020603050405020304" pitchFamily="18" charset="0"/>
              </a:rPr>
              <a:t>bày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tỏ</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kiến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nhân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chọn</a:t>
            </a:r>
            <a:r>
              <a:rPr lang="en-US" sz="2400" dirty="0">
                <a:solidFill>
                  <a:srgbClr val="0D0D0D"/>
                </a:solidFill>
                <a:effectLst/>
                <a:latin typeface="Times New Roman" panose="02020603050405020304" pitchFamily="18" charset="0"/>
                <a:ea typeface="Times New Roman" panose="02020603050405020304" pitchFamily="18" charset="0"/>
              </a:rPr>
              <a:t> 1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2 </a:t>
            </a:r>
            <a:r>
              <a:rPr lang="en-US" sz="2400" dirty="0" err="1">
                <a:solidFill>
                  <a:srgbClr val="0D0D0D"/>
                </a:solidFill>
                <a:effectLst/>
                <a:latin typeface="Times New Roman" panose="02020603050405020304" pitchFamily="18" charset="0"/>
                <a:ea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hoặc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điểm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tối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thiểu</a:t>
            </a:r>
            <a:r>
              <a:rPr lang="en-US" sz="2400" dirty="0">
                <a:solidFill>
                  <a:srgbClr val="0D0D0D"/>
                </a:solidFill>
                <a:effectLst/>
                <a:latin typeface="Times New Roman" panose="02020603050405020304" pitchFamily="18" charset="0"/>
                <a:ea typeface="Times New Roman" panose="02020603050405020304" pitchFamily="18" charset="0"/>
              </a:rPr>
              <a:t> 0,25)</a:t>
            </a:r>
            <a:endParaRPr lang="en-US" sz="2400" dirty="0">
              <a:effectLst/>
              <a:latin typeface="Times New Roman" panose="02020603050405020304" pitchFamily="18" charset="0"/>
              <a:ea typeface="Times New Roman" panose="02020603050405020304" pitchFamily="18" charset="0"/>
            </a:endParaRPr>
          </a:p>
          <a:p>
            <a:pPr marL="342900" lvl="0" indent="-342900">
              <a:buClr>
                <a:srgbClr val="0D0D0D"/>
              </a:buClr>
              <a:buFont typeface="Times New Roman" panose="02020603050405020304" pitchFamily="18" charset="0"/>
              <a:buChar char="-"/>
              <a:tabLst>
                <a:tab pos="457200" algn="l"/>
              </a:tabLst>
            </a:pPr>
            <a:r>
              <a:rPr lang="en-US" sz="2400" dirty="0" err="1">
                <a:solidFill>
                  <a:srgbClr val="0D0D0D"/>
                </a:solidFill>
                <a:effectLst/>
                <a:latin typeface="Times New Roman" panose="02020603050405020304" pitchFamily="18" charset="0"/>
                <a:ea typeface="Times New Roman" panose="02020603050405020304" pitchFamily="18" charset="0"/>
              </a:rPr>
              <a:t>Nếu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giải</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thành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chí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biết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ước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dám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vượt</a:t>
            </a:r>
            <a:r>
              <a:rPr lang="en-US" sz="2400" dirty="0">
                <a:solidFill>
                  <a:srgbClr val="0D0D0D"/>
                </a:solidFill>
                <a:effectLst/>
                <a:latin typeface="Times New Roman" panose="02020603050405020304" pitchFamily="18" charset="0"/>
                <a:ea typeface="Times New Roman" panose="02020603050405020304" pitchFamily="18" charset="0"/>
              </a:rPr>
              <a:t> qua </a:t>
            </a:r>
            <a:r>
              <a:rPr lang="en-US" sz="2400" dirty="0" err="1">
                <a:solidFill>
                  <a:srgbClr val="0D0D0D"/>
                </a:solidFill>
                <a:effectLst/>
                <a:latin typeface="Times New Roman" panose="02020603050405020304" pitchFamily="18" charset="0"/>
                <a:ea typeface="Times New Roman" panose="02020603050405020304" pitchFamily="18" charset="0"/>
              </a:rPr>
              <a:t>mọi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thách</a:t>
            </a:r>
            <a:r>
              <a:rPr lang="en-US" sz="2400" dirty="0">
                <a:solidFill>
                  <a:srgbClr val="0D0D0D"/>
                </a:solidFill>
                <a:effectLst/>
                <a:latin typeface="Times New Roman" panose="02020603050405020304" pitchFamily="18" charset="0"/>
                <a:ea typeface="Times New Roman" panose="02020603050405020304" pitchFamily="18" charset="0"/>
              </a:rPr>
              <a:t>...</a:t>
            </a:r>
            <a:r>
              <a:rPr lang="en-US" sz="2400" dirty="0" err="1">
                <a:solidFill>
                  <a:srgbClr val="0D0D0D"/>
                </a:solidFill>
                <a:effectLst/>
                <a:latin typeface="Times New Roman" panose="02020603050405020304" pitchFamily="18" charset="0"/>
                <a:ea typeface="Times New Roman" panose="02020603050405020304" pitchFamily="18" charset="0"/>
              </a:rPr>
              <a:t>nghĩa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ở </a:t>
            </a:r>
            <a:r>
              <a:rPr lang="en-US" sz="2400" dirty="0" err="1">
                <a:solidFill>
                  <a:srgbClr val="0D0D0D"/>
                </a:solidFill>
                <a:effectLst/>
                <a:latin typeface="Times New Roman" panose="02020603050405020304" pitchFamily="18" charset="0"/>
                <a:ea typeface="Times New Roman" panose="02020603050405020304" pitchFamily="18" charset="0"/>
              </a:rPr>
              <a:t>họ</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phẩm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chất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quý</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nên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họ</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tấm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mọi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noi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theo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
            </a:r>
            <a:br>
              <a:rPr lang="en-US" sz="2400" dirty="0">
                <a:solidFill>
                  <a:srgbClr val="000000"/>
                </a:solidFill>
                <a:effectLst/>
                <a:latin typeface="Times New Roman" panose="02020603050405020304" pitchFamily="18" charset="0"/>
                <a:ea typeface="Times New Roman" panose="02020603050405020304" pitchFamily="18" charset="0"/>
              </a:rPr>
            </a:b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noi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đang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đang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tấm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thêm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niềm</a:t>
            </a:r>
            <a:r>
              <a:rPr lang="en-US" sz="2400" dirty="0">
                <a:solidFill>
                  <a:srgbClr val="000000"/>
                </a:solidFill>
                <a:effectLst/>
                <a:latin typeface="Times New Roman" panose="02020603050405020304" pitchFamily="18" charset="0"/>
                <a:ea typeface="Times New Roman" panose="02020603050405020304" pitchFamily="18" charset="0"/>
              </a:rPr>
              <a:t> tin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vươn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r>
              <a:rPr lang="en-US" sz="2400" dirty="0">
                <a:solidFill>
                  <a:srgbClr val="000000"/>
                </a:solidFill>
                <a:effectLst/>
                <a:latin typeface="Times New Roman" panose="02020603050405020304" pitchFamily="18" charset="0"/>
                <a:ea typeface="Times New Roman" panose="02020603050405020304" pitchFamily="18" charset="0"/>
              </a:rPr>
              <a:t>....</a:t>
            </a:r>
            <a:br>
              <a:rPr lang="en-US" sz="2400" dirty="0">
                <a:solidFill>
                  <a:srgbClr val="000000"/>
                </a:solidFill>
                <a:effectLst/>
                <a:latin typeface="Times New Roman" panose="02020603050405020304" pitchFamily="18" charset="0"/>
                <a:ea typeface="Times New Roman" panose="02020603050405020304" pitchFamily="18" charset="0"/>
              </a:rPr>
            </a:b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050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418053"/>
            <a:ext cx="11018367" cy="4083337"/>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3719686-AD37-4CF5-BAF4-F61C53CF7DCA}"/>
              </a:ext>
            </a:extLst>
          </p:cNvPr>
          <p:cNvSpPr txBox="1"/>
          <p:nvPr/>
        </p:nvSpPr>
        <p:spPr>
          <a:xfrm>
            <a:off x="719528" y="1720839"/>
            <a:ext cx="10667077" cy="353462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342900" lvl="0" indent="-342900" algn="just">
              <a:buClr>
                <a:srgbClr val="0D0D0D"/>
              </a:buClr>
              <a:buFont typeface="Times New Roman" panose="02020603050405020304" pitchFamily="18" charset="0"/>
              <a:buChar char="-"/>
              <a:tabLst>
                <a:tab pos="457200" algn="l"/>
              </a:tabLst>
            </a:pPr>
            <a:r>
              <a:rPr lang="en-US" sz="2400" dirty="0" err="1">
                <a:solidFill>
                  <a:srgbClr val="0D0D0D"/>
                </a:solidFill>
                <a:effectLst/>
                <a:latin typeface="Times New Roman" panose="02020603050405020304" pitchFamily="18" charset="0"/>
                <a:ea typeface="Times New Roman" panose="02020603050405020304" pitchFamily="18" charset="0"/>
              </a:rPr>
              <a:t>Nếu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HS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giải</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lgn="just"/>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Nếu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nhìn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vào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thành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thân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nỗ</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lực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cố</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gắng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mỗi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thì</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cũng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vượt</a:t>
            </a:r>
            <a:r>
              <a:rPr lang="en-US" sz="2400" dirty="0">
                <a:solidFill>
                  <a:srgbClr val="0D0D0D"/>
                </a:solidFill>
                <a:effectLst/>
                <a:latin typeface="Times New Roman" panose="02020603050405020304" pitchFamily="18" charset="0"/>
                <a:ea typeface="Times New Roman" panose="02020603050405020304" pitchFamily="18" charset="0"/>
              </a:rPr>
              <a:t> qua </a:t>
            </a:r>
            <a:r>
              <a:rPr lang="en-US" sz="2400" dirty="0" err="1">
                <a:solidFill>
                  <a:srgbClr val="0D0D0D"/>
                </a:solidFill>
                <a:effectLst/>
                <a:latin typeface="Times New Roman" panose="02020603050405020304" pitchFamily="18" charset="0"/>
                <a:ea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cuộc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sống</a:t>
            </a:r>
            <a:endParaRPr lang="en-US" sz="2400" dirty="0">
              <a:effectLst/>
              <a:latin typeface="Times New Roman" panose="02020603050405020304" pitchFamily="18" charset="0"/>
              <a:ea typeface="Times New Roman" panose="02020603050405020304" pitchFamily="18" charset="0"/>
            </a:endParaRPr>
          </a:p>
          <a:p>
            <a:pPr marL="228600" algn="just"/>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Vì</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mỗi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một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hoàn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cảnh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một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môi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trường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nhau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từ</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mỗi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trị</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riêng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trân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trọng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phát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huy</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lgn="just"/>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căn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cứ</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vào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sở</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tính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điểm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mạnh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nhân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mục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tiêu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phấn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đấu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chứ</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mộng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hão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huyền</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lgn="just"/>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Nếu</a:t>
            </a:r>
            <a:r>
              <a:rPr lang="en-US" sz="2400" dirty="0">
                <a:solidFill>
                  <a:srgbClr val="0D0D0D"/>
                </a:solidFill>
                <a:effectLst/>
                <a:latin typeface="Times New Roman" panose="02020603050405020304" pitchFamily="18" charset="0"/>
                <a:ea typeface="Times New Roman" panose="02020603050405020304" pitchFamily="18" charset="0"/>
              </a:rPr>
              <a:t> ta </a:t>
            </a:r>
            <a:r>
              <a:rPr lang="en-US" sz="2400" dirty="0" err="1">
                <a:solidFill>
                  <a:srgbClr val="0D0D0D"/>
                </a:solidFill>
                <a:effectLst/>
                <a:latin typeface="Times New Roman" panose="02020603050405020304" pitchFamily="18" charset="0"/>
                <a:ea typeface="Times New Roman" panose="02020603050405020304" pitchFamily="18" charset="0"/>
              </a:rPr>
              <a:t>phấn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đấu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giống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thì</a:t>
            </a:r>
            <a:r>
              <a:rPr lang="en-US" sz="2400" dirty="0">
                <a:solidFill>
                  <a:srgbClr val="0D0D0D"/>
                </a:solidFill>
                <a:effectLst/>
                <a:latin typeface="Times New Roman" panose="02020603050405020304" pitchFamily="18" charset="0"/>
                <a:ea typeface="Times New Roman" panose="02020603050405020304" pitchFamily="18" charset="0"/>
              </a:rPr>
              <a:t> ta </a:t>
            </a:r>
            <a:r>
              <a:rPr lang="en-US" sz="2400" dirty="0" err="1">
                <a:solidFill>
                  <a:srgbClr val="0D0D0D"/>
                </a:solidFill>
                <a:effectLst/>
                <a:latin typeface="Times New Roman" panose="02020603050405020304" pitchFamily="18" charset="0"/>
                <a:ea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còn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nữa</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228600" algn="just">
              <a:lnSpc>
                <a:spcPct val="150000"/>
              </a:lnSpc>
            </a:pPr>
            <a:r>
              <a:rPr lang="en-US" sz="2400" dirty="0">
                <a:solidFill>
                  <a:srgbClr val="0D0D0D"/>
                </a:solidFill>
                <a:effectLst/>
                <a:latin typeface="Times New Roman" panose="02020603050405020304" pitchFamily="18" charset="0"/>
                <a:ea typeface="Times New Roman" panose="02020603050405020304" pitchFamily="18" charset="0"/>
              </a:rPr>
              <a:t>(HS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rPr>
              <a:t> 1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hoặc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ý </a:t>
            </a:r>
            <a:r>
              <a:rPr lang="en-US" sz="2400" dirty="0" err="1">
                <a:solidFill>
                  <a:srgbClr val="0D0D0D"/>
                </a:solidFill>
                <a:effectLst/>
                <a:latin typeface="Times New Roman" panose="02020603050405020304" pitchFamily="18" charset="0"/>
                <a:ea typeface="Times New Roman" panose="02020603050405020304" pitchFamily="18" charset="0"/>
              </a:rPr>
              <a:t>kiến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hợp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52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569030" y="452057"/>
            <a:ext cx="11198249" cy="5274186"/>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4B83818-73A4-498B-B6E2-03BBB4EFB696}"/>
              </a:ext>
            </a:extLst>
          </p:cNvPr>
          <p:cNvSpPr txBox="1"/>
          <p:nvPr/>
        </p:nvSpPr>
        <p:spPr>
          <a:xfrm>
            <a:off x="1277478" y="959949"/>
            <a:ext cx="2582055" cy="461665"/>
          </a:xfrm>
          <a:prstGeom prst="rect">
            <a:avLst/>
          </a:prstGeom>
          <a:noFill/>
        </p:spPr>
        <p:txBody>
          <a:bodyPr wrap="square">
            <a:spAutoFit/>
          </a:bodyPr>
          <a:lstStyle/>
          <a:p>
            <a:pPr algn="just"/>
            <a:r>
              <a:rPr lang="en-US" sz="2400" i="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02: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D87036C-A2CB-46CE-95AC-DFAEB0E85B58}"/>
              </a:ext>
            </a:extLst>
          </p:cNvPr>
          <p:cNvSpPr txBox="1"/>
          <p:nvPr/>
        </p:nvSpPr>
        <p:spPr>
          <a:xfrm>
            <a:off x="2193999" y="942389"/>
            <a:ext cx="6108490" cy="461665"/>
          </a:xfrm>
          <a:prstGeom prst="rect">
            <a:avLst/>
          </a:prstGeom>
          <a:noFill/>
        </p:spPr>
        <p:txBody>
          <a:bodyPr wrap="square">
            <a:spAutoFit/>
          </a:bodyPr>
          <a:lstStyle/>
          <a:p>
            <a:pPr indent="457200" algn="just"/>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8DDB7C4-E2A4-4EDB-ACE1-006402A7E205}"/>
              </a:ext>
            </a:extLst>
          </p:cNvPr>
          <p:cNvSpPr txBox="1"/>
          <p:nvPr/>
        </p:nvSpPr>
        <p:spPr>
          <a:xfrm>
            <a:off x="569030" y="1656788"/>
            <a:ext cx="11066488" cy="3456139"/>
          </a:xfrm>
          <a:prstGeom prst="rect">
            <a:avLst/>
          </a:prstGeom>
          <a:noFill/>
        </p:spPr>
        <p:txBody>
          <a:bodyPr wrap="square">
            <a:spAutoFit/>
          </a:bodyPr>
          <a:lstStyle/>
          <a:p>
            <a:pPr>
              <a:lnSpc>
                <a:spcPct val="115000"/>
              </a:lnSpc>
              <a:spcBef>
                <a:spcPts val="1500"/>
              </a:spcBef>
              <a:spcAft>
                <a:spcPts val="750"/>
              </a:spcAft>
            </a:pPr>
            <a:r>
              <a:rPr lang="en-US" sz="2400" b="1" i="1" kern="1800" dirty="0">
                <a:solidFill>
                  <a:srgbClr val="365F91"/>
                </a:solidFill>
                <a:effectLst/>
                <a:latin typeface="Times New Roman" panose="02020603050405020304" pitchFamily="18" charset="0"/>
                <a:cs typeface="Times New Roman" panose="02020603050405020304" pitchFamily="18" charset="0"/>
              </a:rPr>
              <a:t>“...</a:t>
            </a:r>
            <a:r>
              <a:rPr lang="en-US" sz="2400" b="1" i="1" kern="1800" dirty="0" err="1">
                <a:solidFill>
                  <a:srgbClr val="365F91"/>
                </a:solidFill>
                <a:effectLst/>
                <a:latin typeface="Times New Roman" panose="02020603050405020304" pitchFamily="18" charset="0"/>
                <a:cs typeface="Times New Roman" panose="02020603050405020304" pitchFamily="18" charset="0"/>
              </a:rPr>
              <a:t>Tôi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muốn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trở</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lại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với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dòng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hồi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ức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được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khai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mở</a:t>
            </a:r>
            <a:r>
              <a:rPr lang="en-US" sz="2400" b="1" i="1" kern="1800" dirty="0">
                <a:solidFill>
                  <a:srgbClr val="365F91"/>
                </a:solidFill>
                <a:effectLst/>
                <a:latin typeface="Times New Roman" panose="02020603050405020304" pitchFamily="18" charset="0"/>
                <a:cs typeface="Times New Roman" panose="02020603050405020304" pitchFamily="18" charset="0"/>
              </a:rPr>
              <a:t> ở </a:t>
            </a:r>
            <a:r>
              <a:rPr lang="en-US" sz="2400" b="1" i="1" kern="1800" dirty="0" err="1">
                <a:solidFill>
                  <a:srgbClr val="365F91"/>
                </a:solidFill>
                <a:effectLst/>
                <a:latin typeface="Times New Roman" panose="02020603050405020304" pitchFamily="18" charset="0"/>
                <a:cs typeface="Times New Roman" panose="02020603050405020304" pitchFamily="18" charset="0"/>
              </a:rPr>
              <a:t>đầu</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bài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Dù</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có</a:t>
            </a:r>
            <a:r>
              <a:rPr lang="en-US" sz="2400" b="1" i="1" kern="1800" dirty="0">
                <a:solidFill>
                  <a:srgbClr val="365F91"/>
                </a:solidFill>
                <a:effectLst/>
                <a:latin typeface="Times New Roman" panose="02020603050405020304" pitchFamily="18" charset="0"/>
                <a:cs typeface="Times New Roman" panose="02020603050405020304" pitchFamily="18" charset="0"/>
              </a:rPr>
              <a:t> ý </a:t>
            </a:r>
            <a:r>
              <a:rPr lang="en-US" sz="2400" b="1" i="1" kern="1800" dirty="0" err="1">
                <a:solidFill>
                  <a:srgbClr val="365F91"/>
                </a:solidFill>
                <a:effectLst/>
                <a:latin typeface="Times New Roman" panose="02020603050405020304" pitchFamily="18" charset="0"/>
                <a:cs typeface="Times New Roman" panose="02020603050405020304" pitchFamily="18" charset="0"/>
              </a:rPr>
              <a:t>định</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tốt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đẹp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những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người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thân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yêu</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của</a:t>
            </a:r>
            <a:r>
              <a:rPr lang="en-US" sz="2400" b="1" i="1" kern="1800" dirty="0">
                <a:solidFill>
                  <a:srgbClr val="365F91"/>
                </a:solidFill>
                <a:effectLst/>
                <a:latin typeface="Times New Roman" panose="02020603050405020304" pitchFamily="18" charset="0"/>
                <a:cs typeface="Times New Roman" panose="02020603050405020304" pitchFamily="18" charset="0"/>
              </a:rPr>
              <a:t> ta </a:t>
            </a:r>
            <a:r>
              <a:rPr lang="en-US" sz="2400" b="1" i="1" kern="1800" dirty="0" err="1">
                <a:solidFill>
                  <a:srgbClr val="365F91"/>
                </a:solidFill>
                <a:effectLst/>
                <a:latin typeface="Times New Roman" panose="02020603050405020304" pitchFamily="18" charset="0"/>
                <a:cs typeface="Times New Roman" panose="02020603050405020304" pitchFamily="18" charset="0"/>
              </a:rPr>
              <a:t>đôi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lúc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cũng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không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hẳn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đúng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ngăn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cản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không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để</a:t>
            </a:r>
            <a:r>
              <a:rPr lang="en-US" sz="2400" b="1" i="1" kern="1800" dirty="0">
                <a:solidFill>
                  <a:srgbClr val="365F91"/>
                </a:solidFill>
                <a:effectLst/>
                <a:latin typeface="Times New Roman" panose="02020603050405020304" pitchFamily="18" charset="0"/>
                <a:cs typeface="Times New Roman" panose="02020603050405020304" pitchFamily="18" charset="0"/>
              </a:rPr>
              <a:t> ta </a:t>
            </a:r>
            <a:r>
              <a:rPr lang="en-US" sz="2400" b="1" i="1" kern="1800" dirty="0" err="1">
                <a:solidFill>
                  <a:srgbClr val="365F91"/>
                </a:solidFill>
                <a:effectLst/>
                <a:latin typeface="Times New Roman" panose="02020603050405020304" pitchFamily="18" charset="0"/>
                <a:cs typeface="Times New Roman" panose="02020603050405020304" pitchFamily="18" charset="0"/>
              </a:rPr>
              <a:t>được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sống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với</a:t>
            </a:r>
            <a:r>
              <a:rPr lang="en-US" sz="2400" b="1" i="1" kern="1800" dirty="0">
                <a:solidFill>
                  <a:srgbClr val="365F91"/>
                </a:solidFill>
                <a:effectLst/>
                <a:latin typeface="Times New Roman" panose="02020603050405020304" pitchFamily="18" charset="0"/>
                <a:cs typeface="Times New Roman" panose="02020603050405020304" pitchFamily="18" charset="0"/>
              </a:rPr>
              <a:t> con </a:t>
            </a:r>
            <a:r>
              <a:rPr lang="en-US" sz="2400" b="1" i="1" kern="1800" dirty="0" err="1">
                <a:solidFill>
                  <a:srgbClr val="365F91"/>
                </a:solidFill>
                <a:effectLst/>
                <a:latin typeface="Times New Roman" panose="02020603050405020304" pitchFamily="18" charset="0"/>
                <a:cs typeface="Times New Roman" panose="02020603050405020304" pitchFamily="18" charset="0"/>
              </a:rPr>
              <a:t>người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thực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của</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mình</a:t>
            </a:r>
            <a:r>
              <a:rPr lang="en-US" sz="2400" b="1" i="1" kern="1800" dirty="0">
                <a:solidFill>
                  <a:srgbClr val="365F91"/>
                </a:solidFill>
                <a:effectLst/>
                <a:latin typeface="Times New Roman" panose="02020603050405020304" pitchFamily="18" charset="0"/>
                <a:cs typeface="Times New Roman" panose="02020603050405020304" pitchFamily="18" charset="0"/>
              </a:rPr>
              <a:t>. Ai </a:t>
            </a:r>
            <a:r>
              <a:rPr lang="en-US" sz="2400" b="1" i="1" kern="1800" dirty="0" err="1">
                <a:solidFill>
                  <a:srgbClr val="365F91"/>
                </a:solidFill>
                <a:effectLst/>
                <a:latin typeface="Times New Roman" panose="02020603050405020304" pitchFamily="18" charset="0"/>
                <a:cs typeface="Times New Roman" panose="02020603050405020304" pitchFamily="18" charset="0"/>
              </a:rPr>
              <a:t>cũng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cần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hoà</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nhập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nhưng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sự</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hoà</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nhập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có</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nhiều</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lối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chứ</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không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phải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một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Mỗi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người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phải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được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tôn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trọng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với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tất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cả</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những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cái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khác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biệt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vốn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có</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Sự</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độc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đáo</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của</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từng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cá</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nhân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làm</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cho</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tập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thể</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trở</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nên</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phong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phú</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Nếu</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chỉ</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ao</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ước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được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giống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người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khác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thì</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làm</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sao</a:t>
            </a:r>
            <a:r>
              <a:rPr lang="en-US" sz="2400" b="1" i="1" kern="1800" dirty="0">
                <a:solidFill>
                  <a:srgbClr val="365F91"/>
                </a:solidFill>
                <a:effectLst/>
                <a:latin typeface="Times New Roman" panose="02020603050405020304" pitchFamily="18" charset="0"/>
                <a:cs typeface="Times New Roman" panose="02020603050405020304" pitchFamily="18" charset="0"/>
              </a:rPr>
              <a:t> ta </a:t>
            </a:r>
            <a:r>
              <a:rPr lang="en-US" sz="2400" b="1" i="1" kern="1800" dirty="0" err="1">
                <a:solidFill>
                  <a:srgbClr val="365F91"/>
                </a:solidFill>
                <a:effectLst/>
                <a:latin typeface="Times New Roman" panose="02020603050405020304" pitchFamily="18" charset="0"/>
                <a:cs typeface="Times New Roman" panose="02020603050405020304" pitchFamily="18" charset="0"/>
              </a:rPr>
              <a:t>có</a:t>
            </a:r>
            <a:r>
              <a:rPr lang="en-US" sz="2400" b="1" i="1" kern="1800" dirty="0">
                <a:solidFill>
                  <a:srgbClr val="365F91"/>
                </a:solidFill>
                <a:effectLst/>
                <a:latin typeface="Times New Roman" panose="02020603050405020304" pitchFamily="18" charset="0"/>
                <a:cs typeface="Times New Roman" panose="02020603050405020304" pitchFamily="18" charset="0"/>
              </a:rPr>
              <a:t> hi </a:t>
            </a:r>
            <a:r>
              <a:rPr lang="en-US" sz="2400" b="1" i="1" kern="1800" dirty="0" err="1">
                <a:solidFill>
                  <a:srgbClr val="365F91"/>
                </a:solidFill>
                <a:effectLst/>
                <a:latin typeface="Times New Roman" panose="02020603050405020304" pitchFamily="18" charset="0"/>
                <a:cs typeface="Times New Roman" panose="02020603050405020304" pitchFamily="18" charset="0"/>
              </a:rPr>
              <a:t>vọng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đóng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góp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cho</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tập</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thể</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cho</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cộng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đồng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một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cái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gì</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đó</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của</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chính</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mình</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Đòi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hỏi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chung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sức</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chung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lòng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không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có</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nghĩa</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là</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gạt</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bỏ</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cái</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riêng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của</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từng</a:t>
            </a:r>
            <a:r>
              <a:rPr lang="en-US" sz="2400" b="1" i="1" kern="1800" dirty="0">
                <a:solidFill>
                  <a:srgbClr val="365F91"/>
                </a:solidFill>
                <a:effectLst/>
                <a:latin typeface="Times New Roman" panose="02020603050405020304" pitchFamily="18" charset="0"/>
                <a:cs typeface="Times New Roman" panose="02020603050405020304" pitchFamily="18" charset="0"/>
              </a:rPr>
              <a:t> </a:t>
            </a:r>
            <a:r>
              <a:rPr lang="en-US" sz="2400" b="1" i="1" kern="1800" dirty="0" err="1">
                <a:solidFill>
                  <a:srgbClr val="365F91"/>
                </a:solidFill>
                <a:effectLst/>
                <a:latin typeface="Times New Roman" panose="02020603050405020304" pitchFamily="18" charset="0"/>
                <a:cs typeface="Times New Roman" panose="02020603050405020304" pitchFamily="18" charset="0"/>
              </a:rPr>
              <a:t>người</a:t>
            </a:r>
            <a:r>
              <a:rPr lang="en-US" sz="2400" b="1" i="1" kern="1800" dirty="0">
                <a:solidFill>
                  <a:srgbClr val="365F91"/>
                </a:solidFill>
                <a:effectLst/>
                <a:latin typeface="Times New Roman" panose="02020603050405020304" pitchFamily="18" charset="0"/>
                <a:cs typeface="Times New Roman" panose="02020603050405020304" pitchFamily="18" charset="0"/>
              </a:rPr>
              <a:t>. </a:t>
            </a:r>
            <a:endParaRPr lang="en-US" sz="2400" b="1" kern="0" dirty="0">
              <a:solidFill>
                <a:srgbClr val="365F9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8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1124262"/>
            <a:ext cx="11288190" cy="418325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8E9B57D-52F0-468B-9E5D-1A787889697C}"/>
              </a:ext>
            </a:extLst>
          </p:cNvPr>
          <p:cNvSpPr txBox="1"/>
          <p:nvPr/>
        </p:nvSpPr>
        <p:spPr>
          <a:xfrm>
            <a:off x="715780" y="1550483"/>
            <a:ext cx="11126450" cy="303140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tabLst>
                <a:tab pos="400050" algn="l"/>
              </a:tabLst>
            </a:pP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dành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hiền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khích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gũi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gìn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r">
              <a:lnSpc>
                <a:spcPct val="115000"/>
              </a:lnSpc>
              <a:tabLst>
                <a:tab pos="400050" algn="l"/>
              </a:tabLst>
            </a:pP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kìa</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kern="1800" dirty="0" err="1">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kern="1800" dirty="0">
                <a:effectLst/>
                <a:latin typeface="Times New Roman" panose="02020603050405020304" pitchFamily="18" charset="0"/>
                <a:ea typeface="Times New Roman" panose="02020603050405020304" pitchFamily="18" charset="0"/>
                <a:cs typeface="Times New Roman" panose="02020603050405020304" pitchFamily="18" charset="0"/>
              </a:rPr>
              <a:t> Thanh)</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89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418054"/>
            <a:ext cx="11063337" cy="3873474"/>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3821C40-10C3-438F-B4C8-CD21C00D9D55}"/>
              </a:ext>
            </a:extLst>
          </p:cNvPr>
          <p:cNvSpPr txBox="1"/>
          <p:nvPr/>
        </p:nvSpPr>
        <p:spPr>
          <a:xfrm>
            <a:off x="750133" y="1992549"/>
            <a:ext cx="10691733" cy="287290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1</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thức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biểu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đạt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spcBef>
                <a:spcPts val="300"/>
              </a:spcBef>
              <a:spcAft>
                <a:spcPts val="300"/>
              </a:spcAft>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2.  </a:t>
            </a:r>
            <a:r>
              <a:rPr lang="en-US" sz="2400" dirty="0">
                <a:solidFill>
                  <a:srgbClr val="0D0D0D"/>
                </a:solidFill>
                <a:effectLst/>
                <a:latin typeface="Times New Roman" panose="02020603050405020304" pitchFamily="18" charset="0"/>
                <a:ea typeface="Times New Roman" panose="02020603050405020304" pitchFamily="18" charset="0"/>
              </a:rPr>
              <a:t>Theo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sự</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độc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đáo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mỗi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cá</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nhân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nghĩa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gì</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đối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tập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đồng</a:t>
            </a:r>
            <a:r>
              <a:rPr lang="en-US" sz="2400" dirty="0">
                <a:solidFill>
                  <a:srgbClr val="0D0D0D"/>
                </a:solidFill>
                <a:effectLst/>
                <a:latin typeface="Times New Roman" panose="02020603050405020304" pitchFamily="18" charset="0"/>
                <a:ea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quan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điểm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gũi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mọi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giữ</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gìn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riêng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trọng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sao</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4</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điệp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rPr>
              <a:t> qua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691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047938" y="497028"/>
            <a:ext cx="2222292"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888761"/>
            <a:ext cx="11168268" cy="367259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01B71B0-EFBD-4551-A28D-F4C734F21B32}"/>
              </a:ext>
            </a:extLst>
          </p:cNvPr>
          <p:cNvSpPr txBox="1"/>
          <p:nvPr/>
        </p:nvSpPr>
        <p:spPr>
          <a:xfrm>
            <a:off x="5689256" y="497028"/>
            <a:ext cx="2222292" cy="579967"/>
          </a:xfrm>
          <a:prstGeom prst="rect">
            <a:avLst/>
          </a:prstGeom>
          <a:noFill/>
        </p:spPr>
        <p:txBody>
          <a:bodyPr wrap="square">
            <a:spAutoFit/>
          </a:bodyPr>
          <a:lstStyle/>
          <a:p>
            <a:pPr algn="just">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339B0E2-FBDF-4D74-BEEE-AEA79B871DC3}"/>
              </a:ext>
            </a:extLst>
          </p:cNvPr>
          <p:cNvSpPr txBox="1"/>
          <p:nvPr/>
        </p:nvSpPr>
        <p:spPr>
          <a:xfrm>
            <a:off x="630471" y="2494455"/>
            <a:ext cx="10931058" cy="2434321"/>
          </a:xfrm>
          <a:prstGeom prst="rect">
            <a:avLst/>
          </a:prstGeom>
          <a:noFill/>
        </p:spPr>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Bef>
                <a:spcPts val="300"/>
              </a:spcBef>
              <a:spcAft>
                <a:spcPts val="300"/>
              </a:spcAf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Bef>
                <a:spcPts val="300"/>
              </a:spcBef>
              <a:spcAft>
                <a:spcPts val="300"/>
              </a:spcAft>
              <a:buClr>
                <a:srgbClr val="0D0D0D"/>
              </a:buClr>
              <a:buFont typeface="Times New Roman" panose="02020603050405020304" pitchFamily="18" charset="0"/>
              <a:buChar char="-"/>
              <a:tabLst>
                <a:tab pos="457200" algn="l"/>
              </a:tabLst>
            </a:pP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phú</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Bef>
                <a:spcPts val="300"/>
              </a:spcBef>
              <a:spcAft>
                <a:spcPts val="300"/>
              </a:spcAft>
              <a:buClr>
                <a:srgbClr val="0D0D0D"/>
              </a:buClr>
              <a:buFont typeface="Times New Roman" panose="02020603050405020304" pitchFamily="18" charset="0"/>
              <a:buChar char="-"/>
              <a:tabLst>
                <a:tab pos="457200" algn="l"/>
              </a:tabLst>
            </a:pP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đóng</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18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362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049311"/>
            <a:ext cx="11048347" cy="485681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C755113-2029-4032-A732-AB2169E1254A}"/>
              </a:ext>
            </a:extLst>
          </p:cNvPr>
          <p:cNvSpPr txBox="1"/>
          <p:nvPr/>
        </p:nvSpPr>
        <p:spPr>
          <a:xfrm>
            <a:off x="717356" y="1411768"/>
            <a:ext cx="10751694" cy="413190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a:t>
            </a:r>
            <a:r>
              <a:rPr lang="en-US" sz="2400" dirty="0">
                <a:solidFill>
                  <a:srgbClr val="0D0D0D"/>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spcAft>
                <a:spcPts val="900"/>
              </a:spcAft>
            </a:pP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quan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900"/>
              </a:spcAft>
              <a:buClr>
                <a:srgbClr val="0D0D0D"/>
              </a:buClr>
              <a:buFont typeface="Times New Roman" panose="02020603050405020304" pitchFamily="18" charset="0"/>
              <a:buChar char="-"/>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gũi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xung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quanh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hợp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nhau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bộ</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900"/>
              </a:spcAft>
              <a:buClr>
                <a:srgbClr val="0D0D0D"/>
              </a:buClr>
              <a:buFont typeface="Times New Roman" panose="02020603050405020304" pitchFamily="18" charset="0"/>
              <a:buChar char="-"/>
              <a:tabLst>
                <a:tab pos="45720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342900" lvl="0" indent="-342900" algn="just">
              <a:spcAft>
                <a:spcPts val="900"/>
              </a:spcAft>
              <a:buClr>
                <a:srgbClr val="0D0D0D"/>
              </a:buClr>
              <a:buFont typeface="Times New Roman" panose="02020603050405020304" pitchFamily="18" charset="0"/>
              <a:buChar char="-"/>
              <a:tabLst>
                <a:tab pos="457200" algn="l"/>
              </a:tabLst>
            </a:pPr>
            <a:r>
              <a:rPr lang="en-US" sz="2400" dirty="0" err="1">
                <a:solidFill>
                  <a:srgbClr val="000000"/>
                </a:solidFill>
                <a:effectLst/>
                <a:latin typeface="Times New Roman" panose="02020603050405020304" pitchFamily="18" charset="0"/>
                <a:ea typeface="Times New Roman" panose="02020603050405020304" pitchFamily="18" charset="0"/>
              </a:rPr>
              <a:t>Nhờ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vậy</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vừa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hòa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vẫn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tốt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chìa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khóa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phúc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5789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558976"/>
            <a:ext cx="10913436" cy="295306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8574F9C-CBD2-4DEF-93C5-7CE34158E3E3}"/>
              </a:ext>
            </a:extLst>
          </p:cNvPr>
          <p:cNvSpPr txBox="1"/>
          <p:nvPr/>
        </p:nvSpPr>
        <p:spPr>
          <a:xfrm>
            <a:off x="744213" y="2146799"/>
            <a:ext cx="10563069" cy="172643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4</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Thông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điệp</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rPr>
              <a:t> qua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50000"/>
              </a:lnSpc>
              <a:spcBef>
                <a:spcPts val="300"/>
              </a:spcBef>
              <a:spcAft>
                <a:spcPts val="300"/>
              </a:spcAft>
            </a:pP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rPr>
              <a:t> ta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gũi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1755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254834" y="374754"/>
            <a:ext cx="11737298" cy="6340839"/>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F6E7948-57DB-4B52-A889-3B87FA7EFCD7}"/>
              </a:ext>
            </a:extLst>
          </p:cNvPr>
          <p:cNvSpPr txBox="1"/>
          <p:nvPr/>
        </p:nvSpPr>
        <p:spPr>
          <a:xfrm>
            <a:off x="1315386" y="415498"/>
            <a:ext cx="8143406" cy="830997"/>
          </a:xfrm>
          <a:prstGeom prst="rect">
            <a:avLst/>
          </a:prstGeom>
          <a:noFill/>
        </p:spPr>
        <p:txBody>
          <a:bodyPr wrap="square">
            <a:spAutoFit/>
          </a:bodyPr>
          <a:lstStyle/>
          <a:p>
            <a:r>
              <a:rPr lang="en-US" sz="2400" i="1" kern="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03:</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6CA629C-2C41-4282-BA06-CF800D153E5B}"/>
              </a:ext>
            </a:extLst>
          </p:cNvPr>
          <p:cNvSpPr txBox="1"/>
          <p:nvPr/>
        </p:nvSpPr>
        <p:spPr>
          <a:xfrm>
            <a:off x="434715" y="917299"/>
            <a:ext cx="11377535" cy="5565947"/>
          </a:xfrm>
          <a:prstGeom prst="rect">
            <a:avLst/>
          </a:prstGeom>
          <a:noFill/>
        </p:spPr>
        <p:txBody>
          <a:bodyPr wrap="square">
            <a:spAutoFit/>
          </a:bodyPr>
          <a:lstStyle/>
          <a:p>
            <a:pPr algn="just">
              <a:lnSpc>
                <a:spcPct val="150000"/>
              </a:lnSpc>
            </a:pP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sớm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muộn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rực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Sứ</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mệnh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Cho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ưu thế để như nhiều loài hoa khác, cho dù được đặt ở bất cứ đâu, th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ì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bừng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rực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bung ra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bung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(Kazuko Watanabe,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Thùy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Linh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2018)</a:t>
            </a:r>
          </a:p>
        </p:txBody>
      </p:sp>
    </p:spTree>
    <p:extLst>
      <p:ext uri="{BB962C8B-B14F-4D97-AF65-F5344CB8AC3E}">
        <p14:creationId xmlns:p14="http://schemas.microsoft.com/office/powerpoint/2010/main" val="3313548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2E6D67AD-1D84-4592-9F4E-9649034C5170}"/>
              </a:ext>
            </a:extLst>
          </p:cNvPr>
          <p:cNvGraphicFramePr>
            <a:graphicFrameLocks noGrp="1"/>
          </p:cNvGraphicFramePr>
          <p:nvPr>
            <p:extLst>
              <p:ext uri="{D42A27DB-BD31-4B8C-83A1-F6EECF244321}">
                <p14:modId xmlns:p14="http://schemas.microsoft.com/office/powerpoint/2010/main" val="3029153925"/>
              </p:ext>
            </p:extLst>
          </p:nvPr>
        </p:nvGraphicFramePr>
        <p:xfrm>
          <a:off x="409433" y="1992572"/>
          <a:ext cx="11373155" cy="4608240"/>
        </p:xfrm>
        <a:graphic>
          <a:graphicData uri="http://schemas.openxmlformats.org/drawingml/2006/table">
            <a:tbl>
              <a:tblPr firstRow="1" firstCol="1" bandRow="1" bandCol="1">
                <a:tableStyleId>{5C22544A-7EE6-4342-B048-85BDC9FD1C3A}</a:tableStyleId>
              </a:tblPr>
              <a:tblGrid>
                <a:gridCol w="3550462">
                  <a:extLst>
                    <a:ext uri="{9D8B030D-6E8A-4147-A177-3AD203B41FA5}">
                      <a16:colId xmlns:a16="http://schemas.microsoft.com/office/drawing/2014/main" val="717248056"/>
                    </a:ext>
                  </a:extLst>
                </a:gridCol>
                <a:gridCol w="7822693">
                  <a:extLst>
                    <a:ext uri="{9D8B030D-6E8A-4147-A177-3AD203B41FA5}">
                      <a16:colId xmlns:a16="http://schemas.microsoft.com/office/drawing/2014/main" val="3837829981"/>
                    </a:ext>
                  </a:extLst>
                </a:gridCol>
              </a:tblGrid>
              <a:tr h="418932">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KĨ NĂNG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tabLst>
                          <a:tab pos="400050" algn="l"/>
                        </a:tabLst>
                      </a:pPr>
                      <a:r>
                        <a:rPr lang="en-US" sz="2400">
                          <a:effectLst/>
                          <a:latin typeface="Times New Roman" panose="02020603050405020304" pitchFamily="18" charset="0"/>
                          <a:cs typeface="Times New Roman" panose="02020603050405020304" pitchFamily="18" charset="0"/>
                        </a:rPr>
                        <a:t>NỘI DUNG CỤ THỂ</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90584329"/>
                  </a:ext>
                </a:extLst>
              </a:tr>
              <a:tr h="837861">
                <a:tc rowSpan="5">
                  <a:txBody>
                    <a:bodyPr/>
                    <a:lstStyle/>
                    <a:p>
                      <a:pPr>
                        <a:tabLst>
                          <a:tab pos="400050" algn="l"/>
                        </a:tabLst>
                      </a:pP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tabLst>
                          <a:tab pos="400050" algn="l"/>
                        </a:tabLst>
                      </a:pPr>
                      <a:r>
                        <a:rPr lang="da-DK" sz="2400">
                          <a:effectLst/>
                          <a:latin typeface="Times New Roman" panose="02020603050405020304" pitchFamily="18" charset="0"/>
                          <a:cs typeface="Times New Roman" panose="02020603050405020304" pitchFamily="18" charset="0"/>
                        </a:rPr>
                        <a:t>Đọc hiểu văn bản: </a:t>
                      </a:r>
                      <a:endParaRPr lang="en-US" sz="2400">
                        <a:effectLst/>
                        <a:latin typeface="Times New Roman" panose="02020603050405020304" pitchFamily="18" charset="0"/>
                        <a:cs typeface="Times New Roman" panose="02020603050405020304" pitchFamily="18" charset="0"/>
                      </a:endParaRPr>
                    </a:p>
                    <a:p>
                      <a:pPr algn="just">
                        <a:tabLst>
                          <a:tab pos="400050" algn="l"/>
                        </a:tabLst>
                      </a:pPr>
                      <a:r>
                        <a:rPr lang="da-DK" sz="2400">
                          <a:effectLst/>
                          <a:latin typeface="Times New Roman" panose="02020603050405020304" pitchFamily="18" charset="0"/>
                          <a:cs typeface="Times New Roman" panose="02020603050405020304" pitchFamily="18" charset="0"/>
                        </a:rPr>
                        <a:t>+Văn bản 1: </a:t>
                      </a:r>
                      <a:r>
                        <a:rPr lang="en-US" sz="2400">
                          <a:effectLst/>
                          <a:latin typeface="Times New Roman" panose="02020603050405020304" pitchFamily="18" charset="0"/>
                          <a:cs typeface="Times New Roman" panose="02020603050405020304" pitchFamily="18" charset="0"/>
                        </a:rPr>
                        <a:t>Xem người ta kìa!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0334845"/>
                  </a:ext>
                </a:extLst>
              </a:tr>
              <a:tr h="418932">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 Văn bản 2: Hai loại khác biệt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1446039"/>
                  </a:ext>
                </a:extLst>
              </a:tr>
              <a:tr h="418932">
                <a:tc vMerge="1">
                  <a:txBody>
                    <a:bodyPr/>
                    <a:lstStyle/>
                    <a:p>
                      <a:endParaRPr lang="en-US"/>
                    </a:p>
                  </a:txBody>
                  <a:tcPr/>
                </a:tc>
                <a:tc>
                  <a:txBody>
                    <a:bodyPr/>
                    <a:lstStyle/>
                    <a:p>
                      <a:pPr marR="548640" algn="just">
                        <a:tabLst>
                          <a:tab pos="400050" algn="l"/>
                        </a:tabLst>
                      </a:pPr>
                      <a:r>
                        <a:rPr lang="en-US" sz="2400">
                          <a:effectLst/>
                          <a:latin typeface="Times New Roman" panose="02020603050405020304" pitchFamily="18" charset="0"/>
                          <a:cs typeface="Times New Roman" panose="02020603050405020304" pitchFamily="18" charset="0"/>
                        </a:rPr>
                        <a:t>+ Văn bản 3 : Bài tập làm văn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204501"/>
                  </a:ext>
                </a:extLst>
              </a:tr>
              <a:tr h="837861">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Thực hành Tiếng Việt:  Ôn tập về trạng ngữ, lựa chọn từ ngữ và cấu trúc câu trong việc biểu đạt nghĩa.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53890828"/>
                  </a:ext>
                </a:extLst>
              </a:tr>
              <a:tr h="837861">
                <a:tc vMerge="1">
                  <a:txBody>
                    <a:bodyPr/>
                    <a:lstStyle/>
                    <a:p>
                      <a:endParaRPr lang="en-US"/>
                    </a:p>
                  </a:txBody>
                  <a:tcPr/>
                </a:tc>
                <a:tc>
                  <a:txBody>
                    <a:bodyPr/>
                    <a:lstStyle/>
                    <a:p>
                      <a:pPr algn="just">
                        <a:tabLst>
                          <a:tab pos="400050" algn="l"/>
                        </a:tabLst>
                      </a:pPr>
                      <a:r>
                        <a:rPr lang="en-US" sz="2400">
                          <a:effectLst/>
                          <a:latin typeface="Times New Roman" panose="02020603050405020304" pitchFamily="18" charset="0"/>
                          <a:cs typeface="Times New Roman" panose="02020603050405020304" pitchFamily="18" charset="0"/>
                        </a:rPr>
                        <a:t>- VB thực hành đọc: Ôn tập VB Tiếng cười không muốn nghe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525798"/>
                  </a:ext>
                </a:extLst>
              </a:tr>
              <a:tr h="837861">
                <a:tc>
                  <a:txBody>
                    <a:bodyPr/>
                    <a:lstStyle/>
                    <a:p>
                      <a:pPr>
                        <a:tabLst>
                          <a:tab pos="400050" algn="l"/>
                        </a:tabLst>
                      </a:pPr>
                      <a:r>
                        <a:rPr lang="en-US" sz="2400">
                          <a:effectLst/>
                          <a:latin typeface="Times New Roman" panose="02020603050405020304" pitchFamily="18" charset="0"/>
                          <a:cs typeface="Times New Roman" panose="02020603050405020304" pitchFamily="18" charset="0"/>
                        </a:rPr>
                        <a:t>Viết- nói- nghe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548640" algn="just">
                        <a:tabLst>
                          <a:tab pos="400050" algn="l"/>
                        </a:tabLst>
                      </a:pP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8092232"/>
                  </a:ext>
                </a:extLst>
              </a:tr>
            </a:tbl>
          </a:graphicData>
        </a:graphic>
      </p:graphicFrame>
      <p:sp>
        <p:nvSpPr>
          <p:cNvPr id="7" name="Rectangle 2">
            <a:extLst>
              <a:ext uri="{FF2B5EF4-FFF2-40B4-BE49-F238E27FC236}">
                <a16:creationId xmlns:a16="http://schemas.microsoft.com/office/drawing/2014/main" id="{E9CA76CA-30C7-41D4-9689-2A69340B6E74}"/>
              </a:ext>
            </a:extLst>
          </p:cNvPr>
          <p:cNvSpPr>
            <a:spLocks noChangeArrowheads="1"/>
          </p:cNvSpPr>
          <p:nvPr/>
        </p:nvSpPr>
        <p:spPr bwMode="auto">
          <a:xfrm>
            <a:off x="1716088" y="31384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B0475760-DF65-4F34-B3A9-673269BBD273}"/>
              </a:ext>
            </a:extLst>
          </p:cNvPr>
          <p:cNvSpPr txBox="1"/>
          <p:nvPr/>
        </p:nvSpPr>
        <p:spPr>
          <a:xfrm>
            <a:off x="682488" y="880117"/>
            <a:ext cx="6957390" cy="461665"/>
          </a:xfrm>
          <a:prstGeom prst="rect">
            <a:avLst/>
          </a:prstGeom>
          <a:noFill/>
        </p:spPr>
        <p:txBody>
          <a:bodyPr wrap="square">
            <a:spAutoFit/>
          </a:bodyPr>
          <a:lstStyle/>
          <a:p>
            <a:r>
              <a:rPr lang="da-DK" sz="2400" dirty="0">
                <a:effectLst/>
                <a:latin typeface="Times New Roman" panose="02020603050405020304" pitchFamily="18" charset="0"/>
                <a:ea typeface="Times New Roman" panose="02020603050405020304" pitchFamily="18" charset="0"/>
              </a:rPr>
              <a:t>GV giới thiệu nội dung ôn tập bài 8</a:t>
            </a:r>
            <a:endParaRPr lang="en-US" sz="2400" dirty="0"/>
          </a:p>
        </p:txBody>
      </p:sp>
    </p:spTree>
    <p:extLst>
      <p:ext uri="{BB962C8B-B14F-4D97-AF65-F5344CB8AC3E}">
        <p14:creationId xmlns:p14="http://schemas.microsoft.com/office/powerpoint/2010/main" val="123409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608407" y="1135505"/>
            <a:ext cx="11093318" cy="458699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883FABB-4A49-450B-9DA9-78CEF68710F7}"/>
              </a:ext>
            </a:extLst>
          </p:cNvPr>
          <p:cNvSpPr txBox="1"/>
          <p:nvPr/>
        </p:nvSpPr>
        <p:spPr>
          <a:xfrm>
            <a:off x="569029" y="1618937"/>
            <a:ext cx="11053941" cy="340563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1.</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Xác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định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phương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thức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biểu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đạt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chính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văn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bản</a:t>
            </a:r>
            <a:r>
              <a:rPr lang="en-US" sz="2400" dirty="0">
                <a:solidFill>
                  <a:schemeClr val="tx1"/>
                </a:solidFill>
                <a:effectLst/>
                <a:latin typeface="Times New Roman" panose="02020603050405020304" pitchFamily="18" charset="0"/>
                <a:ea typeface="Times New Roman" panose="02020603050405020304" pitchFamily="18" charset="0"/>
              </a:rPr>
              <a:t>.</a:t>
            </a:r>
          </a:p>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2.</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Chỉ</a:t>
            </a:r>
            <a:r>
              <a:rPr lang="en-US" sz="2400" dirty="0">
                <a:solidFill>
                  <a:schemeClr val="tx1"/>
                </a:solidFill>
                <a:effectLst/>
                <a:latin typeface="Times New Roman" panose="02020603050405020304" pitchFamily="18" charset="0"/>
                <a:ea typeface="Times New Roman" panose="02020603050405020304" pitchFamily="18" charset="0"/>
              </a:rPr>
              <a:t> ra </a:t>
            </a:r>
            <a:r>
              <a:rPr lang="en-US" sz="2400" dirty="0" err="1">
                <a:solidFill>
                  <a:schemeClr val="tx1"/>
                </a:solidFill>
                <a:effectLst/>
                <a:latin typeface="Times New Roman" panose="02020603050405020304" pitchFamily="18" charset="0"/>
                <a:ea typeface="Times New Roman" panose="02020603050405020304" pitchFamily="18" charset="0"/>
              </a:rPr>
              <a:t>và</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nêu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tác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dụng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một</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phép</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từ</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được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sử</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dụng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trong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văn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bông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lớn</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và</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cũng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bông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nhỏ</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bông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nở</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sớm</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và</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bông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nở</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muộn</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rực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rỡ</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sắc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màu</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được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bày</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bán</a:t>
            </a:r>
            <a:r>
              <a:rPr lang="en-US" sz="2400" i="1" dirty="0">
                <a:solidFill>
                  <a:schemeClr val="tx1"/>
                </a:solidFill>
                <a:effectLst/>
                <a:latin typeface="Times New Roman" panose="02020603050405020304" pitchFamily="18" charset="0"/>
                <a:ea typeface="Times New Roman" panose="02020603050405020304" pitchFamily="18" charset="0"/>
              </a:rPr>
              <a:t> ở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cửa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hàng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lớn</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cũng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những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đơn</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sắc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kết</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thúc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đời</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bên</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vệ</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đường</a:t>
            </a:r>
            <a:r>
              <a:rPr lang="en-US" sz="2400" i="1" dirty="0">
                <a:solidFill>
                  <a:schemeClr val="tx1"/>
                </a:solidFill>
                <a:effectLst/>
                <a:latin typeface="Times New Roman" panose="02020603050405020304" pitchFamily="18" charset="0"/>
                <a:ea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3.</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hiểu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nói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này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như</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thế</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nào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Hãy</a:t>
            </a:r>
            <a:r>
              <a:rPr lang="en-US" sz="2400" i="1" dirty="0">
                <a:solidFill>
                  <a:schemeClr val="tx1"/>
                </a:solidFill>
                <a:effectLst/>
                <a:latin typeface="Times New Roman" panose="02020603050405020304" pitchFamily="18" charset="0"/>
                <a:ea typeface="Times New Roman" panose="02020603050405020304" pitchFamily="18" charset="0"/>
              </a:rPr>
              <a:t> bung </a:t>
            </a:r>
            <a:r>
              <a:rPr lang="en-US" sz="2400" i="1" dirty="0" err="1">
                <a:solidFill>
                  <a:schemeClr val="tx1"/>
                </a:solidFill>
                <a:effectLst/>
                <a:latin typeface="Times New Roman" panose="02020603050405020304" pitchFamily="18" charset="0"/>
                <a:ea typeface="Times New Roman" panose="02020603050405020304" pitchFamily="18" charset="0"/>
              </a:rPr>
              <a:t>nở</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của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riêng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mình</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dù</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được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gieo</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mầm</a:t>
            </a:r>
            <a:r>
              <a:rPr lang="en-US" sz="2400" i="1" dirty="0">
                <a:solidFill>
                  <a:schemeClr val="tx1"/>
                </a:solidFill>
                <a:effectLst/>
                <a:latin typeface="Times New Roman" panose="02020603050405020304" pitchFamily="18" charset="0"/>
                <a:ea typeface="Times New Roman" panose="02020603050405020304" pitchFamily="18" charset="0"/>
              </a:rPr>
              <a:t> ở </a:t>
            </a:r>
            <a:r>
              <a:rPr lang="en-US" sz="2400" i="1" dirty="0" err="1">
                <a:solidFill>
                  <a:schemeClr val="tx1"/>
                </a:solidFill>
                <a:effectLst/>
                <a:latin typeface="Times New Roman" panose="02020603050405020304" pitchFamily="18" charset="0"/>
                <a:ea typeface="Times New Roman" panose="02020603050405020304" pitchFamily="18" charset="0"/>
              </a:rPr>
              <a:t>bất</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cứ</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đâu</a:t>
            </a:r>
            <a:r>
              <a:rPr lang="en-US" sz="2400" i="1" dirty="0">
                <a:solidFill>
                  <a:schemeClr val="tx1"/>
                </a:solidFill>
                <a:effectLst/>
                <a:latin typeface="Times New Roman" panose="02020603050405020304" pitchFamily="18" charset="0"/>
                <a:ea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4.</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đồng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với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suy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tác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Mỗi</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chúng</a:t>
            </a:r>
            <a:r>
              <a:rPr lang="en-US" sz="2400" i="1" dirty="0">
                <a:solidFill>
                  <a:schemeClr val="tx1"/>
                </a:solidFill>
                <a:effectLst/>
                <a:latin typeface="Times New Roman" panose="02020603050405020304" pitchFamily="18" charset="0"/>
                <a:ea typeface="Times New Roman" panose="02020603050405020304" pitchFamily="18" charset="0"/>
              </a:rPr>
              <a:t> ta </a:t>
            </a:r>
            <a:r>
              <a:rPr lang="en-US" sz="2400" i="1" dirty="0" err="1">
                <a:solidFill>
                  <a:schemeClr val="tx1"/>
                </a:solidFill>
                <a:effectLst/>
                <a:latin typeface="Times New Roman" panose="02020603050405020304" pitchFamily="18" charset="0"/>
                <a:ea typeface="Times New Roman" panose="02020603050405020304" pitchFamily="18" charset="0"/>
              </a:rPr>
              <a:t>đều</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giống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một</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Vì</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sao</a:t>
            </a:r>
            <a:r>
              <a:rPr lang="en-US" sz="2400" dirty="0">
                <a:solidFill>
                  <a:schemeClr val="tx1"/>
                </a:solidFill>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0157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738859"/>
            <a:ext cx="11183259" cy="4152276"/>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B6B8AB8-ED45-4E8A-8905-4D5EBFCB0CE7}"/>
              </a:ext>
            </a:extLst>
          </p:cNvPr>
          <p:cNvSpPr txBox="1"/>
          <p:nvPr/>
        </p:nvSpPr>
        <p:spPr>
          <a:xfrm>
            <a:off x="5647544" y="580611"/>
            <a:ext cx="2477124" cy="461665"/>
          </a:xfrm>
          <a:prstGeom prst="rect">
            <a:avLst/>
          </a:prstGeom>
          <a:noFill/>
        </p:spPr>
        <p:txBody>
          <a:bodyPr wrap="square">
            <a:spAutoFit/>
          </a:bodyPr>
          <a:lstStyle/>
          <a:p>
            <a:pPr algn="just"/>
            <a:r>
              <a:rPr lang="en-US" sz="2400" b="1" dirty="0" err="1">
                <a:solidFill>
                  <a:srgbClr val="000000"/>
                </a:solidFill>
                <a:effectLst/>
                <a:latin typeface="Times New Roman" panose="02020603050405020304" pitchFamily="18" charset="0"/>
                <a:ea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0098E00D-14A4-462A-B870-131AC6496144}"/>
              </a:ext>
            </a:extLst>
          </p:cNvPr>
          <p:cNvSpPr txBox="1"/>
          <p:nvPr/>
        </p:nvSpPr>
        <p:spPr>
          <a:xfrm>
            <a:off x="569030" y="2090172"/>
            <a:ext cx="11183258" cy="3349956"/>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Ph</a:t>
            </a:r>
            <a:r>
              <a:rPr lang="vi-VN" sz="2400" dirty="0">
                <a:effectLst/>
                <a:latin typeface="Times New Roman" panose="02020603050405020304" pitchFamily="18" charset="0"/>
                <a:ea typeface="Times New Roman" panose="02020603050405020304" pitchFamily="18" charset="0"/>
              </a:rPr>
              <a:t>ương thức biểu đạt chính của văn bản là nghị luận.</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lớn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nhỏ</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sớm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nở</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muộn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sắc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bán</a:t>
            </a:r>
            <a:r>
              <a:rPr lang="en-US" sz="2400" i="1" dirty="0">
                <a:effectLst/>
                <a:latin typeface="Times New Roman" panose="02020603050405020304" pitchFamily="18" charset="0"/>
                <a:ea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cửa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lớn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sắc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thúc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vệ</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đường</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Phép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t>
            </a:r>
          </a:p>
          <a:p>
            <a:pPr algn="just">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hoa</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99465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049311"/>
            <a:ext cx="11198249" cy="5096656"/>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FD91F65-7960-4DF1-BD8F-3C1B0450C058}"/>
              </a:ext>
            </a:extLst>
          </p:cNvPr>
          <p:cNvSpPr txBox="1"/>
          <p:nvPr/>
        </p:nvSpPr>
        <p:spPr>
          <a:xfrm>
            <a:off x="807296" y="1284374"/>
            <a:ext cx="10721715" cy="452431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3.</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hiểu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câu</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Hãy</a:t>
            </a:r>
            <a:r>
              <a:rPr lang="en-US" sz="2400" i="1" dirty="0">
                <a:solidFill>
                  <a:schemeClr val="tx1"/>
                </a:solidFill>
                <a:effectLst/>
                <a:latin typeface="Times New Roman" panose="02020603050405020304" pitchFamily="18" charset="0"/>
                <a:ea typeface="Times New Roman" panose="02020603050405020304" pitchFamily="18" charset="0"/>
              </a:rPr>
              <a:t> bung </a:t>
            </a:r>
            <a:r>
              <a:rPr lang="en-US" sz="2400" i="1" dirty="0" err="1">
                <a:solidFill>
                  <a:schemeClr val="tx1"/>
                </a:solidFill>
                <a:effectLst/>
                <a:latin typeface="Times New Roman" panose="02020603050405020304" pitchFamily="18" charset="0"/>
                <a:ea typeface="Times New Roman" panose="02020603050405020304" pitchFamily="18" charset="0"/>
              </a:rPr>
              <a:t>nở</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của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riêng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mình</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dù</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có</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được</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gieo</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mầm</a:t>
            </a:r>
            <a:r>
              <a:rPr lang="en-US" sz="2400" i="1" dirty="0">
                <a:solidFill>
                  <a:schemeClr val="tx1"/>
                </a:solidFill>
                <a:effectLst/>
                <a:latin typeface="Times New Roman" panose="02020603050405020304" pitchFamily="18" charset="0"/>
                <a:ea typeface="Times New Roman" panose="02020603050405020304" pitchFamily="18" charset="0"/>
              </a:rPr>
              <a:t> ở </a:t>
            </a:r>
            <a:r>
              <a:rPr lang="en-US" sz="2400" i="1" dirty="0" err="1">
                <a:solidFill>
                  <a:schemeClr val="tx1"/>
                </a:solidFill>
                <a:effectLst/>
                <a:latin typeface="Times New Roman" panose="02020603050405020304" pitchFamily="18" charset="0"/>
                <a:ea typeface="Times New Roman" panose="02020603050405020304" pitchFamily="18" charset="0"/>
              </a:rPr>
              <a:t>bất</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cứ</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đâu</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Dù</a:t>
            </a:r>
            <a:r>
              <a:rPr lang="en-US" sz="2400" u="sng" dirty="0">
                <a:solidFill>
                  <a:schemeClr val="tx1"/>
                </a:solidFill>
                <a:effectLst/>
                <a:latin typeface="Times New Roman" panose="02020603050405020304" pitchFamily="18" charset="0"/>
                <a:ea typeface="Times New Roman" panose="02020603050405020304" pitchFamily="18" charset="0"/>
              </a:rPr>
              <a:t> ta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không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a:t>
            </a:r>
            <a:r>
              <a:rPr lang="vi-VN" sz="2400" dirty="0">
                <a:solidFill>
                  <a:schemeClr val="tx1"/>
                </a:solidFill>
                <a:effectLst/>
                <a:latin typeface="Times New Roman" panose="02020603050405020304" pitchFamily="18" charset="0"/>
                <a:ea typeface="Times New Roman" panose="02020603050405020304" pitchFamily="18" charset="0"/>
              </a:rPr>
              <a:t>ưu thế được như nhiều người khác, cho dù ta </a:t>
            </a:r>
            <a:r>
              <a:rPr lang="vi-VN" sz="2400" u="sng" dirty="0">
                <a:solidFill>
                  <a:schemeClr val="tx1"/>
                </a:solidFill>
                <a:effectLst/>
                <a:latin typeface="Times New Roman" panose="02020603050405020304" pitchFamily="18" charset="0"/>
                <a:ea typeface="Times New Roman" panose="02020603050405020304" pitchFamily="18" charset="0"/>
              </a:rPr>
              <a:t>sống trong hoàn cảnh nào th</a:t>
            </a:r>
            <a:r>
              <a:rPr lang="en-US" sz="2400" u="sng" dirty="0">
                <a:solidFill>
                  <a:schemeClr val="tx1"/>
                </a:solidFill>
                <a:effectLst/>
                <a:latin typeface="Times New Roman" panose="02020603050405020304" pitchFamily="18" charset="0"/>
                <a:ea typeface="Times New Roman" panose="02020603050405020304" pitchFamily="18" charset="0"/>
              </a:rPr>
              <a:t>ì </a:t>
            </a:r>
            <a:r>
              <a:rPr lang="en-US" sz="2400" u="sng" dirty="0" err="1">
                <a:solidFill>
                  <a:schemeClr val="tx1"/>
                </a:solidFill>
                <a:effectLst/>
                <a:latin typeface="Times New Roman" panose="02020603050405020304" pitchFamily="18" charset="0"/>
                <a:ea typeface="Times New Roman" panose="02020603050405020304" pitchFamily="18" charset="0"/>
              </a:rPr>
              <a:t>cũng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hãy</a:t>
            </a:r>
            <a:r>
              <a:rPr lang="en-US" sz="2400" dirty="0">
                <a:solidFill>
                  <a:schemeClr val="tx1"/>
                </a:solidFill>
                <a:effectLst/>
                <a:latin typeface="Times New Roman" panose="02020603050405020304" pitchFamily="18" charset="0"/>
                <a:ea typeface="Times New Roman" panose="02020603050405020304" pitchFamily="18" charset="0"/>
              </a:rPr>
              <a:t> bung </a:t>
            </a:r>
            <a:r>
              <a:rPr lang="en-US" sz="2400" dirty="0" err="1">
                <a:solidFill>
                  <a:schemeClr val="tx1"/>
                </a:solidFill>
                <a:effectLst/>
                <a:latin typeface="Times New Roman" panose="02020603050405020304" pitchFamily="18" charset="0"/>
                <a:ea typeface="Times New Roman" panose="02020603050405020304" pitchFamily="18" charset="0"/>
              </a:rPr>
              <a:t>nở</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rực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rỡ</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phô</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hết</a:t>
            </a:r>
            <a:r>
              <a:rPr lang="en-US" sz="2400" u="sng" dirty="0">
                <a:solidFill>
                  <a:schemeClr val="tx1"/>
                </a:solidFill>
                <a:effectLst/>
                <a:latin typeface="Times New Roman" panose="02020603050405020304" pitchFamily="18" charset="0"/>
                <a:ea typeface="Times New Roman" panose="02020603050405020304" pitchFamily="18" charset="0"/>
              </a:rPr>
              <a:t> ra </a:t>
            </a:r>
            <a:r>
              <a:rPr lang="en-US" sz="2400" u="sng" dirty="0" err="1">
                <a:solidFill>
                  <a:schemeClr val="tx1"/>
                </a:solidFill>
                <a:effectLst/>
                <a:latin typeface="Times New Roman" panose="02020603050405020304" pitchFamily="18" charset="0"/>
                <a:ea typeface="Times New Roman" panose="02020603050405020304" pitchFamily="18" charset="0"/>
              </a:rPr>
              <a:t>những</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nét</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đẹp</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mà</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chỉ</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riêng</a:t>
            </a:r>
            <a:r>
              <a:rPr lang="en-US" sz="2400" u="sng" dirty="0">
                <a:solidFill>
                  <a:schemeClr val="tx1"/>
                </a:solidFill>
                <a:effectLst/>
                <a:latin typeface="Times New Roman" panose="02020603050405020304" pitchFamily="18" charset="0"/>
                <a:ea typeface="Times New Roman" panose="02020603050405020304" pitchFamily="18" charset="0"/>
              </a:rPr>
              <a:t> ta </a:t>
            </a:r>
            <a:r>
              <a:rPr lang="en-US" sz="2400" u="sng" dirty="0" err="1">
                <a:solidFill>
                  <a:schemeClr val="tx1"/>
                </a:solidFill>
                <a:effectLst/>
                <a:latin typeface="Times New Roman" panose="02020603050405020304" pitchFamily="18" charset="0"/>
                <a:ea typeface="Times New Roman" panose="02020603050405020304" pitchFamily="18" charset="0"/>
              </a:rPr>
              <a:t>mới</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có</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thể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mang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đến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đời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hãy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luôn</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nuôi</a:t>
            </a:r>
            <a:r>
              <a:rPr lang="en-US" sz="2400" dirty="0">
                <a:solidFill>
                  <a:schemeClr val="tx1"/>
                </a:solidFill>
                <a:effectLst/>
                <a:latin typeface="Times New Roman" panose="02020603050405020304" pitchFamily="18" charset="0"/>
                <a:ea typeface="Times New Roman" panose="02020603050405020304" pitchFamily="18" charset="0"/>
              </a:rPr>
              <a:t> d</a:t>
            </a:r>
            <a:r>
              <a:rPr lang="vi-VN" sz="2400" dirty="0">
                <a:solidFill>
                  <a:schemeClr val="tx1"/>
                </a:solidFill>
                <a:effectLst/>
                <a:latin typeface="Times New Roman" panose="02020603050405020304" pitchFamily="18" charset="0"/>
                <a:ea typeface="Times New Roman" panose="02020603050405020304" pitchFamily="18" charset="0"/>
              </a:rPr>
              <a:t>ưỡng tâm hồn con người và </a:t>
            </a:r>
            <a:r>
              <a:rPr lang="vi-VN" sz="2400" u="sng" dirty="0">
                <a:solidFill>
                  <a:schemeClr val="tx1"/>
                </a:solidFill>
                <a:effectLst/>
                <a:latin typeface="Times New Roman" panose="02020603050405020304" pitchFamily="18" charset="0"/>
                <a:ea typeface="Times New Roman" panose="02020603050405020304" pitchFamily="18" charset="0"/>
              </a:rPr>
              <a:t>làm cho x</a:t>
            </a:r>
            <a:r>
              <a:rPr lang="en-US" sz="2400" u="sng" dirty="0">
                <a:solidFill>
                  <a:schemeClr val="tx1"/>
                </a:solidFill>
                <a:effectLst/>
                <a:latin typeface="Times New Roman" panose="02020603050405020304" pitchFamily="18" charset="0"/>
                <a:ea typeface="Times New Roman" panose="02020603050405020304" pitchFamily="18" charset="0"/>
              </a:rPr>
              <a:t>ã </a:t>
            </a:r>
            <a:r>
              <a:rPr lang="en-US" sz="2400" u="sng" dirty="0" err="1">
                <a:solidFill>
                  <a:schemeClr val="tx1"/>
                </a:solidFill>
                <a:effectLst/>
                <a:latin typeface="Times New Roman" panose="02020603050405020304" pitchFamily="18" charset="0"/>
                <a:ea typeface="Times New Roman" panose="02020603050405020304" pitchFamily="18" charset="0"/>
              </a:rPr>
              <a:t>hội</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trở</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nên</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tốt</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đẹp</a:t>
            </a:r>
            <a:r>
              <a:rPr lang="en-US" sz="2400" u="sng" dirty="0">
                <a:solidFill>
                  <a:schemeClr val="tx1"/>
                </a:solidFill>
                <a:effectLst/>
                <a:latin typeface="Times New Roman" panose="02020603050405020304" pitchFamily="18" charset="0"/>
                <a:ea typeface="Times New Roman" panose="02020603050405020304" pitchFamily="18" charset="0"/>
              </a:rPr>
              <a:t> </a:t>
            </a:r>
            <a:r>
              <a:rPr lang="en-US" sz="2400" u="sng" dirty="0" err="1">
                <a:solidFill>
                  <a:schemeClr val="tx1"/>
                </a:solidFill>
                <a:effectLst/>
                <a:latin typeface="Times New Roman" panose="02020603050405020304" pitchFamily="18" charset="0"/>
                <a:ea typeface="Times New Roman" panose="02020603050405020304" pitchFamily="18" charset="0"/>
              </a:rPr>
              <a:t>hơn</a:t>
            </a:r>
            <a:r>
              <a:rPr lang="en-US" sz="2400" u="sng" dirty="0">
                <a:solidFill>
                  <a:schemeClr val="tx1"/>
                </a:solidFill>
                <a:effectLst/>
                <a:latin typeface="Times New Roman" panose="02020603050405020304" pitchFamily="18" charset="0"/>
                <a:ea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endParaRPr>
          </a:p>
          <a:p>
            <a:pPr algn="just"/>
            <a:r>
              <a:rPr lang="en-US" sz="2400" b="1" dirty="0" err="1">
                <a:solidFill>
                  <a:schemeClr val="tx1"/>
                </a:solidFill>
                <a:effectLst/>
                <a:latin typeface="Times New Roman" panose="02020603050405020304" pitchFamily="18" charset="0"/>
                <a:ea typeface="Times New Roman" panose="02020603050405020304" pitchFamily="18" charset="0"/>
              </a:rPr>
              <a:t>Câu</a:t>
            </a:r>
            <a:r>
              <a:rPr lang="en-US" sz="2400" b="1" dirty="0">
                <a:solidFill>
                  <a:schemeClr val="tx1"/>
                </a:solidFill>
                <a:effectLst/>
                <a:latin typeface="Times New Roman" panose="02020603050405020304" pitchFamily="18" charset="0"/>
                <a:ea typeface="Times New Roman" panose="02020603050405020304" pitchFamily="18" charset="0"/>
              </a:rPr>
              <a:t> 4.</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Em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đồng</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tình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với</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suy</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nghĩ</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của</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tác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giả</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Mỗi</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chúng</a:t>
            </a:r>
            <a:r>
              <a:rPr lang="en-US" sz="2400" i="1" dirty="0">
                <a:solidFill>
                  <a:schemeClr val="tx1"/>
                </a:solidFill>
                <a:effectLst/>
                <a:latin typeface="Times New Roman" panose="02020603050405020304" pitchFamily="18" charset="0"/>
                <a:ea typeface="Times New Roman" panose="02020603050405020304" pitchFamily="18" charset="0"/>
              </a:rPr>
              <a:t> ta </a:t>
            </a:r>
            <a:r>
              <a:rPr lang="en-US" sz="2400" i="1" dirty="0" err="1">
                <a:solidFill>
                  <a:schemeClr val="tx1"/>
                </a:solidFill>
                <a:effectLst/>
                <a:latin typeface="Times New Roman" panose="02020603050405020304" pitchFamily="18" charset="0"/>
                <a:ea typeface="Times New Roman" panose="02020603050405020304" pitchFamily="18" charset="0"/>
              </a:rPr>
              <a:t>đều</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giống</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một</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đóa</a:t>
            </a:r>
            <a:r>
              <a:rPr lang="en-US" sz="2400" i="1" dirty="0">
                <a:solidFill>
                  <a:schemeClr val="tx1"/>
                </a:solidFill>
                <a:effectLst/>
                <a:latin typeface="Times New Roman" panose="02020603050405020304" pitchFamily="18" charset="0"/>
                <a:ea typeface="Times New Roman" panose="02020603050405020304" pitchFamily="18" charset="0"/>
              </a:rPr>
              <a:t> </a:t>
            </a:r>
            <a:r>
              <a:rPr lang="en-US" sz="2400" i="1" dirty="0" err="1">
                <a:solidFill>
                  <a:schemeClr val="tx1"/>
                </a:solidFill>
                <a:effectLst/>
                <a:latin typeface="Times New Roman" panose="02020603050405020304" pitchFamily="18" charset="0"/>
                <a:ea typeface="Times New Roman" panose="02020603050405020304" pitchFamily="18" charset="0"/>
              </a:rPr>
              <a:t>hoa</a:t>
            </a:r>
            <a:r>
              <a:rPr lang="en-US" sz="2400" dirty="0">
                <a:solidFill>
                  <a:schemeClr val="tx1"/>
                </a:solidFill>
                <a:effectLst/>
                <a:latin typeface="Times New Roman" panose="02020603050405020304" pitchFamily="18" charset="0"/>
                <a:ea typeface="Times New Roman" panose="02020603050405020304" pitchFamily="18" charset="0"/>
              </a:rPr>
              <a:t>”.</a:t>
            </a:r>
          </a:p>
          <a:p>
            <a:pPr algn="just"/>
            <a:r>
              <a:rPr lang="en-US" sz="2400" dirty="0" err="1">
                <a:solidFill>
                  <a:schemeClr val="tx1"/>
                </a:solidFill>
                <a:effectLst/>
                <a:latin typeface="Times New Roman" panose="02020603050405020304" pitchFamily="18" charset="0"/>
                <a:ea typeface="Times New Roman" panose="02020603050405020304" pitchFamily="18" charset="0"/>
              </a:rPr>
              <a:t>Vì</a:t>
            </a:r>
            <a:r>
              <a:rPr lang="en-US" sz="2400" dirty="0">
                <a:solidFill>
                  <a:schemeClr val="tx1"/>
                </a:solidFill>
                <a:effectLst/>
                <a:latin typeface="Times New Roman" panose="02020603050405020304" pitchFamily="18" charset="0"/>
                <a:ea typeface="Times New Roman" panose="02020603050405020304" pitchFamily="18" charset="0"/>
              </a:rPr>
              <a:t>: - </a:t>
            </a:r>
            <a:r>
              <a:rPr lang="en-US" sz="2400" dirty="0" err="1">
                <a:solidFill>
                  <a:schemeClr val="tx1"/>
                </a:solidFill>
                <a:effectLst/>
                <a:latin typeface="Times New Roman" panose="02020603050405020304" pitchFamily="18" charset="0"/>
                <a:ea typeface="Times New Roman" panose="02020603050405020304" pitchFamily="18" charset="0"/>
              </a:rPr>
              <a:t>Mỗi</a:t>
            </a:r>
            <a:r>
              <a:rPr lang="en-US" sz="2400" dirty="0">
                <a:solidFill>
                  <a:schemeClr val="tx1"/>
                </a:solidFill>
                <a:effectLst/>
                <a:latin typeface="Times New Roman" panose="02020603050405020304" pitchFamily="18" charset="0"/>
                <a:ea typeface="Times New Roman" panose="02020603050405020304" pitchFamily="18" charset="0"/>
              </a:rPr>
              <a:t> ng</a:t>
            </a:r>
            <a:r>
              <a:rPr lang="vi-VN" sz="2400" dirty="0">
                <a:solidFill>
                  <a:schemeClr val="tx1"/>
                </a:solidFill>
                <a:effectLst/>
                <a:latin typeface="Times New Roman" panose="02020603050405020304" pitchFamily="18" charset="0"/>
                <a:ea typeface="Times New Roman" panose="02020603050405020304" pitchFamily="18" charset="0"/>
              </a:rPr>
              <a:t>ười là một đóa hoa tuyệt vời trên thế giới này, tựa như mỗi một món quà độc đáo</a:t>
            </a:r>
            <a:endParaRPr lang="en-US" sz="24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buClr>
                <a:srgbClr val="0D0D0D"/>
              </a:buClr>
              <a:buFont typeface="Times New Roman" panose="02020603050405020304" pitchFamily="18" charset="0"/>
              <a:buChar char="-"/>
              <a:tabLst>
                <a:tab pos="120650" algn="l"/>
                <a:tab pos="457200" algn="l"/>
              </a:tabLst>
            </a:pPr>
            <a:r>
              <a:rPr lang="en-US" sz="2400" dirty="0" err="1">
                <a:solidFill>
                  <a:schemeClr val="tx1"/>
                </a:solidFill>
                <a:effectLst/>
                <a:latin typeface="Times New Roman" panose="02020603050405020304" pitchFamily="18" charset="0"/>
                <a:ea typeface="Times New Roman" panose="02020603050405020304" pitchFamily="18" charset="0"/>
              </a:rPr>
              <a:t>Mỗi</a:t>
            </a:r>
            <a:r>
              <a:rPr lang="en-US" sz="2400" dirty="0">
                <a:solidFill>
                  <a:schemeClr val="tx1"/>
                </a:solidFill>
                <a:effectLst/>
                <a:latin typeface="Times New Roman" panose="02020603050405020304" pitchFamily="18" charset="0"/>
                <a:ea typeface="Times New Roman" panose="02020603050405020304" pitchFamily="18" charset="0"/>
              </a:rPr>
              <a:t> ng</a:t>
            </a:r>
            <a:r>
              <a:rPr lang="vi-VN" sz="2400" dirty="0">
                <a:solidFill>
                  <a:schemeClr val="tx1"/>
                </a:solidFill>
                <a:effectLst/>
                <a:latin typeface="Times New Roman" panose="02020603050405020304" pitchFamily="18" charset="0"/>
                <a:ea typeface="Times New Roman" panose="02020603050405020304" pitchFamily="18" charset="0"/>
              </a:rPr>
              <a:t>ười đề</a:t>
            </a:r>
            <a:r>
              <a:rPr lang="en-US" sz="2400" dirty="0">
                <a:solidFill>
                  <a:schemeClr val="tx1"/>
                </a:solidFill>
                <a:effectLst/>
                <a:latin typeface="Times New Roman" panose="02020603050405020304" pitchFamily="18" charset="0"/>
                <a:ea typeface="Times New Roman" panose="02020603050405020304" pitchFamily="18" charset="0"/>
              </a:rPr>
              <a:t>u</a:t>
            </a:r>
            <a:r>
              <a:rPr lang="vi-VN" sz="2400" dirty="0">
                <a:solidFill>
                  <a:schemeClr val="tx1"/>
                </a:solidFill>
                <a:effectLst/>
                <a:latin typeface="Times New Roman" panose="02020603050405020304" pitchFamily="18" charset="0"/>
                <a:ea typeface="Times New Roman" panose="02020603050405020304" pitchFamily="18" charset="0"/>
              </a:rPr>
              <a:t> có năng lực và phẩm chất tốt đẹp riêng của m</a:t>
            </a:r>
            <a:r>
              <a:rPr lang="en-US" sz="2400" dirty="0" err="1">
                <a:solidFill>
                  <a:schemeClr val="tx1"/>
                </a:solidFill>
                <a:effectLst/>
                <a:latin typeface="Times New Roman" panose="02020603050405020304" pitchFamily="18" charset="0"/>
                <a:ea typeface="Times New Roman" panose="02020603050405020304" pitchFamily="18" charset="0"/>
              </a:rPr>
              <a:t>ình</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để</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làm</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đẹp</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cho</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cuộc</a:t>
            </a:r>
            <a:r>
              <a:rPr lang="en-US" sz="2400" dirty="0">
                <a:solidFill>
                  <a:schemeClr val="tx1"/>
                </a:solidFill>
                <a:effectLst/>
                <a:latin typeface="Times New Roman" panose="02020603050405020304" pitchFamily="18" charset="0"/>
                <a:ea typeface="Times New Roman" panose="02020603050405020304" pitchFamily="18" charset="0"/>
              </a:rPr>
              <a:t> </a:t>
            </a:r>
            <a:r>
              <a:rPr lang="en-US" sz="2400" dirty="0" err="1">
                <a:solidFill>
                  <a:schemeClr val="tx1"/>
                </a:solidFill>
                <a:effectLst/>
                <a:latin typeface="Times New Roman" panose="02020603050405020304" pitchFamily="18" charset="0"/>
                <a:ea typeface="Times New Roman" panose="02020603050405020304" pitchFamily="18" charset="0"/>
              </a:rPr>
              <a:t>đời</a:t>
            </a:r>
            <a:endParaRPr lang="en-US" sz="24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691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719528"/>
            <a:ext cx="11333160" cy="568127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F21F1F3-C206-49BC-B91E-6C5A88FB7CC2}"/>
              </a:ext>
            </a:extLst>
          </p:cNvPr>
          <p:cNvSpPr txBox="1"/>
          <p:nvPr/>
        </p:nvSpPr>
        <p:spPr>
          <a:xfrm>
            <a:off x="1120515" y="984567"/>
            <a:ext cx="9402580" cy="461665"/>
          </a:xfrm>
          <a:prstGeom prst="rect">
            <a:avLst/>
          </a:prstGeom>
          <a:noFill/>
        </p:spPr>
        <p:txBody>
          <a:bodyPr wrap="square">
            <a:spAutoFit/>
          </a:bodyPr>
          <a:lstStyle/>
          <a:p>
            <a:pPr indent="285750" algn="just">
              <a:tabLst>
                <a:tab pos="342900" algn="l"/>
              </a:tabLst>
            </a:pP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rPr>
              <a:t> 04:</a:t>
            </a:r>
            <a:r>
              <a:rPr lang="en-US" sz="2400"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E8315FD7-745F-46AE-9FF6-3AB1D9B22E44}"/>
              </a:ext>
            </a:extLst>
          </p:cNvPr>
          <p:cNvSpPr txBox="1"/>
          <p:nvPr/>
        </p:nvSpPr>
        <p:spPr>
          <a:xfrm>
            <a:off x="762326" y="1618938"/>
            <a:ext cx="11036508" cy="4524315"/>
          </a:xfrm>
          <a:prstGeom prst="rect">
            <a:avLst/>
          </a:prstGeom>
          <a:noFill/>
        </p:spPr>
        <p:txBody>
          <a:bodyPr wrap="square">
            <a:spAutoFit/>
          </a:bodyPr>
          <a:lstStyle/>
          <a:p>
            <a:pPr indent="285750" algn="just">
              <a:tabLst>
                <a:tab pos="342900" algn="l"/>
              </a:tabLst>
            </a:pPr>
            <a:r>
              <a:rPr lang="en-US"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tuổi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đẹp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gũi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nhiên</a:t>
            </a:r>
            <a:r>
              <a:rPr lang="en-US" sz="2400" i="1" dirty="0">
                <a:effectLst/>
                <a:latin typeface="Times New Roman" panose="02020603050405020304" pitchFamily="18" charset="0"/>
                <a:ea typeface="Times New Roman" panose="02020603050405020304" pitchFamily="18" charset="0"/>
              </a:rPr>
              <a:t>. […] </a:t>
            </a:r>
            <a:r>
              <a:rPr lang="en-US" sz="2400" i="1" dirty="0" err="1">
                <a:effectLst/>
                <a:latin typeface="Times New Roman" panose="02020603050405020304" pitchFamily="18" charset="0"/>
                <a:ea typeface="Times New Roman" panose="02020603050405020304" pitchFamily="18" charset="0"/>
              </a:rPr>
              <a:t>Hẳn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từng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nhìn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mồi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tổ</a:t>
            </a:r>
            <a:r>
              <a:rPr lang="en-US" sz="2400" i="1" dirty="0">
                <a:effectLst/>
                <a:latin typeface="Times New Roman" panose="02020603050405020304" pitchFamily="18" charset="0"/>
                <a:ea typeface="Times New Roman" panose="02020603050405020304" pitchFamily="18" charset="0"/>
              </a:rPr>
              <a:t> hay </a:t>
            </a:r>
            <a:r>
              <a:rPr lang="en-US" sz="2400" i="1" dirty="0" err="1">
                <a:effectLst/>
                <a:latin typeface="Times New Roman" panose="02020603050405020304" pitchFamily="18" charset="0"/>
                <a:ea typeface="Times New Roman" panose="02020603050405020304" pitchFamily="18" charset="0"/>
              </a:rPr>
              <a:t>buộc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chỉ</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cánh</a:t>
            </a:r>
            <a:r>
              <a:rPr lang="en-US" sz="2400" i="1" dirty="0">
                <a:effectLst/>
                <a:latin typeface="Times New Roman" panose="02020603050405020304" pitchFamily="18" charset="0"/>
                <a:ea typeface="Times New Roman" panose="02020603050405020304" pitchFamily="18" charset="0"/>
              </a:rPr>
              <a:t> cam </a:t>
            </a:r>
            <a:r>
              <a:rPr lang="en-US" sz="2400" i="1" dirty="0" err="1">
                <a:effectLst/>
                <a:latin typeface="Times New Roman" panose="02020603050405020304" pitchFamily="18" charset="0"/>
                <a:ea typeface="Times New Roman" panose="02020603050405020304" pitchFamily="18" charset="0"/>
              </a:rPr>
              <a:t>làm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loài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nhỏ</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nuôi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dưỡng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rPr>
              <a:t> bao </a:t>
            </a:r>
            <a:r>
              <a:rPr lang="en-US" sz="2400" i="1" dirty="0" err="1">
                <a:effectLst/>
                <a:latin typeface="Times New Roman" panose="02020603050405020304" pitchFamily="18" charset="0"/>
                <a:ea typeface="Times New Roman" panose="02020603050405020304" pitchFamily="18" charset="0"/>
              </a:rPr>
              <a:t>tâm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hồn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trẻ</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ấu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đẹp</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tabLst>
                <a:tab pos="342900" algn="l"/>
              </a:tabLst>
            </a:pPr>
            <a:r>
              <a:rPr lang="en-US" sz="2400" i="1" dirty="0" err="1">
                <a:effectLst/>
                <a:latin typeface="Times New Roman" panose="02020603050405020304" pitchFamily="18" charset="0"/>
                <a:ea typeface="Times New Roman" panose="02020603050405020304" pitchFamily="18" charset="0"/>
              </a:rPr>
              <a:t>Vào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nghỉ</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hè</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trẻ</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em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ngóng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quê</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Buổi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sáng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gáy</a:t>
            </a:r>
            <a:r>
              <a:rPr lang="en-US" sz="2400" i="1" dirty="0">
                <a:effectLst/>
                <a:latin typeface="Times New Roman" panose="02020603050405020304" pitchFamily="18" charset="0"/>
                <a:ea typeface="Times New Roman" panose="02020603050405020304" pitchFamily="18" charset="0"/>
              </a:rPr>
              <a:t> vang ò ó o </a:t>
            </a:r>
            <a:r>
              <a:rPr lang="en-US" sz="2400" i="1" dirty="0" err="1">
                <a:effectLst/>
                <a:latin typeface="Times New Roman" panose="02020603050405020304" pitchFamily="18" charset="0"/>
                <a:ea typeface="Times New Roman" panose="02020603050405020304" pitchFamily="18" charset="0"/>
              </a:rPr>
              <a:t>gọi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xóm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dậy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chích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đùa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vui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đàn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bò</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chậm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rãi</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việc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dân</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bờ</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mẻ</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tôm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mẻ</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nào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đem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về</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món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đạm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thôn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quê</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tưởng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tượng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sẽ</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sao</a:t>
            </a:r>
            <a:r>
              <a:rPr lang="en-US" sz="2400" i="1" dirty="0">
                <a:effectLst/>
                <a:latin typeface="Times New Roman" panose="02020603050405020304" pitchFamily="18" charset="0"/>
                <a:ea typeface="Times New Roman" panose="02020603050405020304" pitchFamily="18" charset="0"/>
              </a:rPr>
              <a:t>.”</a:t>
            </a:r>
            <a:br>
              <a:rPr lang="en-US" sz="2400" i="1" dirty="0">
                <a:effectLst/>
                <a:latin typeface="Times New Roman" panose="02020603050405020304" pitchFamily="18" charset="0"/>
                <a:ea typeface="Times New Roman" panose="02020603050405020304" pitchFamily="18" charset="0"/>
              </a:rPr>
            </a:b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pt-BR" sz="2400" b="1" i="1" dirty="0">
                <a:solidFill>
                  <a:srgbClr val="0D0D0D"/>
                </a:solidFill>
                <a:effectLst/>
                <a:latin typeface="Times New Roman" panose="02020603050405020304" pitchFamily="18" charset="0"/>
                <a:ea typeface="Times New Roman" panose="02020603050405020304" pitchFamily="18" charset="0"/>
              </a:rPr>
              <a:t>Vì sao chúng ta phải đối xử thân thiện với động vật</a:t>
            </a:r>
            <a:r>
              <a:rPr lang="pt-BR" sz="2400" dirty="0">
                <a:solidFill>
                  <a:srgbClr val="0D0D0D"/>
                </a:solidFill>
                <a:effectLst/>
                <a:latin typeface="Times New Roman" panose="02020603050405020304" pitchFamily="18" charset="0"/>
                <a:ea typeface="Times New Roman" panose="02020603050405020304" pitchFamily="18" charset="0"/>
              </a:rPr>
              <a:t>?” - </a:t>
            </a:r>
            <a:r>
              <a:rPr lang="en-US" sz="2400" dirty="0">
                <a:effectLst/>
                <a:latin typeface="Times New Roman" panose="02020603050405020304" pitchFamily="18" charset="0"/>
                <a:ea typeface="Times New Roman" panose="02020603050405020304" pitchFamily="18" charset="0"/>
              </a:rPr>
              <a:t>Kim </a:t>
            </a:r>
            <a:r>
              <a:rPr lang="en-US" sz="2400" dirty="0" err="1">
                <a:effectLst/>
                <a:latin typeface="Times New Roman" panose="02020603050405020304" pitchFamily="18" charset="0"/>
                <a:ea typeface="Times New Roman" panose="02020603050405020304" pitchFamily="18" charset="0"/>
              </a:rPr>
              <a:t>Hạnh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Du  )</a:t>
            </a:r>
          </a:p>
        </p:txBody>
      </p:sp>
    </p:spTree>
    <p:extLst>
      <p:ext uri="{BB962C8B-B14F-4D97-AF65-F5344CB8AC3E}">
        <p14:creationId xmlns:p14="http://schemas.microsoft.com/office/powerpoint/2010/main" val="157823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364104"/>
            <a:ext cx="11228229" cy="4122295"/>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A96D2EA-2874-4576-9C59-F8B2DC561618}"/>
              </a:ext>
            </a:extLst>
          </p:cNvPr>
          <p:cNvSpPr txBox="1"/>
          <p:nvPr/>
        </p:nvSpPr>
        <p:spPr>
          <a:xfrm>
            <a:off x="657395" y="1705304"/>
            <a:ext cx="11139864" cy="3349956"/>
          </a:xfrm>
          <a:prstGeom prst="rect">
            <a:avLst/>
          </a:prstGeom>
          <a:noFill/>
        </p:spPr>
        <p:txBody>
          <a:bodyPr wrap="square">
            <a:spAutoFit/>
          </a:bodyPr>
          <a:lstStyle/>
          <a:p>
            <a:pPr indent="285750">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p>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a:t>
            </a:r>
          </a:p>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tỏ</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a:t>
            </a:r>
          </a:p>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chia </a:t>
            </a:r>
            <a:r>
              <a:rPr lang="en-US" sz="2400" dirty="0" err="1">
                <a:effectLst/>
                <a:latin typeface="Times New Roman" panose="02020603050405020304" pitchFamily="18" charset="0"/>
                <a:ea typeface="Times New Roman" panose="02020603050405020304" pitchFamily="18" charset="0"/>
              </a:rPr>
              <a:t>sẻ</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niệm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gắn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58626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5201587" y="497028"/>
            <a:ext cx="2488367"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09068" y="2001928"/>
            <a:ext cx="11363140" cy="285414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01174103-51FC-40CC-B9FD-1B67B7A5C22B}"/>
              </a:ext>
            </a:extLst>
          </p:cNvPr>
          <p:cNvSpPr txBox="1"/>
          <p:nvPr/>
        </p:nvSpPr>
        <p:spPr>
          <a:xfrm>
            <a:off x="5881765" y="499381"/>
            <a:ext cx="3616377" cy="579582"/>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rPr>
              <a:t> ý</a:t>
            </a:r>
            <a:endParaRPr lang="en-US" sz="2400" dirty="0"/>
          </a:p>
        </p:txBody>
      </p:sp>
      <p:sp>
        <p:nvSpPr>
          <p:cNvPr id="9" name="TextBox 8">
            <a:extLst>
              <a:ext uri="{FF2B5EF4-FFF2-40B4-BE49-F238E27FC236}">
                <a16:creationId xmlns:a16="http://schemas.microsoft.com/office/drawing/2014/main" id="{AE93FFEB-73CB-467E-9232-69C1C78D405A}"/>
              </a:ext>
            </a:extLst>
          </p:cNvPr>
          <p:cNvSpPr txBox="1"/>
          <p:nvPr/>
        </p:nvSpPr>
        <p:spPr>
          <a:xfrm>
            <a:off x="569030" y="2585017"/>
            <a:ext cx="11053940" cy="1687963"/>
          </a:xfrm>
          <a:prstGeom prst="rect">
            <a:avLst/>
          </a:prstGeom>
          <a:noFill/>
        </p:spPr>
        <p:txBody>
          <a:bodyPr wrap="square">
            <a:spAutoFit/>
          </a:bodyPr>
          <a:lstStyle/>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gắn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gắn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08596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5378F5F-562C-4C19-BE02-BB8900E8379A}"/>
              </a:ext>
            </a:extLst>
          </p:cNvPr>
          <p:cNvGraphicFramePr>
            <a:graphicFrameLocks noGrp="1"/>
          </p:cNvGraphicFramePr>
          <p:nvPr>
            <p:extLst>
              <p:ext uri="{D42A27DB-BD31-4B8C-83A1-F6EECF244321}">
                <p14:modId xmlns:p14="http://schemas.microsoft.com/office/powerpoint/2010/main" val="928975311"/>
              </p:ext>
            </p:extLst>
          </p:nvPr>
        </p:nvGraphicFramePr>
        <p:xfrm>
          <a:off x="530277" y="2031749"/>
          <a:ext cx="11131445" cy="4234139"/>
        </p:xfrm>
        <a:graphic>
          <a:graphicData uri="http://schemas.openxmlformats.org/drawingml/2006/table">
            <a:tbl>
              <a:tblPr firstRow="1" firstCol="1" bandRow="1" bandCol="1">
                <a:tableStyleId>{5C22544A-7EE6-4342-B048-85BDC9FD1C3A}</a:tableStyleId>
              </a:tblPr>
              <a:tblGrid>
                <a:gridCol w="4447176">
                  <a:extLst>
                    <a:ext uri="{9D8B030D-6E8A-4147-A177-3AD203B41FA5}">
                      <a16:colId xmlns:a16="http://schemas.microsoft.com/office/drawing/2014/main" val="2612273003"/>
                    </a:ext>
                  </a:extLst>
                </a:gridCol>
                <a:gridCol w="6684269">
                  <a:extLst>
                    <a:ext uri="{9D8B030D-6E8A-4147-A177-3AD203B41FA5}">
                      <a16:colId xmlns:a16="http://schemas.microsoft.com/office/drawing/2014/main" val="1808656523"/>
                    </a:ext>
                  </a:extLst>
                </a:gridCol>
              </a:tblGrid>
              <a:tr h="563593">
                <a:tc>
                  <a:txBody>
                    <a:bodyPr/>
                    <a:lstStyle/>
                    <a:p>
                      <a:pPr indent="285750" algn="ctr">
                        <a:tabLst>
                          <a:tab pos="342900" algn="l"/>
                        </a:tabLst>
                      </a:pPr>
                      <a:r>
                        <a:rPr lang="en-US" sz="2400">
                          <a:effectLst/>
                          <a:latin typeface="Times New Roman" panose="02020603050405020304" pitchFamily="18" charset="0"/>
                          <a:cs typeface="Times New Roman" panose="02020603050405020304" pitchFamily="18" charset="0"/>
                        </a:rPr>
                        <a:t>Lí lẽ</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indent="285750" algn="ctr">
                        <a:tabLst>
                          <a:tab pos="342900" algn="l"/>
                        </a:tabLst>
                      </a:pPr>
                      <a:r>
                        <a:rPr lang="en-US" sz="2400">
                          <a:effectLst/>
                          <a:latin typeface="Times New Roman" panose="02020603050405020304" pitchFamily="18" charset="0"/>
                          <a:cs typeface="Times New Roman" panose="02020603050405020304" pitchFamily="18" charset="0"/>
                        </a:rPr>
                        <a:t>Bằng chứng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val="3789201111"/>
                  </a:ext>
                </a:extLst>
              </a:tr>
              <a:tr h="973726">
                <a:tc>
                  <a:txBody>
                    <a:bodyPr/>
                    <a:lstStyle/>
                    <a:p>
                      <a:pPr indent="57150" algn="just">
                        <a:tabLst>
                          <a:tab pos="342900" algn="l"/>
                        </a:tabLst>
                      </a:pPr>
                      <a:r>
                        <a:rPr lang="en-US" sz="2400">
                          <a:effectLst/>
                          <a:latin typeface="Times New Roman" panose="02020603050405020304" pitchFamily="18" charset="0"/>
                          <a:cs typeface="Times New Roman" panose="02020603050405020304" pitchFamily="18" charset="0"/>
                        </a:rPr>
                        <a:t>Những loài động vật nuôi dưỡng tâm hồn trẻ thơ</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indent="57150" algn="just">
                        <a:tabLst>
                          <a:tab pos="342900" algn="l"/>
                        </a:tabLst>
                      </a:pPr>
                      <a:r>
                        <a:rPr lang="en-US" sz="2400" dirty="0" err="1">
                          <a:effectLst/>
                          <a:latin typeface="Times New Roman" panose="02020603050405020304" pitchFamily="18" charset="0"/>
                          <a:cs typeface="Times New Roman" panose="02020603050405020304" pitchFamily="18" charset="0"/>
                        </a:rPr>
                        <a:t>Đứng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nhìn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mồi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cánh</a:t>
                      </a:r>
                      <a:r>
                        <a:rPr lang="en-US" sz="2400" dirty="0">
                          <a:effectLst/>
                          <a:latin typeface="Times New Roman" panose="02020603050405020304" pitchFamily="18" charset="0"/>
                          <a:cs typeface="Times New Roman" panose="02020603050405020304" pitchFamily="18" charset="0"/>
                        </a:rPr>
                        <a:t> cam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chơi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val="1262490406"/>
                  </a:ext>
                </a:extLst>
              </a:tr>
              <a:tr h="2696820">
                <a:tc>
                  <a:txBody>
                    <a:bodyPr/>
                    <a:lstStyle/>
                    <a:p>
                      <a:pPr indent="57150" algn="just">
                        <a:tabLst>
                          <a:tab pos="342900" algn="l"/>
                        </a:tabLst>
                      </a:pPr>
                      <a:r>
                        <a:rPr lang="en-US" sz="2400">
                          <a:effectLst/>
                          <a:latin typeface="Times New Roman" panose="02020603050405020304" pitchFamily="18" charset="0"/>
                          <a:cs typeface="Times New Roman" panose="02020603050405020304" pitchFamily="18" charset="0"/>
                        </a:rPr>
                        <a:t>Vì vậy, khó mà tưởng tượng được rằng nếu không có động vật thì cuộc sống của con người sẽ ra sao</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indent="57150" algn="just">
                        <a:tabLst>
                          <a:tab pos="342900" algn="l"/>
                        </a:tabLst>
                      </a:pPr>
                      <a:r>
                        <a:rPr lang="en-US" sz="2400" dirty="0" err="1">
                          <a:effectLst/>
                          <a:latin typeface="Times New Roman" panose="02020603050405020304" pitchFamily="18" charset="0"/>
                          <a:cs typeface="Times New Roman" panose="02020603050405020304" pitchFamily="18" charset="0"/>
                        </a:rPr>
                        <a:t>Buổi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gáy</a:t>
                      </a:r>
                      <a:r>
                        <a:rPr lang="en-US" sz="2400" dirty="0">
                          <a:effectLst/>
                          <a:latin typeface="Times New Roman" panose="02020603050405020304" pitchFamily="18" charset="0"/>
                          <a:cs typeface="Times New Roman" panose="02020603050405020304" pitchFamily="18" charset="0"/>
                        </a:rPr>
                        <a:t> vang ò ó o </a:t>
                      </a:r>
                      <a:r>
                        <a:rPr lang="en-US" sz="2400" dirty="0" err="1">
                          <a:effectLst/>
                          <a:latin typeface="Times New Roman" panose="02020603050405020304" pitchFamily="18" charset="0"/>
                          <a:cs typeface="Times New Roman" panose="02020603050405020304" pitchFamily="18" charset="0"/>
                        </a:rPr>
                        <a:t>gọi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xóm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dậy</a:t>
                      </a: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lũ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chim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vui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bò</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chậm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rãi</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bờ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mẻ</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mẻ</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món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thanh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quê</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val="179384174"/>
                  </a:ext>
                </a:extLst>
              </a:tr>
            </a:tbl>
          </a:graphicData>
        </a:graphic>
      </p:graphicFrame>
      <p:sp>
        <p:nvSpPr>
          <p:cNvPr id="5" name="TextBox 4">
            <a:extLst>
              <a:ext uri="{FF2B5EF4-FFF2-40B4-BE49-F238E27FC236}">
                <a16:creationId xmlns:a16="http://schemas.microsoft.com/office/drawing/2014/main" id="{F13A52A4-5907-409B-8C89-F0971FAB1614}"/>
              </a:ext>
            </a:extLst>
          </p:cNvPr>
          <p:cNvSpPr txBox="1"/>
          <p:nvPr/>
        </p:nvSpPr>
        <p:spPr>
          <a:xfrm>
            <a:off x="311047" y="1225312"/>
            <a:ext cx="6108490" cy="461665"/>
          </a:xfrm>
          <a:prstGeom prst="rect">
            <a:avLst/>
          </a:prstGeom>
          <a:noFill/>
        </p:spPr>
        <p:txBody>
          <a:bodyPr wrap="square">
            <a:spAutoFit/>
          </a:bodyPr>
          <a:lstStyle/>
          <a:p>
            <a:pPr indent="285750" algn="just">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9051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169233"/>
            <a:ext cx="11153278" cy="4407108"/>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3FAD5E8-5492-43AD-AEB5-F30293CE0AFA}"/>
              </a:ext>
            </a:extLst>
          </p:cNvPr>
          <p:cNvSpPr txBox="1"/>
          <p:nvPr/>
        </p:nvSpPr>
        <p:spPr>
          <a:xfrm>
            <a:off x="569030" y="1841090"/>
            <a:ext cx="10943416" cy="3059620"/>
          </a:xfrm>
          <a:prstGeom prst="rect">
            <a:avLst/>
          </a:prstGeom>
          <a:noFill/>
        </p:spPr>
        <p:txBody>
          <a:bodyPr wrap="square">
            <a:spAutoFit/>
          </a:bodyPr>
          <a:lstStyle/>
          <a:p>
            <a:pPr marR="182880"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rPr>
              <a:t> HS chia </a:t>
            </a:r>
            <a:r>
              <a:rPr lang="en-US" sz="2400" dirty="0" err="1">
                <a:effectLst/>
                <a:latin typeface="Times New Roman" panose="02020603050405020304" pitchFamily="18" charset="0"/>
                <a:ea typeface="Times New Roman" panose="02020603050405020304" pitchFamily="18" charset="0"/>
              </a:rPr>
              <a:t>sẻ</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niệm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niệm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lộ</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xúc</a:t>
            </a:r>
            <a:r>
              <a:rPr lang="en-US" sz="2400" dirty="0">
                <a:effectLst/>
                <a:latin typeface="Times New Roman" panose="02020603050405020304" pitchFamily="18" charset="0"/>
                <a:ea typeface="Times New Roman" panose="02020603050405020304" pitchFamily="18" charset="0"/>
              </a:rPr>
              <a:t>):</a:t>
            </a:r>
          </a:p>
          <a:p>
            <a:pPr marR="182880" indent="285750" algn="just">
              <a:lnSpc>
                <a:spcPct val="150000"/>
              </a:lnSpc>
              <a:tabLst>
                <a:tab pos="342900" algn="l"/>
              </a:tabLst>
            </a:pP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a:t>
            </a:r>
          </a:p>
          <a:p>
            <a:pPr marL="342900" marR="182880" lvl="0" indent="-342900" algn="just">
              <a:lnSpc>
                <a:spcPct val="150000"/>
              </a:lnSpc>
              <a:spcAft>
                <a:spcPts val="1000"/>
              </a:spcAft>
              <a:buSzPts val="1400"/>
              <a:buFont typeface="Times New Roman" panose="02020603050405020304" pitchFamily="18" charset="0"/>
              <a:buChar char="-"/>
              <a:tabLst>
                <a:tab pos="342900"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82880" lvl="0" indent="-342900" algn="just">
              <a:lnSpc>
                <a:spcPct val="150000"/>
              </a:lnSpc>
              <a:spcAft>
                <a:spcPts val="1000"/>
              </a:spcAft>
              <a:buSzPts val="1400"/>
              <a:buFont typeface="Times New Roman" panose="02020603050405020304" pitchFamily="18" charset="0"/>
              <a:buChar char="-"/>
              <a:tabLst>
                <a:tab pos="342900"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nghỉ</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hè</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thôn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82880" lvl="0" indent="-342900" algn="just">
              <a:lnSpc>
                <a:spcPct val="150000"/>
              </a:lnSpc>
              <a:spcAft>
                <a:spcPts val="1000"/>
              </a:spcAft>
              <a:buSzPts val="1400"/>
              <a:buFont typeface="Times New Roman" panose="02020603050405020304" pitchFamily="18" charset="0"/>
              <a:buChar char="-"/>
              <a:tabLst>
                <a:tab pos="342900"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31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869430"/>
            <a:ext cx="11138288" cy="551638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0EFC881-2CB6-44F6-A2DB-C73FDBF1723A}"/>
              </a:ext>
            </a:extLst>
          </p:cNvPr>
          <p:cNvSpPr txBox="1"/>
          <p:nvPr/>
        </p:nvSpPr>
        <p:spPr>
          <a:xfrm>
            <a:off x="880671" y="986961"/>
            <a:ext cx="9267669" cy="461665"/>
          </a:xfrm>
          <a:prstGeom prst="rect">
            <a:avLst/>
          </a:prstGeom>
          <a:noFill/>
        </p:spPr>
        <p:txBody>
          <a:bodyPr wrap="square">
            <a:spAutoFit/>
          </a:bodyPr>
          <a:lstStyle/>
          <a:p>
            <a:pPr marR="182880" indent="285750" algn="just">
              <a:tabLst>
                <a:tab pos="342900" algn="l"/>
              </a:tabLst>
            </a:pP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rPr>
              <a:t> 05:   </a:t>
            </a: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4BDEA194-280E-4C31-9328-A22D6DB1D776}"/>
              </a:ext>
            </a:extLst>
          </p:cNvPr>
          <p:cNvSpPr txBox="1"/>
          <p:nvPr/>
        </p:nvSpPr>
        <p:spPr>
          <a:xfrm>
            <a:off x="685800" y="1566156"/>
            <a:ext cx="10937170" cy="4524315"/>
          </a:xfrm>
          <a:prstGeom prst="rect">
            <a:avLst/>
          </a:prstGeom>
          <a:noFill/>
        </p:spPr>
        <p:txBody>
          <a:bodyPr wrap="square">
            <a:spAutoFit/>
          </a:bodyPr>
          <a:lstStyle/>
          <a:p>
            <a:pPr marR="182880" indent="285750" algn="just">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thay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Mỗi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nếu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khuyết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p>
          <a:p>
            <a:pPr marR="182880" indent="285750" algn="just">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lượng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rõ</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bị</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chiếm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lĩnh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thậm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bị</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tổ</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tay</a:t>
            </a:r>
            <a:r>
              <a:rPr lang="en-US" sz="2400" dirty="0">
                <a:effectLst/>
                <a:latin typeface="Times New Roman" panose="02020603050405020304" pitchFamily="18" charset="0"/>
                <a:ea typeface="Times New Roman" panose="02020603050405020304" pitchFamily="18" charset="0"/>
              </a:rPr>
              <a:t>. […] </a:t>
            </a:r>
          </a:p>
          <a:p>
            <a:pPr marR="182880" indent="285750" algn="just">
              <a:tabLst>
                <a:tab pos="342900" algn="l"/>
              </a:tabLst>
            </a:pPr>
            <a:r>
              <a:rPr lang="en-US" sz="2400" dirty="0">
                <a:effectLst/>
                <a:latin typeface="Times New Roman" panose="02020603050405020304" pitchFamily="18" charset="0"/>
                <a:ea typeface="Times New Roman" panose="02020603050405020304" pitchFamily="18" charset="0"/>
              </a:rPr>
              <a:t>(</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pt-BR" sz="2400" b="1" i="1" dirty="0">
                <a:solidFill>
                  <a:srgbClr val="0D0D0D"/>
                </a:solidFill>
                <a:effectLst/>
                <a:latin typeface="Times New Roman" panose="02020603050405020304" pitchFamily="18" charset="0"/>
                <a:ea typeface="Times New Roman" panose="02020603050405020304" pitchFamily="18" charset="0"/>
              </a:rPr>
              <a:t>Vì sao chúng ta phải đối xử thân thiện với động vật</a:t>
            </a:r>
            <a:r>
              <a:rPr lang="pt-BR" sz="2400" dirty="0">
                <a:solidFill>
                  <a:srgbClr val="0D0D0D"/>
                </a:solidFill>
                <a:effectLst/>
                <a:latin typeface="Times New Roman" panose="02020603050405020304" pitchFamily="18" charset="0"/>
                <a:ea typeface="Times New Roman" panose="02020603050405020304" pitchFamily="18" charset="0"/>
              </a:rPr>
              <a:t>?” - </a:t>
            </a:r>
            <a:r>
              <a:rPr lang="en-US" sz="2400" dirty="0">
                <a:effectLst/>
                <a:latin typeface="Times New Roman" panose="02020603050405020304" pitchFamily="18" charset="0"/>
                <a:ea typeface="Times New Roman" panose="02020603050405020304" pitchFamily="18" charset="0"/>
              </a:rPr>
              <a:t>Kim </a:t>
            </a:r>
            <a:r>
              <a:rPr lang="en-US" sz="2400" dirty="0" err="1">
                <a:effectLst/>
                <a:latin typeface="Times New Roman" panose="02020603050405020304" pitchFamily="18" charset="0"/>
                <a:ea typeface="Times New Roman" panose="02020603050405020304" pitchFamily="18" charset="0"/>
              </a:rPr>
              <a:t>Hạnh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Du  )</a:t>
            </a:r>
          </a:p>
        </p:txBody>
      </p:sp>
    </p:spTree>
    <p:extLst>
      <p:ext uri="{BB962C8B-B14F-4D97-AF65-F5344CB8AC3E}">
        <p14:creationId xmlns:p14="http://schemas.microsoft.com/office/powerpoint/2010/main" val="139752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944381"/>
            <a:ext cx="11228229" cy="461697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F4CEA64-9CBA-4715-B62E-31CAF0D9BBC9}"/>
              </a:ext>
            </a:extLst>
          </p:cNvPr>
          <p:cNvSpPr txBox="1"/>
          <p:nvPr/>
        </p:nvSpPr>
        <p:spPr>
          <a:xfrm>
            <a:off x="656174" y="1023890"/>
            <a:ext cx="11053940" cy="4457952"/>
          </a:xfrm>
          <a:prstGeom prst="rect">
            <a:avLst/>
          </a:prstGeom>
          <a:noFill/>
        </p:spPr>
        <p:txBody>
          <a:bodyPr wrap="square">
            <a:spAutoFit/>
          </a:bodyPr>
          <a:lstStyle/>
          <a:p>
            <a:pPr marR="182880"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a:t>
            </a:r>
          </a:p>
          <a:p>
            <a:pPr marR="182880"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động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bị</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chiếm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lĩnh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loài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hoặc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đang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nguy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tuyệt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chủng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hoàn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toàn</a:t>
            </a:r>
            <a:r>
              <a:rPr lang="en-US" sz="2400" i="1"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marR="182880" indent="285750" algn="just">
              <a:lnSpc>
                <a:spcPct val="150000"/>
              </a:lnSpc>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 </a:t>
            </a:r>
            <a:r>
              <a:rPr lang="en-US" sz="2400" dirty="0">
                <a:effectLst/>
                <a:latin typeface="Times New Roman" panose="02020603050405020304" pitchFamily="18" charset="0"/>
                <a:ea typeface="Times New Roman" panose="02020603050405020304" pitchFamily="18" charset="0"/>
              </a:rPr>
              <a:t>Theo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a:t>
            </a:r>
          </a:p>
          <a:p>
            <a:pPr marR="182880"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góp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khỏi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1403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10" name="Rounded Rectangle 10">
            <a:extLst>
              <a:ext uri="{FF2B5EF4-FFF2-40B4-BE49-F238E27FC236}">
                <a16:creationId xmlns:a16="http://schemas.microsoft.com/office/drawing/2014/main" id="{AB53E81A-19C5-4D6E-B65E-7BE7CB699E90}"/>
              </a:ext>
            </a:extLst>
          </p:cNvPr>
          <p:cNvSpPr>
            <a:spLocks noChangeArrowheads="1"/>
          </p:cNvSpPr>
          <p:nvPr/>
        </p:nvSpPr>
        <p:spPr bwMode="auto">
          <a:xfrm>
            <a:off x="345743" y="1269243"/>
            <a:ext cx="11514162" cy="544545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0" y="344960"/>
            <a:ext cx="5422337" cy="628832"/>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07F4015-169E-4007-B31A-4F17B5B47AB6}"/>
              </a:ext>
            </a:extLst>
          </p:cNvPr>
          <p:cNvSpPr txBox="1"/>
          <p:nvPr/>
        </p:nvSpPr>
        <p:spPr>
          <a:xfrm>
            <a:off x="-4548" y="417867"/>
            <a:ext cx="6107372" cy="483017"/>
          </a:xfrm>
          <a:prstGeom prst="rect">
            <a:avLst/>
          </a:prstGeom>
          <a:noFill/>
        </p:spPr>
        <p:txBody>
          <a:bodyPr wrap="square">
            <a:spAutoFit/>
          </a:bodyPr>
          <a:lstStyle/>
          <a:p>
            <a:pPr marL="457200" algn="ctr">
              <a:lnSpc>
                <a:spcPct val="115000"/>
              </a:lnSpc>
              <a:spcAft>
                <a:spcPts val="1000"/>
              </a:spcAft>
              <a:tabLst>
                <a:tab pos="400050" algn="l"/>
              </a:tabLst>
            </a:pPr>
            <a:r>
              <a:rPr lang="da-DK" sz="2400" b="1" u="sng" dirty="0">
                <a:effectLst/>
                <a:latin typeface="Times New Roman" panose="02020603050405020304" pitchFamily="18" charset="0"/>
                <a:ea typeface="Times New Roman" panose="02020603050405020304" pitchFamily="18" charset="0"/>
                <a:cs typeface="Times New Roman" panose="02020603050405020304" pitchFamily="18" charset="0"/>
              </a:rPr>
              <a:t>Hoạt động 2: Ôn tập kiến thức cơ bản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82CA9D6-638E-404D-8203-15B41C8911A8}"/>
              </a:ext>
            </a:extLst>
          </p:cNvPr>
          <p:cNvSpPr txBox="1"/>
          <p:nvPr/>
        </p:nvSpPr>
        <p:spPr>
          <a:xfrm>
            <a:off x="234286" y="1436399"/>
            <a:ext cx="11514162" cy="5111143"/>
          </a:xfrm>
          <a:prstGeom prst="rect">
            <a:avLst/>
          </a:prstGeom>
          <a:noFill/>
        </p:spPr>
        <p:txBody>
          <a:bodyPr wrap="square">
            <a:spAutoFit/>
          </a:bodyPr>
          <a:lstStyle/>
          <a:p>
            <a:pPr marL="457200">
              <a:lnSpc>
                <a:spcPct val="115000"/>
              </a:lnSpc>
              <a:tabLst>
                <a:tab pos="400050" algn="l"/>
              </a:tabLst>
            </a:pPr>
            <a:r>
              <a:rPr lang="da-DK" sz="2400" b="1" dirty="0">
                <a:effectLst/>
                <a:latin typeface="Times New Roman" panose="02020603050405020304" pitchFamily="18" charset="0"/>
                <a:ea typeface="Times New Roman" panose="02020603050405020304" pitchFamily="18" charset="0"/>
                <a:cs typeface="Times New Roman" panose="02020603050405020304" pitchFamily="18" charset="0"/>
              </a:rPr>
              <a:t>B1: Chuyển giao nhiệm vụ:</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tabLst>
                <a:tab pos="400050" algn="l"/>
              </a:tabLst>
            </a:pPr>
            <a:r>
              <a:rPr lang="da-DK" sz="2400" dirty="0">
                <a:effectLst/>
                <a:latin typeface="Times New Roman" panose="02020603050405020304" pitchFamily="18" charset="0"/>
                <a:ea typeface="Times New Roman" panose="02020603050405020304" pitchFamily="18" charset="0"/>
                <a:cs typeface="Times New Roman" panose="02020603050405020304" pitchFamily="18" charset="0"/>
              </a:rPr>
              <a:t>- GV hướng dẫn HS ôn lại các đơn vị kiến thức cơ bản bằng phương pháp hỏi đáp, đàm thoại gợi mở; hoạt động nhóm,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400050" algn="l"/>
              </a:tabLst>
            </a:pPr>
            <a:r>
              <a:rPr lang="da-DK" sz="2400" dirty="0">
                <a:effectLst/>
                <a:latin typeface="Times New Roman" panose="02020603050405020304" pitchFamily="18" charset="0"/>
                <a:ea typeface="Times New Roman" panose="02020603050405020304" pitchFamily="18" charset="0"/>
                <a:cs typeface="Times New Roman" panose="02020603050405020304" pitchFamily="18" charset="0"/>
              </a:rPr>
              <a:t>- HS lần lượt trả lời nhanh các câu hỏi của GV các đơn vị kiến thức cơ bản của bài học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tabLst>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B2: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vụ</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tabLst>
                <a:tab pos="40005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B3: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40005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HS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lượt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GV.</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40005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tabLst>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B4: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xét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tabLst>
                <a:tab pos="40005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chốt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90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5" grpId="0"/>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4DF82B-665D-413C-AE63-1712791258D3}"/>
              </a:ext>
            </a:extLst>
          </p:cNvPr>
          <p:cNvSpPr>
            <a:spLocks noChangeArrowheads="1"/>
          </p:cNvSpPr>
          <p:nvPr/>
        </p:nvSpPr>
        <p:spPr bwMode="auto">
          <a:xfrm>
            <a:off x="5028982" y="215936"/>
            <a:ext cx="2526061"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254834" y="1079292"/>
            <a:ext cx="11722308" cy="5479189"/>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BE42A83-0DE8-4B0A-9783-4E52858CA261}"/>
              </a:ext>
            </a:extLst>
          </p:cNvPr>
          <p:cNvSpPr txBox="1"/>
          <p:nvPr/>
        </p:nvSpPr>
        <p:spPr>
          <a:xfrm>
            <a:off x="5407702" y="299519"/>
            <a:ext cx="2806908" cy="461665"/>
          </a:xfrm>
          <a:prstGeom prst="rect">
            <a:avLst/>
          </a:prstGeom>
          <a:noFill/>
        </p:spPr>
        <p:txBody>
          <a:bodyPr wrap="square">
            <a:spAutoFit/>
          </a:bodyPr>
          <a:lstStyle/>
          <a:p>
            <a:pPr indent="285750">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25592DD-FA74-466B-A9BA-F614F82C94C1}"/>
              </a:ext>
            </a:extLst>
          </p:cNvPr>
          <p:cNvSpPr txBox="1"/>
          <p:nvPr/>
        </p:nvSpPr>
        <p:spPr>
          <a:xfrm>
            <a:off x="254834" y="1297787"/>
            <a:ext cx="11682332" cy="5201424"/>
          </a:xfrm>
          <a:prstGeom prst="rect">
            <a:avLst/>
          </a:prstGeom>
          <a:noFill/>
        </p:spPr>
        <p:txBody>
          <a:bodyPr wrap="square">
            <a:spAutoFit/>
          </a:bodyPr>
          <a:lstStyle/>
          <a:p>
            <a:pPr indent="285750">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hủy</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hoại</a:t>
            </a:r>
            <a:r>
              <a:rPr lang="en-US" sz="2400" b="0" dirty="0">
                <a:solidFill>
                  <a:srgbClr val="363636"/>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spcAft>
                <a:spcPts val="12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1200"/>
              </a:spcAft>
              <a:buSzPts val="1400"/>
              <a:buFont typeface="Times New Roman" panose="02020603050405020304" pitchFamily="18" charset="0"/>
              <a:buChar char="-"/>
              <a:tabLst>
                <a:tab pos="342900" algn="l"/>
              </a:tabLst>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hẳn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nòi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gn="just">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buSzPts val="1400"/>
              <a:buFont typeface="Times New Roman" panose="02020603050405020304" pitchFamily="18" charset="0"/>
              <a:buChar char="-"/>
              <a:tabLst>
                <a:tab pos="34290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Do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buSzPts val="1400"/>
              <a:buFont typeface="Times New Roman" panose="02020603050405020304" pitchFamily="18" charset="0"/>
              <a:buChar char="-"/>
              <a:tabLst>
                <a:tab pos="34290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Do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mua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buSzPts val="1400"/>
              <a:buFont typeface="Times New Roman" panose="02020603050405020304" pitchFamily="18" charset="0"/>
              <a:buChar char="-"/>
              <a:tabLst>
                <a:tab pos="34290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kịp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spcAft>
                <a:spcPts val="1000"/>
              </a:spcAft>
              <a:buSzPts val="1400"/>
              <a:buFont typeface="Times New Roman" panose="02020603050405020304" pitchFamily="18" charset="0"/>
              <a:buChar char="-"/>
              <a:tabLst>
                <a:tab pos="34290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7847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734517"/>
            <a:ext cx="11288190" cy="557634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AC348CC-9130-4584-8463-74153B6EC7C2}"/>
              </a:ext>
            </a:extLst>
          </p:cNvPr>
          <p:cNvSpPr txBox="1"/>
          <p:nvPr/>
        </p:nvSpPr>
        <p:spPr>
          <a:xfrm>
            <a:off x="715779" y="1305341"/>
            <a:ext cx="11036509" cy="4893647"/>
          </a:xfrm>
          <a:prstGeom prst="rect">
            <a:avLst/>
          </a:prstGeom>
          <a:noFill/>
        </p:spPr>
        <p:txBody>
          <a:bodyPr wrap="square">
            <a:spAutoFit/>
          </a:bodyPr>
          <a:lstStyle/>
          <a:p>
            <a:pPr indent="285750">
              <a:tabLst>
                <a:tab pos="342900" algn="l"/>
              </a:tabLst>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góp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khỏi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a:t>
            </a:r>
          </a:p>
          <a:p>
            <a:pPr indent="285750">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đỏ</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vệ</a:t>
            </a:r>
            <a:r>
              <a:rPr lang="en-US" sz="2400" dirty="0">
                <a:effectLst/>
                <a:latin typeface="Times New Roman" panose="02020603050405020304" pitchFamily="18" charset="0"/>
                <a:ea typeface="Times New Roman" panose="02020603050405020304" pitchFamily="18" charset="0"/>
              </a:rPr>
              <a:t>.</a:t>
            </a:r>
          </a:p>
          <a:p>
            <a:pPr indent="285750">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quyền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nghiêm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cấm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nghiêm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rPr>
              <a:t> vi </a:t>
            </a:r>
            <a:r>
              <a:rPr lang="en-US" sz="2400" dirty="0" err="1">
                <a:effectLst/>
                <a:latin typeface="Times New Roman" panose="02020603050405020304" pitchFamily="18" charset="0"/>
                <a:ea typeface="Times New Roman" panose="02020603050405020304" pitchFamily="18" charset="0"/>
              </a:rPr>
              <a:t>săn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mua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dã</a:t>
            </a:r>
            <a:r>
              <a:rPr lang="en-US" sz="2400" dirty="0">
                <a:effectLst/>
                <a:latin typeface="Times New Roman" panose="02020603050405020304" pitchFamily="18" charset="0"/>
                <a:ea typeface="Times New Roman" panose="02020603050405020304" pitchFamily="18" charset="0"/>
              </a:rPr>
              <a:t>. </a:t>
            </a:r>
          </a:p>
          <a:p>
            <a:pPr indent="285750">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kêu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rừng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nghiệp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a:t>
            </a:r>
          </a:p>
          <a:p>
            <a:pPr indent="285750">
              <a:tabLst>
                <a:tab pos="342900" algn="l"/>
              </a:tabLst>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Tuyên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truyền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a:t>
            </a:r>
          </a:p>
          <a:p>
            <a:pPr indent="285750" algn="just">
              <a:tabLst>
                <a:tab pos="34290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tồn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vệ</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nguy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tuyệt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chủng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lgn="just">
              <a:tabLst>
                <a:tab pos="342900" algn="l"/>
              </a:tabLs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344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989352"/>
            <a:ext cx="11303180" cy="4991724"/>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D7D6EB4-529D-4CB6-AFFD-5035B361F2D1}"/>
              </a:ext>
            </a:extLst>
          </p:cNvPr>
          <p:cNvSpPr txBox="1"/>
          <p:nvPr/>
        </p:nvSpPr>
        <p:spPr>
          <a:xfrm>
            <a:off x="1180474" y="1328383"/>
            <a:ext cx="8488181" cy="461665"/>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06: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CA55B8B-B086-4635-AF19-1AC0B790B114}"/>
              </a:ext>
            </a:extLst>
          </p:cNvPr>
          <p:cNvSpPr txBox="1"/>
          <p:nvPr/>
        </p:nvSpPr>
        <p:spPr>
          <a:xfrm>
            <a:off x="685800" y="2127327"/>
            <a:ext cx="10937170" cy="3416320"/>
          </a:xfrm>
          <a:prstGeom prst="rect">
            <a:avLst/>
          </a:prstGeom>
          <a:noFill/>
        </p:spPr>
        <p:txBody>
          <a:bodyPr wrap="square">
            <a:spAutoFit/>
          </a:bodyPr>
          <a:lstStyle/>
          <a:p>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8 hay 9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thỉnh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khét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bữa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dọn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b="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à, </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400" b="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b="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b="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b="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20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989351"/>
            <a:ext cx="11258209" cy="5179102"/>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66037D6-6FB7-4041-B930-028713EA1C9A}"/>
              </a:ext>
            </a:extLst>
          </p:cNvPr>
          <p:cNvSpPr txBox="1"/>
          <p:nvPr/>
        </p:nvSpPr>
        <p:spPr>
          <a:xfrm>
            <a:off x="724850" y="1274805"/>
            <a:ext cx="10862219" cy="4893647"/>
          </a:xfrm>
          <a:prstGeom prst="rect">
            <a:avLst/>
          </a:prstGeom>
          <a:noFill/>
        </p:spPr>
        <p:txBody>
          <a:bodyPr wrap="square">
            <a:spAutoFit/>
          </a:bodyPr>
          <a:lstStyle/>
          <a:p>
            <a:pPr algn="just"/>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ngủ</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vất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vả</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mệt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lát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mì</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ai con ạ,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chê</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bai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móc</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cay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nghiệt</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1" dirty="0" err="1">
                <a:effectLst/>
                <a:latin typeface="Times New Roman" panose="02020603050405020304" pitchFamily="18" charset="0"/>
                <a:ea typeface="Times New Roman" panose="02020603050405020304" pitchFamily="18" charset="0"/>
                <a:cs typeface="Times New Roman" panose="02020603050405020304" pitchFamily="18" charset="0"/>
              </a:rPr>
              <a:t>đấy</a:t>
            </a:r>
            <a:r>
              <a:rPr lang="en-US" sz="2400" b="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rẫy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hảo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vẹn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tệ</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kỷ</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ủng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chìa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bền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ạ.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ngủ</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dậy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tơ-nét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040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94311" y="1933731"/>
            <a:ext cx="11003377" cy="370257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6386ECD-598A-4FDF-8D9E-8871B57B2855}"/>
              </a:ext>
            </a:extLst>
          </p:cNvPr>
          <p:cNvSpPr txBox="1"/>
          <p:nvPr/>
        </p:nvSpPr>
        <p:spPr>
          <a:xfrm>
            <a:off x="775741" y="2559172"/>
            <a:ext cx="10691733" cy="2241960"/>
          </a:xfrm>
          <a:prstGeom prst="rect">
            <a:avLst/>
          </a:prstGeom>
          <a:noFill/>
        </p:spPr>
        <p:txBody>
          <a:bodyPr wrap="square">
            <a:spAutoFit/>
          </a:bodyPr>
          <a:lstStyle/>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Theo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thươngcho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91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BADEE02-1241-4161-BAD0-8DBCF84A91C2}"/>
              </a:ext>
            </a:extLst>
          </p:cNvPr>
          <p:cNvSpPr>
            <a:spLocks noChangeArrowheads="1"/>
          </p:cNvSpPr>
          <p:nvPr/>
        </p:nvSpPr>
        <p:spPr bwMode="auto">
          <a:xfrm>
            <a:off x="4931764" y="497028"/>
            <a:ext cx="2406248"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4"/>
            <a:ext cx="11378131" cy="4942918"/>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83F7F8F-3B59-4BF0-837D-3491B18F5A5D}"/>
              </a:ext>
            </a:extLst>
          </p:cNvPr>
          <p:cNvSpPr txBox="1"/>
          <p:nvPr/>
        </p:nvSpPr>
        <p:spPr>
          <a:xfrm>
            <a:off x="5707506" y="497028"/>
            <a:ext cx="2746947" cy="579967"/>
          </a:xfrm>
          <a:prstGeom prst="rect">
            <a:avLst/>
          </a:prstGeom>
          <a:noFill/>
        </p:spPr>
        <p:txBody>
          <a:bodyPr wrap="square">
            <a:spAutoFit/>
          </a:bodyPr>
          <a:lstStyle/>
          <a:p>
            <a:pPr algn="just">
              <a:lnSpc>
                <a:spcPct val="150000"/>
              </a:lnSpc>
            </a:pPr>
            <a:r>
              <a:rPr lang="en-US" sz="2400" b="1" i="1"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569EADB-0F1C-43BD-BBB6-A0CD79C253DB}"/>
              </a:ext>
            </a:extLst>
          </p:cNvPr>
          <p:cNvSpPr txBox="1"/>
          <p:nvPr/>
        </p:nvSpPr>
        <p:spPr>
          <a:xfrm>
            <a:off x="569030" y="1660537"/>
            <a:ext cx="11378131" cy="4457952"/>
          </a:xfrm>
          <a:prstGeom prst="rect">
            <a:avLst/>
          </a:prstGeom>
          <a:noFill/>
        </p:spPr>
        <p:txBody>
          <a:bodyPr wrap="square">
            <a:spAutoFit/>
          </a:bodyPr>
          <a:lstStyle/>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(Linh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chấm</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Theo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thươngcho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chê</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móc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chê</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bai,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móc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khuyết</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Đừng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hảo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82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9FFF514-6F6A-4636-A702-FD21026C219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378131" cy="463797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AD7E2C0-74F4-49ED-A5D3-387AEAC62331}"/>
              </a:ext>
            </a:extLst>
          </p:cNvPr>
          <p:cNvSpPr txBox="1"/>
          <p:nvPr/>
        </p:nvSpPr>
        <p:spPr>
          <a:xfrm>
            <a:off x="5527623" y="571141"/>
            <a:ext cx="2671996" cy="461665"/>
          </a:xfrm>
          <a:prstGeom prst="rect">
            <a:avLst/>
          </a:prstGeom>
          <a:noFill/>
        </p:spPr>
        <p:txBody>
          <a:bodyPr wrap="square">
            <a:spAutoFit/>
          </a:bodyPr>
          <a:lstStyle/>
          <a:p>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nối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0DCA7CB-9C0B-4F3F-9A15-9FE9BE54F2A9}"/>
              </a:ext>
            </a:extLst>
          </p:cNvPr>
          <p:cNvSpPr txBox="1"/>
          <p:nvPr/>
        </p:nvSpPr>
        <p:spPr>
          <a:xfrm>
            <a:off x="755131" y="1720840"/>
            <a:ext cx="11012148" cy="3785652"/>
          </a:xfrm>
          <a:prstGeom prst="rect">
            <a:avLst/>
          </a:prstGeom>
          <a:noFill/>
        </p:spPr>
        <p:txBody>
          <a:bodyPr wrap="square">
            <a:spAutoFit/>
          </a:bodyPr>
          <a:lstStyle/>
          <a:p>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5-7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Times New Roman" panose="02020603050405020304" pitchFamily="18" charset="0"/>
              <a:buChar char="-"/>
              <a:tabLst>
                <a:tab pos="266700" algn="l"/>
              </a:tabLst>
            </a:pP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riêng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lẽ</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tabLst>
                <a:tab pos="266700" algn="l"/>
              </a:tabLs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MĐ: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riêng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đắn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tùy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tabLst>
                <a:tab pos="266700" algn="l"/>
              </a:tabLs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TĐ: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riêng</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16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p:bldP spid="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034321"/>
            <a:ext cx="11153278" cy="4122295"/>
          </a:xfrm>
          <a:prstGeom prst="roundRect">
            <a:avLst>
              <a:gd name="adj"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D3E87A-C878-4814-A544-D18346FC8005}"/>
              </a:ext>
            </a:extLst>
          </p:cNvPr>
          <p:cNvSpPr txBox="1"/>
          <p:nvPr/>
        </p:nvSpPr>
        <p:spPr>
          <a:xfrm>
            <a:off x="642405" y="1439775"/>
            <a:ext cx="10907189" cy="3046988"/>
          </a:xfrm>
          <a:prstGeom prst="rect">
            <a:avLst/>
          </a:prstGeom>
          <a:noFill/>
        </p:spPr>
        <p:txBody>
          <a:bodyPr wrap="square">
            <a:spAutoFit/>
          </a:bodyPr>
          <a:lstStyle/>
          <a:p>
            <a:pPr marL="342900" lvl="0" indent="-342900">
              <a:buFont typeface="Times New Roman" panose="02020603050405020304" pitchFamily="18" charset="0"/>
              <a:buChar char="-"/>
              <a:tabLst>
                <a:tab pos="266700" algn="l"/>
              </a:tabLst>
            </a:pP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Ví</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8100"/>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8100"/>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8100"/>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8100"/>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khéo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KĐ: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08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5" name="TextBox 4">
            <a:extLst>
              <a:ext uri="{FF2B5EF4-FFF2-40B4-BE49-F238E27FC236}">
                <a16:creationId xmlns:a16="http://schemas.microsoft.com/office/drawing/2014/main" id="{21EA0F60-8C76-49B7-9229-63AFD46344DA}"/>
              </a:ext>
            </a:extLst>
          </p:cNvPr>
          <p:cNvSpPr txBox="1"/>
          <p:nvPr/>
        </p:nvSpPr>
        <p:spPr>
          <a:xfrm>
            <a:off x="535898" y="879635"/>
            <a:ext cx="6108490" cy="461665"/>
          </a:xfrm>
          <a:prstGeom prst="rect">
            <a:avLst/>
          </a:prstGeom>
          <a:noFill/>
        </p:spPr>
        <p:txBody>
          <a:bodyPr wrap="square">
            <a:spAutoFit/>
          </a:bodyPr>
          <a:lstStyle/>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05404B9-C050-4ED4-9BC4-61DB6844C7E6}"/>
              </a:ext>
            </a:extLst>
          </p:cNvPr>
          <p:cNvGraphicFramePr>
            <a:graphicFrameLocks noGrp="1"/>
          </p:cNvGraphicFramePr>
          <p:nvPr>
            <p:extLst>
              <p:ext uri="{D42A27DB-BD31-4B8C-83A1-F6EECF244321}">
                <p14:modId xmlns:p14="http://schemas.microsoft.com/office/powerpoint/2010/main" val="3682308684"/>
              </p:ext>
            </p:extLst>
          </p:nvPr>
        </p:nvGraphicFramePr>
        <p:xfrm>
          <a:off x="407233" y="1768840"/>
          <a:ext cx="11377534" cy="5047488"/>
        </p:xfrm>
        <a:graphic>
          <a:graphicData uri="http://schemas.openxmlformats.org/drawingml/2006/table">
            <a:tbl>
              <a:tblPr firstRow="1" firstCol="1" bandRow="1" bandCol="1">
                <a:tableStyleId>{5C22544A-7EE6-4342-B048-85BDC9FD1C3A}</a:tableStyleId>
              </a:tblPr>
              <a:tblGrid>
                <a:gridCol w="2945393">
                  <a:extLst>
                    <a:ext uri="{9D8B030D-6E8A-4147-A177-3AD203B41FA5}">
                      <a16:colId xmlns:a16="http://schemas.microsoft.com/office/drawing/2014/main" val="1092485355"/>
                    </a:ext>
                  </a:extLst>
                </a:gridCol>
                <a:gridCol w="2845848">
                  <a:extLst>
                    <a:ext uri="{9D8B030D-6E8A-4147-A177-3AD203B41FA5}">
                      <a16:colId xmlns:a16="http://schemas.microsoft.com/office/drawing/2014/main" val="1880065854"/>
                    </a:ext>
                  </a:extLst>
                </a:gridCol>
                <a:gridCol w="2529642">
                  <a:extLst>
                    <a:ext uri="{9D8B030D-6E8A-4147-A177-3AD203B41FA5}">
                      <a16:colId xmlns:a16="http://schemas.microsoft.com/office/drawing/2014/main" val="2865653399"/>
                    </a:ext>
                  </a:extLst>
                </a:gridCol>
                <a:gridCol w="3056651">
                  <a:extLst>
                    <a:ext uri="{9D8B030D-6E8A-4147-A177-3AD203B41FA5}">
                      <a16:colId xmlns:a16="http://schemas.microsoft.com/office/drawing/2014/main" val="4053623276"/>
                    </a:ext>
                  </a:extLst>
                </a:gridCol>
              </a:tblGrid>
              <a:tr h="920424">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Mức độ</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Tiêu chí</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Mức 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Mức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Mức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24588307"/>
                  </a:ext>
                </a:extLst>
              </a:tr>
              <a:tr h="3127749">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Đoạn văn trình bày suy nghĩa về vấn đề “Ai cũng có cái riêng của mình”; </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(10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Nội dung đoạn văn đề cập đúng vấn đề cái riêng trong mỗi người, nhưng nội dung còn sơ sài; mắc một số lỗi chính tả</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( 5 – 6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Nội dung đoạn văn tương đối chi tiết; trình bày được suy nghĩ riêng có sức thuyết phục về vấn đề sự khác biệt, không mắc lỗi chính tả</a:t>
                      </a:r>
                    </a:p>
                    <a:p>
                      <a:pPr>
                        <a:lnSpc>
                          <a:spcPct val="115000"/>
                        </a:lnSpc>
                        <a:tabLst>
                          <a:tab pos="602615" algn="l"/>
                        </a:tabLst>
                      </a:pPr>
                      <a:r>
                        <a:rPr lang="en-US" sz="2400">
                          <a:effectLst/>
                          <a:latin typeface="Times New Roman" panose="02020603050405020304" pitchFamily="18" charset="0"/>
                          <a:cs typeface="Times New Roman" panose="02020603050405020304" pitchFamily="18" charset="0"/>
                        </a:rPr>
                        <a:t> (7- 8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tabLst>
                          <a:tab pos="602615" algn="l"/>
                        </a:tabLst>
                      </a:pP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chi </a:t>
                      </a:r>
                      <a:r>
                        <a:rPr lang="en-US" sz="2400" dirty="0" err="1">
                          <a:effectLst/>
                          <a:latin typeface="Times New Roman" panose="02020603050405020304" pitchFamily="18" charset="0"/>
                          <a:cs typeface="Times New Roman" panose="02020603050405020304" pitchFamily="18" charset="0"/>
                        </a:rPr>
                        <a:t>tiết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suy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mắc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a:t>
                      </a:r>
                    </a:p>
                    <a:p>
                      <a:pPr>
                        <a:lnSpc>
                          <a:spcPct val="115000"/>
                        </a:lnSpc>
                        <a:tabLst>
                          <a:tab pos="602615" algn="l"/>
                        </a:tabLst>
                      </a:pPr>
                      <a:r>
                        <a:rPr lang="en-US" sz="2400" dirty="0">
                          <a:effectLst/>
                          <a:latin typeface="Times New Roman" panose="02020603050405020304" pitchFamily="18" charset="0"/>
                          <a:cs typeface="Times New Roman" panose="02020603050405020304" pitchFamily="18" charset="0"/>
                        </a:rPr>
                        <a:t> (9- 10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537340"/>
                  </a:ext>
                </a:extLst>
              </a:tr>
            </a:tbl>
          </a:graphicData>
        </a:graphic>
      </p:graphicFrame>
    </p:spTree>
    <p:extLst>
      <p:ext uri="{BB962C8B-B14F-4D97-AF65-F5344CB8AC3E}">
        <p14:creationId xmlns:p14="http://schemas.microsoft.com/office/powerpoint/2010/main" val="121985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599010" y="52203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99010" y="1783830"/>
            <a:ext cx="11183259" cy="4477802"/>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5D69BDB-EC79-455F-A9B6-7E584A9D206A}"/>
              </a:ext>
            </a:extLst>
          </p:cNvPr>
          <p:cNvSpPr txBox="1"/>
          <p:nvPr/>
        </p:nvSpPr>
        <p:spPr>
          <a:xfrm>
            <a:off x="865248" y="596368"/>
            <a:ext cx="3054245" cy="483017"/>
          </a:xfrm>
          <a:prstGeom prst="rect">
            <a:avLst/>
          </a:prstGeom>
          <a:noFill/>
        </p:spPr>
        <p:txBody>
          <a:bodyPr wrap="square">
            <a:spAutoFit/>
          </a:bodyPr>
          <a:lstStyle/>
          <a:p>
            <a:pPr>
              <a:lnSpc>
                <a:spcPct val="115000"/>
              </a:lnSpc>
              <a:tabLst>
                <a:tab pos="152400" algn="l"/>
                <a:tab pos="2743200" algn="ctr"/>
              </a:tabLst>
            </a:pP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khảo</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B0BC55BE-F73D-43E0-98A4-8C6BEF6DF46B}"/>
              </a:ext>
            </a:extLst>
          </p:cNvPr>
          <p:cNvSpPr txBox="1"/>
          <p:nvPr/>
        </p:nvSpPr>
        <p:spPr>
          <a:xfrm>
            <a:off x="728329" y="1855315"/>
            <a:ext cx="11053940" cy="3903569"/>
          </a:xfrm>
          <a:prstGeom prst="rect">
            <a:avLst/>
          </a:prstGeom>
          <a:noFill/>
        </p:spPr>
        <p:txBody>
          <a:bodyPr wrap="square">
            <a:spAutoFit/>
          </a:bodyPr>
          <a:lstStyle/>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khéo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nổ</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ai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61277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8A984A06-0F48-41DF-BA14-BB66D93AAE34}"/>
              </a:ext>
            </a:extLst>
          </p:cNvPr>
          <p:cNvSpPr>
            <a:spLocks noChangeArrowheads="1"/>
          </p:cNvSpPr>
          <p:nvPr/>
        </p:nvSpPr>
        <p:spPr bwMode="auto">
          <a:xfrm>
            <a:off x="2604051" y="1727929"/>
            <a:ext cx="8847432" cy="128546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ounded Rectangle 10">
            <a:extLst>
              <a:ext uri="{FF2B5EF4-FFF2-40B4-BE49-F238E27FC236}">
                <a16:creationId xmlns:a16="http://schemas.microsoft.com/office/drawing/2014/main" id="{CF6665F6-4148-4285-B432-D07B0E3FB8A0}"/>
              </a:ext>
            </a:extLst>
          </p:cNvPr>
          <p:cNvSpPr>
            <a:spLocks noChangeArrowheads="1"/>
          </p:cNvSpPr>
          <p:nvPr/>
        </p:nvSpPr>
        <p:spPr bwMode="auto">
          <a:xfrm>
            <a:off x="371700" y="669690"/>
            <a:ext cx="7557648" cy="62883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Oval 1">
            <a:extLst>
              <a:ext uri="{FF2B5EF4-FFF2-40B4-BE49-F238E27FC236}">
                <a16:creationId xmlns:a16="http://schemas.microsoft.com/office/drawing/2014/main" id="{CEF7877D-B1C3-4D72-9EA8-FB418530E0A1}"/>
              </a:ext>
            </a:extLst>
          </p:cNvPr>
          <p:cNvSpPr/>
          <p:nvPr/>
        </p:nvSpPr>
        <p:spPr>
          <a:xfrm>
            <a:off x="495896" y="1624727"/>
            <a:ext cx="2087260" cy="1365418"/>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AF5009E-F987-4042-BEFB-5C5AC9B7D214}"/>
              </a:ext>
            </a:extLst>
          </p:cNvPr>
          <p:cNvSpPr txBox="1"/>
          <p:nvPr/>
        </p:nvSpPr>
        <p:spPr>
          <a:xfrm>
            <a:off x="1091134" y="1656245"/>
            <a:ext cx="1192715" cy="1200329"/>
          </a:xfrm>
          <a:prstGeom prst="rect">
            <a:avLst/>
          </a:prstGeom>
          <a:noFill/>
        </p:spPr>
        <p:txBody>
          <a:bodyPr wrap="square">
            <a:spAutoFit/>
          </a:bodyPr>
          <a:lstStyle/>
          <a:p>
            <a:r>
              <a:rPr lang="en-US" sz="2400" b="1" dirty="0">
                <a:solidFill>
                  <a:srgbClr val="0D0D0D"/>
                </a:solidFill>
                <a:effectLst/>
                <a:latin typeface="Times New Roman" panose="02020603050405020304" pitchFamily="18" charset="0"/>
                <a:ea typeface="Times New Roman" panose="02020603050405020304" pitchFamily="18" charset="0"/>
              </a:rPr>
              <a:t> 1. </a:t>
            </a:r>
            <a:r>
              <a:rPr lang="en-US" sz="2400" b="1" dirty="0" err="1">
                <a:solidFill>
                  <a:srgbClr val="0D0D0D"/>
                </a:solidFill>
                <a:effectLst/>
                <a:latin typeface="Times New Roman" panose="02020603050405020304" pitchFamily="18" charset="0"/>
                <a:ea typeface="Times New Roman" panose="02020603050405020304" pitchFamily="18" charset="0"/>
              </a:rPr>
              <a:t>Khái</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niệm</a:t>
            </a:r>
            <a:endParaRPr lang="en-US" sz="2400" dirty="0">
              <a:effectLst/>
              <a:latin typeface="Times New Roman" panose="02020603050405020304" pitchFamily="18" charset="0"/>
              <a:ea typeface="Times New Roman" panose="02020603050405020304" pitchFamily="18" charset="0"/>
            </a:endParaRPr>
          </a:p>
        </p:txBody>
      </p:sp>
      <p:sp>
        <p:nvSpPr>
          <p:cNvPr id="5" name="Flowchart: Sequential Access Storage 4">
            <a:extLst>
              <a:ext uri="{FF2B5EF4-FFF2-40B4-BE49-F238E27FC236}">
                <a16:creationId xmlns:a16="http://schemas.microsoft.com/office/drawing/2014/main" id="{0A139A52-2797-4252-A75F-53E19010AD94}"/>
              </a:ext>
            </a:extLst>
          </p:cNvPr>
          <p:cNvSpPr/>
          <p:nvPr/>
        </p:nvSpPr>
        <p:spPr>
          <a:xfrm>
            <a:off x="278326" y="3208098"/>
            <a:ext cx="2232352" cy="2658256"/>
          </a:xfrm>
          <a:prstGeom prst="flowChartMagneticTape">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EDBC3239-E1C8-4EA8-9421-B2A420986DC8}"/>
              </a:ext>
            </a:extLst>
          </p:cNvPr>
          <p:cNvSpPr>
            <a:spLocks noChangeArrowheads="1"/>
          </p:cNvSpPr>
          <p:nvPr/>
        </p:nvSpPr>
        <p:spPr bwMode="auto">
          <a:xfrm>
            <a:off x="2604052" y="3230293"/>
            <a:ext cx="8791906" cy="3005613"/>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1A3C788E-CF71-4C8A-BC36-7B004AE0C6BA}"/>
              </a:ext>
            </a:extLst>
          </p:cNvPr>
          <p:cNvSpPr txBox="1"/>
          <p:nvPr/>
        </p:nvSpPr>
        <p:spPr>
          <a:xfrm>
            <a:off x="404990" y="806933"/>
            <a:ext cx="7524359" cy="461665"/>
          </a:xfrm>
          <a:prstGeom prst="rect">
            <a:avLst/>
          </a:prstGeom>
          <a:noFill/>
        </p:spPr>
        <p:txBody>
          <a:bodyPr wrap="square">
            <a:spAutoFit/>
          </a:bodyPr>
          <a:lstStyle/>
          <a:p>
            <a:pPr indent="-57150"/>
            <a:r>
              <a:rPr lang="en-US" sz="2400" b="1" dirty="0">
                <a:solidFill>
                  <a:srgbClr val="FF0000"/>
                </a:solidFill>
                <a:effectLst/>
                <a:latin typeface="Times New Roman" panose="02020603050405020304" pitchFamily="18" charset="0"/>
                <a:ea typeface="Times New Roman" panose="02020603050405020304" pitchFamily="18" charset="0"/>
              </a:rPr>
              <a:t>I. KIẾN THỨC CHUNG VỀ VĂN BẢN NGHỊ LUẬN</a:t>
            </a:r>
            <a:endParaRPr lang="en-US" sz="2400" dirty="0">
              <a:effectLst/>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5A6B6666-257B-4712-B62A-6CB5F1682200}"/>
              </a:ext>
            </a:extLst>
          </p:cNvPr>
          <p:cNvSpPr txBox="1"/>
          <p:nvPr/>
        </p:nvSpPr>
        <p:spPr>
          <a:xfrm>
            <a:off x="2613150" y="1944833"/>
            <a:ext cx="9082954" cy="830997"/>
          </a:xfrm>
          <a:prstGeom prst="rect">
            <a:avLst/>
          </a:prstGeom>
          <a:noFill/>
        </p:spPr>
        <p:txBody>
          <a:bodyPr wrap="square">
            <a:spAutoFit/>
          </a:bodyPr>
          <a:lstStyle/>
          <a:p>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loại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yếu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p>
        </p:txBody>
      </p:sp>
      <p:sp>
        <p:nvSpPr>
          <p:cNvPr id="19" name="TextBox 18">
            <a:extLst>
              <a:ext uri="{FF2B5EF4-FFF2-40B4-BE49-F238E27FC236}">
                <a16:creationId xmlns:a16="http://schemas.microsoft.com/office/drawing/2014/main" id="{F63F6716-D274-471F-B711-4AB767D9C5F8}"/>
              </a:ext>
            </a:extLst>
          </p:cNvPr>
          <p:cNvSpPr txBox="1"/>
          <p:nvPr/>
        </p:nvSpPr>
        <p:spPr>
          <a:xfrm>
            <a:off x="676826" y="3763603"/>
            <a:ext cx="1607023" cy="1938992"/>
          </a:xfrm>
          <a:prstGeom prst="rect">
            <a:avLst/>
          </a:prstGeom>
          <a:noFill/>
        </p:spPr>
        <p:txBody>
          <a:bodyPr wrap="square">
            <a:spAutoFit/>
          </a:bodyPr>
          <a:lstStyle/>
          <a:p>
            <a:r>
              <a:rPr lang="en-US" sz="2400" b="1" dirty="0">
                <a:effectLst/>
                <a:latin typeface="Times New Roman" panose="02020603050405020304" pitchFamily="18" charset="0"/>
                <a:ea typeface="Times New Roman" panose="02020603050405020304" pitchFamily="18" charset="0"/>
              </a:rPr>
              <a:t>2. </a:t>
            </a:r>
            <a:r>
              <a:rPr lang="en-US" sz="2400" b="1" dirty="0" err="1">
                <a:effectLst/>
                <a:latin typeface="Times New Roman" panose="02020603050405020304" pitchFamily="18" charset="0"/>
                <a:ea typeface="Times New Roman" panose="02020603050405020304" pitchFamily="18" charset="0"/>
              </a:rPr>
              <a:t>Một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yếu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tố</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cơ</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bản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trong</a:t>
            </a:r>
            <a:r>
              <a:rPr lang="en-US" sz="2400" b="1" dirty="0">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văn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nghị</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luận</a:t>
            </a:r>
            <a:endParaRPr lang="en-US" sz="2400" dirty="0"/>
          </a:p>
        </p:txBody>
      </p:sp>
      <p:sp>
        <p:nvSpPr>
          <p:cNvPr id="20" name="TextBox 19">
            <a:extLst>
              <a:ext uri="{FF2B5EF4-FFF2-40B4-BE49-F238E27FC236}">
                <a16:creationId xmlns:a16="http://schemas.microsoft.com/office/drawing/2014/main" id="{36F3D8ED-0E8F-4209-955A-B2855B263E58}"/>
              </a:ext>
            </a:extLst>
          </p:cNvPr>
          <p:cNvSpPr txBox="1"/>
          <p:nvPr/>
        </p:nvSpPr>
        <p:spPr>
          <a:xfrm>
            <a:off x="2720154" y="3558030"/>
            <a:ext cx="8615226" cy="2308324"/>
          </a:xfrm>
          <a:prstGeom prst="rect">
            <a:avLst/>
          </a:prstGeom>
          <a:noFill/>
        </p:spPr>
        <p:txBody>
          <a:bodyPr wrap="square">
            <a:spAutoFit/>
          </a:bodyPr>
          <a:lstStyle/>
          <a:p>
            <a:pPr algn="just"/>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diễn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nói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đưa</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minh</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hoặc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nguồn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705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arn(inVertical)">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arn(inVertical)">
                                      <p:cBhvr>
                                        <p:cTn id="31" dur="500"/>
                                        <p:tgtEl>
                                          <p:spTgt spid="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arn(inVertical)">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arn(inVertical)">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 grpId="0" animBg="1"/>
      <p:bldP spid="12" grpId="0"/>
      <p:bldP spid="5" grpId="0" animBg="1"/>
      <p:bldP spid="11" grpId="0" animBg="1"/>
      <p:bldP spid="15" grpId="0"/>
      <p:bldP spid="17" grpId="0"/>
      <p:bldP spid="19" grpId="0"/>
      <p:bldP spid="2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HAI LOẠI KHÁC BIỆT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srgbClr val="FF0000"/>
                </a:solidFill>
                <a:latin typeface="Times New Roman" panose="02020603050405020304" pitchFamily="18" charset="0"/>
                <a:ea typeface="Times New Roman" panose="02020603050405020304" pitchFamily="18" charset="0"/>
              </a:rPr>
              <a:t>                      (</a:t>
            </a:r>
            <a:r>
              <a:rPr lang="en-US" b="1" noProof="0" dirty="0" err="1">
                <a:solidFill>
                  <a:srgbClr val="FF0000"/>
                </a:solidFill>
                <a:latin typeface="Times New Roman" panose="02020603050405020304" pitchFamily="18" charset="0"/>
                <a:ea typeface="Times New Roman" panose="02020603050405020304" pitchFamily="18" charset="0"/>
              </a:rPr>
              <a:t>Giong</a:t>
            </a:r>
            <a:r>
              <a:rPr lang="en-US" b="1" noProof="0" dirty="0">
                <a:solidFill>
                  <a:srgbClr val="FF0000"/>
                </a:solidFill>
                <a:latin typeface="Times New Roman" panose="02020603050405020304" pitchFamily="18" charset="0"/>
                <a:ea typeface="Times New Roman" panose="02020603050405020304" pitchFamily="18" charset="0"/>
              </a:rPr>
              <a:t>-mi-Mun)</a:t>
            </a:r>
            <a:r>
              <a:rPr lang="en-US" b="1" dirty="0"/>
              <a:t>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extLst>
      <p:ext uri="{BB962C8B-B14F-4D97-AF65-F5344CB8AC3E}">
        <p14:creationId xmlns:p14="http://schemas.microsoft.com/office/powerpoint/2010/main" val="32094261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29" y="733989"/>
            <a:ext cx="11243220" cy="91493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D1B7FA9-931D-4CD6-B5FA-CD14DFE79834}"/>
              </a:ext>
            </a:extLst>
          </p:cNvPr>
          <p:cNvSpPr txBox="1"/>
          <p:nvPr/>
        </p:nvSpPr>
        <p:spPr>
          <a:xfrm>
            <a:off x="379751" y="946354"/>
            <a:ext cx="11066489" cy="490199"/>
          </a:xfrm>
          <a:prstGeom prst="rect">
            <a:avLst/>
          </a:prstGeom>
          <a:noFill/>
        </p:spPr>
        <p:txBody>
          <a:bodyPr wrap="square">
            <a:spAutoFit/>
          </a:bodyPr>
          <a:lstStyle/>
          <a:p>
            <a:pPr marL="457200" algn="just">
              <a:lnSpc>
                <a:spcPct val="115000"/>
              </a:lnSpc>
              <a:spcAft>
                <a:spcPts val="1000"/>
              </a:spcAft>
              <a:tabLst>
                <a:tab pos="400050"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 KIẾN THỨC CƠ BẢN VỀ VĂN BẢN “HAI LOẠI KHÁC BIỆT”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BF74DE87-0D1F-4ECF-AA0F-7809CEF6A0DC}"/>
              </a:ext>
            </a:extLst>
          </p:cNvPr>
          <p:cNvGraphicFramePr>
            <a:graphicFrameLocks noGrp="1"/>
          </p:cNvGraphicFramePr>
          <p:nvPr>
            <p:extLst>
              <p:ext uri="{D42A27DB-BD31-4B8C-83A1-F6EECF244321}">
                <p14:modId xmlns:p14="http://schemas.microsoft.com/office/powerpoint/2010/main" val="4145985549"/>
              </p:ext>
            </p:extLst>
          </p:nvPr>
        </p:nvGraphicFramePr>
        <p:xfrm>
          <a:off x="569029" y="1978702"/>
          <a:ext cx="11243220" cy="4585000"/>
        </p:xfrm>
        <a:graphic>
          <a:graphicData uri="http://schemas.openxmlformats.org/drawingml/2006/table">
            <a:tbl>
              <a:tblPr firstRow="1" firstCol="1" lastRow="1" lastCol="1" bandRow="1" bandCol="1">
                <a:tableStyleId>{5C22544A-7EE6-4342-B048-85BDC9FD1C3A}</a:tableStyleId>
              </a:tblPr>
              <a:tblGrid>
                <a:gridCol w="1849842">
                  <a:extLst>
                    <a:ext uri="{9D8B030D-6E8A-4147-A177-3AD203B41FA5}">
                      <a16:colId xmlns:a16="http://schemas.microsoft.com/office/drawing/2014/main" val="3445915012"/>
                    </a:ext>
                  </a:extLst>
                </a:gridCol>
                <a:gridCol w="9393378">
                  <a:extLst>
                    <a:ext uri="{9D8B030D-6E8A-4147-A177-3AD203B41FA5}">
                      <a16:colId xmlns:a16="http://schemas.microsoft.com/office/drawing/2014/main" val="2594415218"/>
                    </a:ext>
                  </a:extLst>
                </a:gridCol>
              </a:tblGrid>
              <a:tr h="490638">
                <a:tc>
                  <a:txBody>
                    <a:bodyPr/>
                    <a:lstStyle/>
                    <a:p>
                      <a:pPr marL="457200" algn="ctr">
                        <a:lnSpc>
                          <a:spcPct val="115000"/>
                        </a:lnSpc>
                        <a:tabLst>
                          <a:tab pos="400050" algn="l"/>
                        </a:tabLst>
                      </a:pPr>
                      <a:r>
                        <a:rPr lang="en-US" sz="2400">
                          <a:effectLst/>
                          <a:latin typeface="Times New Roman" panose="02020603050405020304" pitchFamily="18" charset="0"/>
                          <a:cs typeface="Times New Roman" panose="02020603050405020304" pitchFamily="18" charset="0"/>
                        </a:rPr>
                        <a:t>Thể loại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1000"/>
                        </a:spcAft>
                        <a:tabLst>
                          <a:tab pos="400050" algn="l"/>
                        </a:tabLst>
                      </a:pPr>
                      <a:r>
                        <a:rPr lang="pt-BR"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35867490"/>
                  </a:ext>
                </a:extLst>
              </a:tr>
              <a:tr h="1167145">
                <a:tc>
                  <a:txBody>
                    <a:bodyPr/>
                    <a:lstStyle/>
                    <a:p>
                      <a:pPr marL="457200">
                        <a:lnSpc>
                          <a:spcPct val="115000"/>
                        </a:lnSpc>
                        <a:spcAft>
                          <a:spcPts val="1000"/>
                        </a:spcAft>
                        <a:tabLst>
                          <a:tab pos="400050" algn="l"/>
                        </a:tabLst>
                      </a:pPr>
                      <a:r>
                        <a:rPr lang="en-US" sz="2400">
                          <a:effectLst/>
                          <a:latin typeface="Times New Roman" panose="02020603050405020304" pitchFamily="18" charset="0"/>
                          <a:cs typeface="Times New Roman" panose="02020603050405020304" pitchFamily="18" charset="0"/>
                        </a:rPr>
                        <a:t>Xuất xứ</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2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Giong</a:t>
                      </a:r>
                      <a:r>
                        <a:rPr lang="en-US" sz="2400" dirty="0">
                          <a:effectLst/>
                          <a:latin typeface="Times New Roman" panose="02020603050405020304" pitchFamily="18" charset="0"/>
                          <a:cs typeface="Times New Roman" panose="02020603050405020304" pitchFamily="18" charset="0"/>
                        </a:rPr>
                        <a:t>-mi Mun,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năm</a:t>
                      </a:r>
                      <a:r>
                        <a:rPr lang="en-US" sz="2400" dirty="0">
                          <a:effectLst/>
                          <a:latin typeface="Times New Roman" panose="02020603050405020304" pitchFamily="18" charset="0"/>
                          <a:cs typeface="Times New Roman" panose="02020603050405020304" pitchFamily="18" charset="0"/>
                        </a:rPr>
                        <a:t> 1964,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doanh</a:t>
                      </a:r>
                      <a:r>
                        <a:rPr lang="en-US" sz="2400" dirty="0">
                          <a:effectLst/>
                          <a:latin typeface="Times New Roman" panose="02020603050405020304" pitchFamily="18" charset="0"/>
                          <a:cs typeface="Times New Roman" panose="02020603050405020304" pitchFamily="18" charset="0"/>
                        </a:rPr>
                        <a:t> Ha- </a:t>
                      </a:r>
                      <a:r>
                        <a:rPr lang="en-US" sz="2400" dirty="0" err="1">
                          <a:effectLst/>
                          <a:latin typeface="Times New Roman" panose="02020603050405020304" pitchFamily="18" charset="0"/>
                          <a:cs typeface="Times New Roman" panose="02020603050405020304" pitchFamily="18" charset="0"/>
                        </a:rPr>
                        <a:t>vớt</a:t>
                      </a:r>
                      <a:endParaRPr lang="en-US" sz="2400" dirty="0">
                        <a:effectLst/>
                        <a:latin typeface="Times New Roman" panose="02020603050405020304" pitchFamily="18" charset="0"/>
                        <a:cs typeface="Times New Roman" panose="02020603050405020304" pitchFamily="18" charset="0"/>
                      </a:endParaRPr>
                    </a:p>
                    <a:p>
                      <a:pPr marL="457200" algn="just">
                        <a:lnSpc>
                          <a:spcPct val="115000"/>
                        </a:lnSpc>
                        <a:spcAft>
                          <a:spcPts val="1000"/>
                        </a:spcAft>
                        <a:tabLst>
                          <a:tab pos="400050" algn="l"/>
                        </a:tabLs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cuốn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thoát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bầy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tranh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dịch</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0159816"/>
                  </a:ext>
                </a:extLst>
              </a:tr>
              <a:tr h="1251072">
                <a:tc>
                  <a:txBody>
                    <a:bodyPr/>
                    <a:lstStyle/>
                    <a:p>
                      <a:pPr marL="457200">
                        <a:lnSpc>
                          <a:spcPct val="115000"/>
                        </a:lnSpc>
                        <a:spcAft>
                          <a:spcPts val="1000"/>
                        </a:spcAft>
                        <a:tabLst>
                          <a:tab pos="400050" algn="l"/>
                        </a:tabLst>
                      </a:pPr>
                      <a:r>
                        <a:rPr lang="en-US" sz="2400">
                          <a:effectLst/>
                          <a:latin typeface="Times New Roman" panose="02020603050405020304" pitchFamily="18" charset="0"/>
                          <a:cs typeface="Times New Roman" panose="02020603050405020304" pitchFamily="18" charset="0"/>
                        </a:rPr>
                        <a:t>Phương thức biểu đạt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ts val="1650"/>
                        </a:lnSpc>
                      </a:pPr>
                      <a:endParaRPr lang="en-US" sz="2400" dirty="0">
                        <a:effectLst/>
                        <a:latin typeface="Times New Roman" panose="02020603050405020304" pitchFamily="18" charset="0"/>
                        <a:cs typeface="Times New Roman" panose="02020603050405020304" pitchFamily="18" charset="0"/>
                      </a:endParaRPr>
                    </a:p>
                    <a:p>
                      <a:pPr>
                        <a:lnSpc>
                          <a:spcPts val="1650"/>
                        </a:lnSpc>
                      </a:pPr>
                      <a:r>
                        <a:rPr lang="en-US" sz="2400" dirty="0" err="1">
                          <a:effectLst/>
                          <a:latin typeface="Times New Roman" panose="02020603050405020304" pitchFamily="18" charset="0"/>
                          <a:cs typeface="Times New Roman" panose="02020603050405020304" pitchFamily="18" charset="0"/>
                        </a:rPr>
                        <a:t>nghị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a:t>
                      </a:r>
                    </a:p>
                    <a:p>
                      <a:pPr marL="457200" algn="just">
                        <a:lnSpc>
                          <a:spcPct val="115000"/>
                        </a:lnSpc>
                        <a:spcAft>
                          <a:spcPts val="1000"/>
                        </a:spcAft>
                        <a:tabLst>
                          <a:tab pos="400050" algn="l"/>
                        </a:tabLst>
                      </a:pPr>
                      <a:r>
                        <a:rPr lang="pt-BR"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0314911"/>
                  </a:ext>
                </a:extLst>
              </a:tr>
              <a:tr h="997594">
                <a:tc>
                  <a:txBody>
                    <a:bodyPr/>
                    <a:lstStyle/>
                    <a:p>
                      <a:pPr marL="457200">
                        <a:lnSpc>
                          <a:spcPct val="115000"/>
                        </a:lnSpc>
                        <a:tabLst>
                          <a:tab pos="400050" algn="l"/>
                        </a:tabLst>
                      </a:pPr>
                      <a:r>
                        <a:rPr lang="pt-BR" sz="2400">
                          <a:effectLst/>
                          <a:latin typeface="Times New Roman" panose="02020603050405020304" pitchFamily="18" charset="0"/>
                          <a:cs typeface="Times New Roman" panose="02020603050405020304" pitchFamily="18" charset="0"/>
                        </a:rPr>
                        <a:t> Vấn đề bàn luận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15000"/>
                        </a:lnSpc>
                        <a:spcAft>
                          <a:spcPts val="1000"/>
                        </a:spcAft>
                        <a:tabLst>
                          <a:tab pos="400050" algn="l"/>
                        </a:tabLst>
                      </a:pPr>
                      <a:r>
                        <a:rPr lang="pt-BR" sz="2400" dirty="0">
                          <a:effectLst/>
                          <a:latin typeface="Times New Roman" panose="02020603050405020304" pitchFamily="18" charset="0"/>
                          <a:cs typeface="Times New Roman" panose="02020603050405020304" pitchFamily="18" charset="0"/>
                        </a:rPr>
                        <a:t>bàn về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nghĩa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28421891"/>
                  </a:ext>
                </a:extLst>
              </a:tr>
            </a:tbl>
          </a:graphicData>
        </a:graphic>
      </p:graphicFrame>
    </p:spTree>
    <p:extLst>
      <p:ext uri="{BB962C8B-B14F-4D97-AF65-F5344CB8AC3E}">
        <p14:creationId xmlns:p14="http://schemas.microsoft.com/office/powerpoint/2010/main" val="310657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BA62A20-390C-42DA-878E-610D88FECCB9}"/>
              </a:ext>
            </a:extLst>
          </p:cNvPr>
          <p:cNvGraphicFramePr>
            <a:graphicFrameLocks noGrp="1"/>
          </p:cNvGraphicFramePr>
          <p:nvPr>
            <p:extLst>
              <p:ext uri="{D42A27DB-BD31-4B8C-83A1-F6EECF244321}">
                <p14:modId xmlns:p14="http://schemas.microsoft.com/office/powerpoint/2010/main" val="1145704032"/>
              </p:ext>
            </p:extLst>
          </p:nvPr>
        </p:nvGraphicFramePr>
        <p:xfrm>
          <a:off x="1079292" y="1004341"/>
          <a:ext cx="10613036" cy="4937760"/>
        </p:xfrm>
        <a:graphic>
          <a:graphicData uri="http://schemas.openxmlformats.org/drawingml/2006/table">
            <a:tbl>
              <a:tblPr firstRow="1" firstCol="1" lastRow="1" lastCol="1" bandRow="1" bandCol="1">
                <a:tableStyleId>{5C22544A-7EE6-4342-B048-85BDC9FD1C3A}</a:tableStyleId>
              </a:tblPr>
              <a:tblGrid>
                <a:gridCol w="1746157">
                  <a:extLst>
                    <a:ext uri="{9D8B030D-6E8A-4147-A177-3AD203B41FA5}">
                      <a16:colId xmlns:a16="http://schemas.microsoft.com/office/drawing/2014/main" val="3235299830"/>
                    </a:ext>
                  </a:extLst>
                </a:gridCol>
                <a:gridCol w="8866879">
                  <a:extLst>
                    <a:ext uri="{9D8B030D-6E8A-4147-A177-3AD203B41FA5}">
                      <a16:colId xmlns:a16="http://schemas.microsoft.com/office/drawing/2014/main" val="772977925"/>
                    </a:ext>
                  </a:extLst>
                </a:gridCol>
              </a:tblGrid>
              <a:tr h="4227456">
                <a:tc>
                  <a:txBody>
                    <a:bodyPr/>
                    <a:lstStyle/>
                    <a:p>
                      <a:pPr marL="457200">
                        <a:lnSpc>
                          <a:spcPct val="115000"/>
                        </a:lnSpc>
                        <a:spcAft>
                          <a:spcPts val="1000"/>
                        </a:spcAft>
                        <a:tabLst>
                          <a:tab pos="400050" algn="l"/>
                        </a:tabLst>
                      </a:pPr>
                      <a:r>
                        <a:rPr lang="en-US" sz="2400">
                          <a:solidFill>
                            <a:srgbClr val="FFFF00"/>
                          </a:solidFill>
                          <a:effectLst/>
                          <a:latin typeface="Times New Roman" panose="02020603050405020304" pitchFamily="18" charset="0"/>
                          <a:cs typeface="Times New Roman" panose="02020603050405020304" pitchFamily="18" charset="0"/>
                        </a:rPr>
                        <a:t>Bố cục</a:t>
                      </a:r>
                      <a:endParaRPr lang="en-US" sz="240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n-US" sz="2400" dirty="0" err="1">
                          <a:solidFill>
                            <a:srgbClr val="FFFF00"/>
                          </a:solidFill>
                          <a:effectLst/>
                          <a:latin typeface="Times New Roman" panose="02020603050405020304" pitchFamily="18" charset="0"/>
                          <a:cs typeface="Times New Roman" panose="02020603050405020304" pitchFamily="18" charset="0"/>
                        </a:rPr>
                        <a:t>Phần</a:t>
                      </a:r>
                      <a:r>
                        <a:rPr lang="en-US" sz="2400" dirty="0">
                          <a:solidFill>
                            <a:srgbClr val="FFFF00"/>
                          </a:solidFill>
                          <a:effectLst/>
                          <a:latin typeface="Times New Roman" panose="02020603050405020304" pitchFamily="18" charset="0"/>
                          <a:cs typeface="Times New Roman" panose="02020603050405020304" pitchFamily="18" charset="0"/>
                        </a:rPr>
                        <a:t> 1: </a:t>
                      </a:r>
                      <a:r>
                        <a:rPr lang="nl-NL" sz="2400" dirty="0">
                          <a:solidFill>
                            <a:srgbClr val="FFFF00"/>
                          </a:solidFill>
                          <a:effectLst/>
                          <a:latin typeface="Times New Roman" panose="02020603050405020304" pitchFamily="18" charset="0"/>
                          <a:cs typeface="Times New Roman" panose="02020603050405020304" pitchFamily="18" charset="0"/>
                        </a:rPr>
                        <a:t>Nêu vấn đề nghị luận: </a:t>
                      </a:r>
                      <a:r>
                        <a:rPr lang="en-US" sz="2400" dirty="0" err="1">
                          <a:solidFill>
                            <a:srgbClr val="FFFF00"/>
                          </a:solidFill>
                          <a:effectLst/>
                          <a:latin typeface="Times New Roman" panose="02020603050405020304" pitchFamily="18" charset="0"/>
                          <a:cs typeface="Times New Roman" panose="02020603050405020304" pitchFamily="18" charset="0"/>
                        </a:rPr>
                        <a:t>Từ</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đầu</a:t>
                      </a:r>
                      <a:r>
                        <a:rPr lang="en-US" sz="2400" dirty="0">
                          <a:solidFill>
                            <a:srgbClr val="FFFF00"/>
                          </a:solidFill>
                          <a:effectLst/>
                          <a:latin typeface="Times New Roman" panose="02020603050405020304" pitchFamily="18" charset="0"/>
                          <a:cs typeface="Times New Roman" panose="02020603050405020304" pitchFamily="18" charset="0"/>
                        </a:rPr>
                        <a:t> … </a:t>
                      </a:r>
                      <a:r>
                        <a:rPr lang="en-US" sz="2400" dirty="0" err="1">
                          <a:solidFill>
                            <a:srgbClr val="FFFF00"/>
                          </a:solidFill>
                          <a:effectLst/>
                          <a:latin typeface="Times New Roman" panose="02020603050405020304" pitchFamily="18" charset="0"/>
                          <a:cs typeface="Times New Roman" panose="02020603050405020304" pitchFamily="18" charset="0"/>
                        </a:rPr>
                        <a:t>đến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hoặc</a:t>
                      </a:r>
                      <a:r>
                        <a:rPr lang="en-US" sz="2400" dirty="0">
                          <a:solidFill>
                            <a:srgbClr val="FFFF00"/>
                          </a:solidFill>
                          <a:effectLst/>
                          <a:latin typeface="Times New Roman" panose="02020603050405020304" pitchFamily="18" charset="0"/>
                          <a:cs typeface="Times New Roman" panose="02020603050405020304" pitchFamily="18" charset="0"/>
                        </a:rPr>
                        <a:t> vi </a:t>
                      </a:r>
                      <a:r>
                        <a:rPr lang="en-US" sz="2400" dirty="0" err="1">
                          <a:solidFill>
                            <a:srgbClr val="FFFF00"/>
                          </a:solidFill>
                          <a:effectLst/>
                          <a:latin typeface="Times New Roman" panose="02020603050405020304" pitchFamily="18" charset="0"/>
                          <a:cs typeface="Times New Roman" panose="02020603050405020304" pitchFamily="18" charset="0"/>
                        </a:rPr>
                        <a:t>phạm</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nội</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quy</a:t>
                      </a:r>
                      <a:r>
                        <a:rPr lang="vi-VN" sz="2400" dirty="0">
                          <a:solidFill>
                            <a:srgbClr val="FFFF00"/>
                          </a:solidFill>
                          <a:effectLst/>
                          <a:latin typeface="Times New Roman" panose="02020603050405020304" pitchFamily="18" charset="0"/>
                          <a:cs typeface="Times New Roman" panose="02020603050405020304" pitchFamily="18" charset="0"/>
                        </a:rPr>
                        <a:t>?</a:t>
                      </a:r>
                      <a:r>
                        <a:rPr lang="en-US" sz="2400" dirty="0">
                          <a:solidFill>
                            <a:srgbClr val="FFFF00"/>
                          </a:solidFill>
                          <a:effectLst/>
                          <a:latin typeface="Times New Roman" panose="02020603050405020304" pitchFamily="18" charset="0"/>
                          <a:cs typeface="Times New Roman" panose="02020603050405020304" pitchFamily="18" charset="0"/>
                        </a:rPr>
                        <a:t>"</a:t>
                      </a:r>
                    </a:p>
                    <a:p>
                      <a:pPr algn="just">
                        <a:lnSpc>
                          <a:spcPct val="150000"/>
                        </a:lnSpc>
                      </a:pPr>
                      <a:r>
                        <a:rPr lang="nl-NL" sz="2400" dirty="0">
                          <a:solidFill>
                            <a:srgbClr val="FFFF00"/>
                          </a:solidFill>
                          <a:effectLst/>
                          <a:latin typeface="Times New Roman" panose="02020603050405020304" pitchFamily="18" charset="0"/>
                          <a:cs typeface="Times New Roman" panose="02020603050405020304" pitchFamily="18" charset="0"/>
                        </a:rPr>
                        <a:t>Phần 2: </a:t>
                      </a:r>
                      <a:r>
                        <a:rPr lang="en-US" sz="2400" dirty="0" err="1">
                          <a:solidFill>
                            <a:srgbClr val="FFFF00"/>
                          </a:solidFill>
                          <a:effectLst/>
                          <a:latin typeface="Times New Roman" panose="02020603050405020304" pitchFamily="18" charset="0"/>
                          <a:cs typeface="Times New Roman" panose="02020603050405020304" pitchFamily="18" charset="0"/>
                        </a:rPr>
                        <a:t>Bàn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luận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vấn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đề</a:t>
                      </a:r>
                      <a:endParaRPr lang="en-US" sz="2400" dirty="0">
                        <a:solidFill>
                          <a:srgbClr val="FFFF00"/>
                        </a:solidFill>
                        <a:effectLst/>
                        <a:latin typeface="Times New Roman" panose="02020603050405020304" pitchFamily="18" charset="0"/>
                        <a:cs typeface="Times New Roman" panose="02020603050405020304" pitchFamily="18" charset="0"/>
                      </a:endParaRPr>
                    </a:p>
                    <a:p>
                      <a:pPr>
                        <a:lnSpc>
                          <a:spcPct val="150000"/>
                        </a:lnSpc>
                      </a:pP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Cách</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dùng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bằng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chứng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để</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làm</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rõ</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vấn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đề</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sự</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khác</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biệt</a:t>
                      </a:r>
                      <a:r>
                        <a:rPr lang="en-US" sz="2400" dirty="0">
                          <a:solidFill>
                            <a:srgbClr val="FFFF00"/>
                          </a:solidFill>
                          <a:effectLst/>
                          <a:latin typeface="Times New Roman" panose="02020603050405020304" pitchFamily="18" charset="0"/>
                          <a:cs typeface="Times New Roman" panose="02020603050405020304" pitchFamily="18" charset="0"/>
                        </a:rPr>
                        <a:t>:</a:t>
                      </a:r>
                      <a:r>
                        <a:rPr lang="en-US" sz="2400" u="sng"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Tiếp</a:t>
                      </a:r>
                      <a:r>
                        <a:rPr lang="en-US" sz="2400" dirty="0">
                          <a:solidFill>
                            <a:srgbClr val="FFFF00"/>
                          </a:solidFill>
                          <a:effectLst/>
                          <a:latin typeface="Times New Roman" panose="02020603050405020304" pitchFamily="18" charset="0"/>
                          <a:cs typeface="Times New Roman" panose="02020603050405020304" pitchFamily="18" charset="0"/>
                        </a:rPr>
                        <a:t> … </a:t>
                      </a:r>
                      <a:r>
                        <a:rPr lang="en-US" sz="2400" dirty="0" err="1">
                          <a:solidFill>
                            <a:srgbClr val="FFFF00"/>
                          </a:solidFill>
                          <a:effectLst/>
                          <a:latin typeface="Times New Roman" panose="02020603050405020304" pitchFamily="18" charset="0"/>
                          <a:cs typeface="Times New Roman" panose="02020603050405020304" pitchFamily="18" charset="0"/>
                        </a:rPr>
                        <a:t>đến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điều</a:t>
                      </a:r>
                      <a:r>
                        <a:rPr lang="en-US" sz="2400" dirty="0">
                          <a:solidFill>
                            <a:srgbClr val="FFFF00"/>
                          </a:solidFill>
                          <a:effectLst/>
                          <a:latin typeface="Times New Roman" panose="02020603050405020304" pitchFamily="18" charset="0"/>
                          <a:cs typeface="Times New Roman" panose="02020603050405020304" pitchFamily="18" charset="0"/>
                        </a:rPr>
                        <a:t> J </a:t>
                      </a:r>
                      <a:r>
                        <a:rPr lang="en-US" sz="2400" dirty="0" err="1">
                          <a:solidFill>
                            <a:srgbClr val="FFFF00"/>
                          </a:solidFill>
                          <a:effectLst/>
                          <a:latin typeface="Times New Roman" panose="02020603050405020304" pitchFamily="18" charset="0"/>
                          <a:cs typeface="Times New Roman" panose="02020603050405020304" pitchFamily="18" charset="0"/>
                        </a:rPr>
                        <a:t>đã</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làm</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là</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khá</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mẫu</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mực</a:t>
                      </a:r>
                      <a:r>
                        <a:rPr lang="en-US" sz="2400" dirty="0">
                          <a:solidFill>
                            <a:srgbClr val="FFFF00"/>
                          </a:solidFill>
                          <a:effectLst/>
                          <a:latin typeface="Times New Roman" panose="02020603050405020304" pitchFamily="18" charset="0"/>
                          <a:cs typeface="Times New Roman" panose="02020603050405020304" pitchFamily="18" charset="0"/>
                        </a:rPr>
                        <a:t>”.</a:t>
                      </a:r>
                    </a:p>
                    <a:p>
                      <a:pPr>
                        <a:lnSpc>
                          <a:spcPct val="150000"/>
                        </a:lnSpc>
                      </a:pP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Cách</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dùng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lí</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lẽ</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để</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làm</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rõ</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vấn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đề</a:t>
                      </a:r>
                      <a:r>
                        <a:rPr lang="en-US" sz="2400" dirty="0">
                          <a:solidFill>
                            <a:srgbClr val="FFFF00"/>
                          </a:solidFill>
                          <a:effectLst/>
                          <a:latin typeface="Times New Roman" panose="02020603050405020304" pitchFamily="18" charset="0"/>
                          <a:cs typeface="Times New Roman" panose="02020603050405020304" pitchFamily="18" charset="0"/>
                        </a:rPr>
                        <a:t>: </a:t>
                      </a:r>
                      <a:r>
                        <a:rPr lang="vi-VN" sz="2400" dirty="0">
                          <a:solidFill>
                            <a:srgbClr val="FFFF00"/>
                          </a:solidFill>
                          <a:effectLst/>
                          <a:latin typeface="Times New Roman" panose="02020603050405020304" pitchFamily="18" charset="0"/>
                          <a:cs typeface="Times New Roman" panose="02020603050405020304" pitchFamily="18" charset="0"/>
                        </a:rPr>
                        <a:t>tiếp đó đến “</a:t>
                      </a:r>
                      <a:r>
                        <a:rPr lang="en-US" sz="2400" dirty="0" err="1">
                          <a:solidFill>
                            <a:srgbClr val="FFFF00"/>
                          </a:solidFill>
                          <a:effectLst/>
                          <a:latin typeface="Times New Roman" panose="02020603050405020304" pitchFamily="18" charset="0"/>
                          <a:cs typeface="Times New Roman" panose="02020603050405020304" pitchFamily="18" charset="0"/>
                        </a:rPr>
                        <a:t>không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một</a:t>
                      </a:r>
                      <a:r>
                        <a:rPr lang="en-US" sz="2400" dirty="0">
                          <a:solidFill>
                            <a:srgbClr val="FFFF00"/>
                          </a:solidFill>
                          <a:effectLst/>
                          <a:latin typeface="Times New Roman" panose="02020603050405020304" pitchFamily="18" charset="0"/>
                          <a:cs typeface="Times New Roman" panose="02020603050405020304" pitchFamily="18" charset="0"/>
                        </a:rPr>
                        <a:t> ai </a:t>
                      </a:r>
                      <a:r>
                        <a:rPr lang="en-US" sz="2400" dirty="0" err="1">
                          <a:solidFill>
                            <a:srgbClr val="FFFF00"/>
                          </a:solidFill>
                          <a:effectLst/>
                          <a:latin typeface="Times New Roman" panose="02020603050405020304" pitchFamily="18" charset="0"/>
                          <a:cs typeface="Times New Roman" panose="02020603050405020304" pitchFamily="18" charset="0"/>
                        </a:rPr>
                        <a:t>trong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chúng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tôi</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lại</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không</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nể</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phục</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cậu</a:t>
                      </a:r>
                      <a:endParaRPr lang="en-US" sz="2400" dirty="0">
                        <a:solidFill>
                          <a:srgbClr val="FFFF00"/>
                        </a:solidFill>
                        <a:effectLst/>
                        <a:latin typeface="Times New Roman" panose="02020603050405020304" pitchFamily="18" charset="0"/>
                        <a:cs typeface="Times New Roman" panose="02020603050405020304" pitchFamily="18" charset="0"/>
                      </a:endParaRPr>
                    </a:p>
                    <a:p>
                      <a:pPr>
                        <a:lnSpc>
                          <a:spcPct val="150000"/>
                        </a:lnSpc>
                      </a:pPr>
                      <a:r>
                        <a:rPr lang="en-US" sz="2400" dirty="0" err="1">
                          <a:solidFill>
                            <a:srgbClr val="FFFF00"/>
                          </a:solidFill>
                          <a:effectLst/>
                          <a:latin typeface="Times New Roman" panose="02020603050405020304" pitchFamily="18" charset="0"/>
                          <a:cs typeface="Times New Roman" panose="02020603050405020304" pitchFamily="18" charset="0"/>
                        </a:rPr>
                        <a:t>Phần</a:t>
                      </a:r>
                      <a:r>
                        <a:rPr lang="en-US" sz="2400" dirty="0">
                          <a:solidFill>
                            <a:srgbClr val="FFFF00"/>
                          </a:solidFill>
                          <a:effectLst/>
                          <a:latin typeface="Times New Roman" panose="02020603050405020304" pitchFamily="18" charset="0"/>
                          <a:cs typeface="Times New Roman" panose="02020603050405020304" pitchFamily="18" charset="0"/>
                        </a:rPr>
                        <a:t> 3: </a:t>
                      </a:r>
                      <a:r>
                        <a:rPr lang="en-US" sz="2400" dirty="0" err="1">
                          <a:solidFill>
                            <a:srgbClr val="FFFF00"/>
                          </a:solidFill>
                          <a:effectLst/>
                          <a:latin typeface="Times New Roman" panose="02020603050405020304" pitchFamily="18" charset="0"/>
                          <a:cs typeface="Times New Roman" panose="02020603050405020304" pitchFamily="18" charset="0"/>
                        </a:rPr>
                        <a:t>Kết</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thúc</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vấn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đề</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Đoạn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còn</a:t>
                      </a:r>
                      <a:r>
                        <a:rPr lang="en-US" sz="2400" dirty="0">
                          <a:solidFill>
                            <a:srgbClr val="FFFF00"/>
                          </a:solidFill>
                          <a:effectLst/>
                          <a:latin typeface="Times New Roman" panose="02020603050405020304" pitchFamily="18" charset="0"/>
                          <a:cs typeface="Times New Roman" panose="02020603050405020304" pitchFamily="18" charset="0"/>
                        </a:rPr>
                        <a:t> </a:t>
                      </a:r>
                      <a:r>
                        <a:rPr lang="en-US" sz="2400" dirty="0" err="1">
                          <a:solidFill>
                            <a:srgbClr val="FFFF00"/>
                          </a:solidFill>
                          <a:effectLst/>
                          <a:latin typeface="Times New Roman" panose="02020603050405020304" pitchFamily="18" charset="0"/>
                          <a:cs typeface="Times New Roman" panose="02020603050405020304" pitchFamily="18" charset="0"/>
                        </a:rPr>
                        <a:t>lại</a:t>
                      </a:r>
                      <a:r>
                        <a:rPr lang="en-US" sz="2400" dirty="0">
                          <a:solidFill>
                            <a:srgbClr val="FFFF00"/>
                          </a:solidFill>
                          <a:effectLst/>
                          <a:latin typeface="Times New Roman" panose="02020603050405020304" pitchFamily="18" charset="0"/>
                          <a:cs typeface="Times New Roman" panose="02020603050405020304" pitchFamily="18" charset="0"/>
                        </a:rPr>
                        <a:t>. </a:t>
                      </a:r>
                    </a:p>
                    <a:p>
                      <a:pPr marL="457200" algn="just">
                        <a:lnSpc>
                          <a:spcPct val="150000"/>
                        </a:lnSpc>
                        <a:spcAft>
                          <a:spcPts val="1000"/>
                        </a:spcAft>
                        <a:tabLst>
                          <a:tab pos="400050" algn="l"/>
                        </a:tabLst>
                      </a:pPr>
                      <a:r>
                        <a:rPr lang="pt-BR" sz="2400" dirty="0">
                          <a:solidFill>
                            <a:srgbClr val="FFFF00"/>
                          </a:solidFill>
                          <a:effectLst/>
                          <a:latin typeface="Times New Roman" panose="02020603050405020304" pitchFamily="18" charset="0"/>
                          <a:cs typeface="Times New Roman" panose="02020603050405020304" pitchFamily="18" charset="0"/>
                        </a:rPr>
                        <a:t> </a:t>
                      </a:r>
                      <a:endParaRPr lang="en-US" sz="24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77319154"/>
                  </a:ext>
                </a:extLst>
              </a:tr>
            </a:tbl>
          </a:graphicData>
        </a:graphic>
      </p:graphicFrame>
    </p:spTree>
    <p:extLst>
      <p:ext uri="{BB962C8B-B14F-4D97-AF65-F5344CB8AC3E}">
        <p14:creationId xmlns:p14="http://schemas.microsoft.com/office/powerpoint/2010/main" val="184526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26F5672-77B1-40DD-A190-212DA432D49C}"/>
              </a:ext>
            </a:extLst>
          </p:cNvPr>
          <p:cNvGraphicFramePr>
            <a:graphicFrameLocks noGrp="1"/>
          </p:cNvGraphicFramePr>
          <p:nvPr>
            <p:extLst>
              <p:ext uri="{D42A27DB-BD31-4B8C-83A1-F6EECF244321}">
                <p14:modId xmlns:p14="http://schemas.microsoft.com/office/powerpoint/2010/main" val="707277788"/>
              </p:ext>
            </p:extLst>
          </p:nvPr>
        </p:nvGraphicFramePr>
        <p:xfrm>
          <a:off x="302302" y="1034321"/>
          <a:ext cx="11587396" cy="5411449"/>
        </p:xfrm>
        <a:graphic>
          <a:graphicData uri="http://schemas.openxmlformats.org/drawingml/2006/table">
            <a:tbl>
              <a:tblPr firstRow="1" firstCol="1" lastRow="1" lastCol="1" bandRow="1" bandCol="1">
                <a:tableStyleId>{5C22544A-7EE6-4342-B048-85BDC9FD1C3A}</a:tableStyleId>
              </a:tblPr>
              <a:tblGrid>
                <a:gridCol w="1906469">
                  <a:extLst>
                    <a:ext uri="{9D8B030D-6E8A-4147-A177-3AD203B41FA5}">
                      <a16:colId xmlns:a16="http://schemas.microsoft.com/office/drawing/2014/main" val="4249548853"/>
                    </a:ext>
                  </a:extLst>
                </a:gridCol>
                <a:gridCol w="9680927">
                  <a:extLst>
                    <a:ext uri="{9D8B030D-6E8A-4147-A177-3AD203B41FA5}">
                      <a16:colId xmlns:a16="http://schemas.microsoft.com/office/drawing/2014/main" val="2275423377"/>
                    </a:ext>
                  </a:extLst>
                </a:gridCol>
              </a:tblGrid>
              <a:tr h="2393006">
                <a:tc>
                  <a:txBody>
                    <a:bodyPr/>
                    <a:lstStyle/>
                    <a:p>
                      <a:pPr marL="457200">
                        <a:lnSpc>
                          <a:spcPct val="115000"/>
                        </a:lnSpc>
                        <a:spcAft>
                          <a:spcPts val="1000"/>
                        </a:spcAft>
                        <a:tabLst>
                          <a:tab pos="400050" algn="l"/>
                        </a:tabLst>
                      </a:pPr>
                      <a:r>
                        <a:rPr lang="pt-BR" sz="2400">
                          <a:effectLst/>
                          <a:latin typeface="Times New Roman" panose="02020603050405020304" pitchFamily="18" charset="0"/>
                          <a:cs typeface="Times New Roman" panose="02020603050405020304" pitchFamily="18" charset="0"/>
                        </a:rPr>
                        <a:t>Nghệ thuật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pPr>
                      <a:r>
                        <a:rPr lang="en-US" sz="2400" dirty="0">
                          <a:effectLst/>
                          <a:latin typeface="Times New Roman" panose="02020603050405020304" pitchFamily="18" charset="0"/>
                          <a:cs typeface="Times New Roman" panose="02020603050405020304" pitchFamily="18" charset="0"/>
                        </a:rPr>
                        <a:t>- VB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nổi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bàn</a:t>
                      </a:r>
                      <a:r>
                        <a:rPr lang="en-US" sz="2400" dirty="0">
                          <a:effectLst/>
                          <a:latin typeface="Times New Roman" panose="02020603050405020304" pitchFamily="18" charset="0"/>
                          <a:cs typeface="Times New Roman" panose="02020603050405020304" pitchFamily="18" charset="0"/>
                        </a:rPr>
                        <a:t>.</a:t>
                      </a:r>
                    </a:p>
                    <a:p>
                      <a:pPr>
                        <a:lnSpc>
                          <a:spcPct val="115000"/>
                        </a:lnSpc>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Khéo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léo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nhẹ</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a:t>
                      </a:r>
                    </a:p>
                    <a:p>
                      <a:pPr marL="457200" algn="just">
                        <a:lnSpc>
                          <a:spcPct val="115000"/>
                        </a:lnSpc>
                        <a:spcAft>
                          <a:spcPts val="1000"/>
                        </a:spcAft>
                        <a:tabLst>
                          <a:tab pos="400050" algn="l"/>
                        </a:tabLst>
                      </a:pPr>
                      <a:r>
                        <a:rPr lang="pt-BR"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61757264"/>
                  </a:ext>
                </a:extLst>
              </a:tr>
              <a:tr h="3018443">
                <a:tc>
                  <a:txBody>
                    <a:bodyPr/>
                    <a:lstStyle/>
                    <a:p>
                      <a:pPr marL="457200">
                        <a:lnSpc>
                          <a:spcPct val="115000"/>
                        </a:lnSpc>
                        <a:spcAft>
                          <a:spcPts val="1000"/>
                        </a:spcAft>
                        <a:tabLst>
                          <a:tab pos="400050" algn="l"/>
                        </a:tabLst>
                      </a:pPr>
                      <a:r>
                        <a:rPr lang="pt-BR" sz="2400" dirty="0">
                          <a:effectLst/>
                          <a:latin typeface="Times New Roman" panose="02020603050405020304" pitchFamily="18" charset="0"/>
                          <a:cs typeface="Times New Roman" panose="02020603050405020304" pitchFamily="18" charset="0"/>
                        </a:rPr>
                        <a:t>Ý  nghĩa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sắc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phẩm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a:t>
                      </a:r>
                    </a:p>
                    <a:p>
                      <a:pPr algn="just">
                        <a:tabLst>
                          <a:tab pos="400050" algn="l"/>
                        </a:tabLst>
                      </a:pPr>
                      <a:r>
                        <a:rPr lang="nl-NL"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18790575"/>
                  </a:ext>
                </a:extLst>
              </a:tr>
            </a:tbl>
          </a:graphicData>
        </a:graphic>
      </p:graphicFrame>
    </p:spTree>
    <p:extLst>
      <p:ext uri="{BB962C8B-B14F-4D97-AF65-F5344CB8AC3E}">
        <p14:creationId xmlns:p14="http://schemas.microsoft.com/office/powerpoint/2010/main" val="250905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9FFF514-6F6A-4636-A702-FD21026C2197}"/>
              </a:ext>
            </a:extLst>
          </p:cNvPr>
          <p:cNvSpPr>
            <a:spLocks noChangeArrowheads="1"/>
          </p:cNvSpPr>
          <p:nvPr/>
        </p:nvSpPr>
        <p:spPr bwMode="auto">
          <a:xfrm>
            <a:off x="569030" y="467048"/>
            <a:ext cx="6699787" cy="62883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372011" y="1418054"/>
            <a:ext cx="11365287" cy="5168276"/>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37341DC-1F6F-4231-9C0C-E08F459B1E96}"/>
              </a:ext>
            </a:extLst>
          </p:cNvPr>
          <p:cNvSpPr txBox="1"/>
          <p:nvPr/>
        </p:nvSpPr>
        <p:spPr>
          <a:xfrm>
            <a:off x="835268" y="596798"/>
            <a:ext cx="6108490" cy="461665"/>
          </a:xfrm>
          <a:prstGeom prst="rect">
            <a:avLst/>
          </a:prstGeom>
          <a:noFill/>
        </p:spPr>
        <p:txBody>
          <a:bodyPr wrap="square">
            <a:spAutoFit/>
          </a:bodyPr>
          <a:lstStyle/>
          <a:p>
            <a:pPr algn="just">
              <a:tabLst>
                <a:tab pos="400050" algn="l"/>
              </a:tabLst>
            </a:pPr>
            <a:r>
              <a:rPr lang="pt-BR"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pt-BR" sz="24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 HƯỚNG PHÂN TÍCH VĂN BẢN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2225AD8-338D-43DD-B528-847CCBC4165D}"/>
              </a:ext>
            </a:extLst>
          </p:cNvPr>
          <p:cNvSpPr txBox="1"/>
          <p:nvPr/>
        </p:nvSpPr>
        <p:spPr>
          <a:xfrm>
            <a:off x="949266" y="1545559"/>
            <a:ext cx="6109252" cy="483017"/>
          </a:xfrm>
          <a:prstGeom prst="rect">
            <a:avLst/>
          </a:prstGeom>
          <a:noFill/>
        </p:spPr>
        <p:txBody>
          <a:bodyPr wrap="square">
            <a:spAutoFit/>
          </a:bodyPr>
          <a:lstStyle/>
          <a:p>
            <a:pPr algn="just">
              <a:lnSpc>
                <a:spcPct val="115000"/>
              </a:lnSpc>
              <a:tabLst>
                <a:tab pos="400050" algn="l"/>
              </a:tabLst>
            </a:pP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i="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4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259061A-45C4-4F8F-BCFC-CE680601A743}"/>
              </a:ext>
            </a:extLst>
          </p:cNvPr>
          <p:cNvSpPr txBox="1"/>
          <p:nvPr/>
        </p:nvSpPr>
        <p:spPr>
          <a:xfrm>
            <a:off x="759148" y="2022555"/>
            <a:ext cx="6109252" cy="461665"/>
          </a:xfrm>
          <a:prstGeom prst="rect">
            <a:avLst/>
          </a:prstGeom>
          <a:noFill/>
        </p:spPr>
        <p:txBody>
          <a:bodyPr wrap="square">
            <a:spAutoFit/>
          </a:bodyPr>
          <a:lstStyle/>
          <a:p>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B64C6BE1-B947-4739-BDAF-732458A7977E}"/>
              </a:ext>
            </a:extLst>
          </p:cNvPr>
          <p:cNvSpPr txBox="1"/>
          <p:nvPr/>
        </p:nvSpPr>
        <p:spPr>
          <a:xfrm>
            <a:off x="372011" y="2510103"/>
            <a:ext cx="6109252" cy="483017"/>
          </a:xfrm>
          <a:prstGeom prst="rect">
            <a:avLst/>
          </a:prstGeom>
          <a:noFill/>
        </p:spPr>
        <p:txBody>
          <a:bodyPr wrap="square">
            <a:spAutoFit/>
          </a:bodyPr>
          <a:lstStyle/>
          <a:p>
            <a:pPr lvl="1" algn="just">
              <a:lnSpc>
                <a:spcPct val="115000"/>
              </a:lnSpc>
              <a:spcAft>
                <a:spcPts val="1000"/>
              </a:spcAft>
              <a:tabLst>
                <a:tab pos="228600" algn="l"/>
                <a:tab pos="40005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1.2.Giải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C920FE08-5617-4689-92CF-A5FC11BFFC4C}"/>
              </a:ext>
            </a:extLst>
          </p:cNvPr>
          <p:cNvSpPr txBox="1"/>
          <p:nvPr/>
        </p:nvSpPr>
        <p:spPr>
          <a:xfrm>
            <a:off x="569030" y="2924591"/>
            <a:ext cx="11053940" cy="3379387"/>
          </a:xfrm>
          <a:prstGeom prst="rect">
            <a:avLst/>
          </a:prstGeom>
          <a:noFill/>
        </p:spPr>
        <p:txBody>
          <a:bodyPr wrap="square">
            <a:spAutoFit/>
          </a:bodyPr>
          <a:lstStyle/>
          <a:p>
            <a:pPr>
              <a:lnSpc>
                <a:spcPct val="115000"/>
              </a:lnSpc>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a. Nêu vấn đề nghị 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hồi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15000"/>
              </a:lnSpc>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=&gt;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khuyến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NT: Dùng lời kể nêu vấn đề=&gt;tăng tính hấp dẫn, gây tò mò</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49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P spid="8"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809470"/>
            <a:ext cx="11003377" cy="499374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BFF9566B-9956-4D16-B33E-1DF557C44798}"/>
              </a:ext>
            </a:extLst>
          </p:cNvPr>
          <p:cNvSpPr txBox="1"/>
          <p:nvPr/>
        </p:nvSpPr>
        <p:spPr>
          <a:xfrm>
            <a:off x="940634" y="1054787"/>
            <a:ext cx="6108490" cy="364010"/>
          </a:xfrm>
          <a:prstGeom prst="rect">
            <a:avLst/>
          </a:prstGeom>
          <a:noFill/>
        </p:spPr>
        <p:txBody>
          <a:bodyPr wrap="square">
            <a:spAutoFit/>
          </a:bodyPr>
          <a:lstStyle/>
          <a:p>
            <a:pPr>
              <a:lnSpc>
                <a:spcPts val="1950"/>
              </a:lnSpc>
              <a:spcAft>
                <a:spcPts val="12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0FB5BBB-7341-4B3A-B69A-E7F7E1512DC0}"/>
              </a:ext>
            </a:extLst>
          </p:cNvPr>
          <p:cNvSpPr txBox="1"/>
          <p:nvPr/>
        </p:nvSpPr>
        <p:spPr>
          <a:xfrm>
            <a:off x="739841" y="1688827"/>
            <a:ext cx="10661754" cy="3567964"/>
          </a:xfrm>
          <a:prstGeom prst="rect">
            <a:avLst/>
          </a:prstGeom>
          <a:noFill/>
        </p:spPr>
        <p:txBody>
          <a:bodyPr wrap="square">
            <a:spAutoFit/>
          </a:bodyPr>
          <a:lstStyle/>
          <a:p>
            <a:pPr>
              <a:lnSpc>
                <a:spcPts val="1650"/>
              </a:lnSpc>
            </a:pPr>
            <a:r>
              <a:rPr lang="en-US" sz="2400" b="1" dirty="0">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Cách</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dùng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bằng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chứng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để</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làm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rõ</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vấn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đề</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sự</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khác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biệt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Số</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đông</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các</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bạn</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trong</a:t>
            </a:r>
            <a:r>
              <a:rPr lang="en-US" sz="2400" b="1" i="1" dirty="0">
                <a:effectLst/>
                <a:latin typeface="Times New Roman" panose="02020603050405020304" pitchFamily="18" charset="0"/>
                <a:ea typeface="Times New Roman" panose="02020603050405020304" pitchFamily="18" charset="0"/>
              </a:rPr>
              <a:t> </a:t>
            </a:r>
            <a:r>
              <a:rPr lang="en-US" sz="2400" b="1" i="1" dirty="0" err="1">
                <a:effectLst/>
                <a:latin typeface="Times New Roman" panose="02020603050405020304" pitchFamily="18" charset="0"/>
                <a:ea typeface="Times New Roman" panose="02020603050405020304" pitchFamily="18" charset="0"/>
              </a:rPr>
              <a:t>lớp</a:t>
            </a:r>
            <a:r>
              <a:rPr lang="en-US" sz="2400" dirty="0">
                <a:effectLst/>
                <a:latin typeface="Times New Roman" panose="02020603050405020304" pitchFamily="18" charset="0"/>
                <a:ea typeface="Times New Roman" panose="02020603050405020304" pitchFamily="18" charset="0"/>
              </a:rPr>
              <a:t>: c</a:t>
            </a:r>
            <a:r>
              <a:rPr lang="vi-VN" sz="2400" dirty="0">
                <a:effectLst/>
                <a:latin typeface="Times New Roman" panose="02020603050405020304" pitchFamily="18" charset="0"/>
                <a:ea typeface="Times New Roman" panose="02020603050405020304" pitchFamily="18" charset="0"/>
              </a:rPr>
              <a:t>họn cách thể hiện cá tính bản thân qua cách </a:t>
            </a:r>
            <a:r>
              <a:rPr lang="en-US" sz="2400" dirty="0" err="1">
                <a:effectLst/>
                <a:latin typeface="Times New Roman" panose="02020603050405020304" pitchFamily="18" charset="0"/>
                <a:ea typeface="Times New Roman" panose="02020603050405020304" pitchFamily="18" charset="0"/>
              </a:rPr>
              <a:t>ăn</a:t>
            </a:r>
            <a:r>
              <a:rPr lang="vi-VN" sz="2400" dirty="0">
                <a:effectLst/>
                <a:latin typeface="Times New Roman" panose="02020603050405020304" pitchFamily="18" charset="0"/>
                <a:ea typeface="Times New Roman" panose="02020603050405020304" pitchFamily="18" charset="0"/>
              </a:rPr>
              <a:t> mặc, hành </a:t>
            </a:r>
            <a:r>
              <a:rPr lang="en-US" sz="2400" dirty="0">
                <a:effectLst/>
                <a:latin typeface="Times New Roman" panose="02020603050405020304" pitchFamily="18" charset="0"/>
                <a:ea typeface="Times New Roman" panose="02020603050405020304" pitchFamily="18" charset="0"/>
              </a:rPr>
              <a:t>đ</a:t>
            </a:r>
            <a:r>
              <a:rPr lang="vi-VN" sz="2400" dirty="0">
                <a:effectLst/>
                <a:latin typeface="Times New Roman" panose="02020603050405020304" pitchFamily="18" charset="0"/>
                <a:ea typeface="Times New Roman" panose="02020603050405020304" pitchFamily="18" charset="0"/>
              </a:rPr>
              <a:t>ộng </a:t>
            </a:r>
            <a:r>
              <a:rPr lang="vi-VN" sz="2400" b="1" dirty="0">
                <a:effectLst/>
                <a:latin typeface="Times New Roman" panose="02020603050405020304" pitchFamily="18" charset="0"/>
                <a:ea typeface="Times New Roman" panose="02020603050405020304" pitchFamily="18" charset="0"/>
              </a:rPr>
              <a:t>quái dị, khác th</a:t>
            </a:r>
            <a:r>
              <a:rPr lang="en-US" sz="2400" b="1" dirty="0">
                <a:effectLst/>
                <a:latin typeface="Times New Roman" panose="02020603050405020304" pitchFamily="18" charset="0"/>
                <a:ea typeface="Times New Roman" panose="02020603050405020304" pitchFamily="18" charset="0"/>
              </a:rPr>
              <a:t>ư</a:t>
            </a:r>
            <a:r>
              <a:rPr lang="vi-VN" sz="2400" b="1" dirty="0">
                <a:effectLst/>
                <a:latin typeface="Times New Roman" panose="02020603050405020304" pitchFamily="18" charset="0"/>
                <a:ea typeface="Times New Roman" panose="02020603050405020304" pitchFamily="18" charset="0"/>
              </a:rPr>
              <a:t>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trò</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tóc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điểm,hoạt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ngốc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rPr>
              <a:t> ý</a:t>
            </a:r>
            <a:br>
              <a:rPr lang="en-US" sz="2400" dirty="0">
                <a:effectLst/>
                <a:latin typeface="Times New Roman" panose="02020603050405020304" pitchFamily="18" charset="0"/>
                <a:ea typeface="Times New Roman" panose="02020603050405020304" pitchFamily="18" charset="0"/>
              </a:rPr>
            </a:br>
            <a:r>
              <a:rPr lang="en-US" sz="2400"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Duy</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nhất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chỉ</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có</a:t>
            </a:r>
            <a:r>
              <a:rPr lang="en-US" sz="2400" b="1" dirty="0">
                <a:effectLst/>
                <a:latin typeface="Times New Roman" panose="02020603050405020304" pitchFamily="18" charset="0"/>
                <a:ea typeface="Times New Roman" panose="02020603050405020304" pitchFamily="18" charset="0"/>
              </a:rPr>
              <a:t> J</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điềm</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tĩnh</a:t>
            </a:r>
            <a:r>
              <a:rPr lang="en-US" sz="2400" b="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a:t>
            </a:r>
            <a:r>
              <a:rPr lang="en-US" sz="2400"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nghiệm</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túc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lễ</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độ</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dõng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hỏi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tin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tay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thầy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thúc</a:t>
            </a:r>
            <a:r>
              <a:rPr lang="en-US"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7669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1418053"/>
            <a:ext cx="11288190" cy="465296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62A264FB-A12A-49B8-A463-9FD414BC3D23}"/>
              </a:ext>
            </a:extLst>
          </p:cNvPr>
          <p:cNvSpPr txBox="1"/>
          <p:nvPr/>
        </p:nvSpPr>
        <p:spPr>
          <a:xfrm>
            <a:off x="965021" y="1418053"/>
            <a:ext cx="10892199" cy="4457567"/>
          </a:xfrm>
          <a:prstGeom prst="rect">
            <a:avLst/>
          </a:prstGeom>
          <a:noFill/>
        </p:spPr>
        <p:txBody>
          <a:bodyPr wrap="square">
            <a:spAutoFit/>
          </a:bodyPr>
          <a:lstStyle/>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triển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rPr>
              <a:t>: </a:t>
            </a: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hồi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ức</a:t>
            </a:r>
            <a:r>
              <a:rPr lang="en-US" sz="2400" dirty="0">
                <a:effectLst/>
                <a:latin typeface="Times New Roman" panose="02020603050405020304" pitchFamily="18" charset="0"/>
                <a:ea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rPr>
              <a:t>thuở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rPr>
              <a:t>.</a:t>
            </a: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chuyện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xoay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lớp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cảu</a:t>
            </a:r>
            <a:r>
              <a:rPr lang="en-US" sz="2400" dirty="0">
                <a:effectLst/>
                <a:latin typeface="Times New Roman" panose="02020603050405020304" pitchFamily="18" charset="0"/>
                <a:ea typeface="Times New Roman" panose="02020603050405020304" pitchFamily="18" charset="0"/>
              </a:rPr>
              <a:t> J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a:t>
            </a:r>
          </a:p>
          <a:p>
            <a:pPr>
              <a:lnSpc>
                <a:spcPct val="150000"/>
              </a:lnSpc>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bàn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luận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kể</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Wingdings" panose="05000000000000000000" pitchFamily="2" charset="2"/>
              <a:buChar char=""/>
              <a:tabLst>
                <a:tab pos="457200" algn="l"/>
              </a:tabLst>
            </a:pP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400" i="1" dirty="0">
                <a:solidFill>
                  <a:srgbClr val="000000"/>
                </a:solidFill>
                <a:effectLst/>
                <a:latin typeface="Times New Roman" panose="02020603050405020304" pitchFamily="18" charset="0"/>
                <a:ea typeface="Times New Roman" panose="02020603050405020304" pitchFamily="18" charset="0"/>
              </a:rPr>
              <a:t>VB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tính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nặng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Câu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chuyện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luận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gũi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nhẹ</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nhàng</a:t>
            </a:r>
            <a:r>
              <a:rPr lang="en-US" sz="2400" i="1" dirty="0">
                <a:solidFill>
                  <a:srgbClr val="000000"/>
                </a:solidFill>
                <a:effectLst/>
                <a:latin typeface="Times New Roman" panose="02020603050405020304" pitchFamily="18"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27270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884420"/>
            <a:ext cx="10613632" cy="487180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F4879B1-1C74-48DC-89FB-3D6662A92926}"/>
              </a:ext>
            </a:extLst>
          </p:cNvPr>
          <p:cNvSpPr txBox="1"/>
          <p:nvPr/>
        </p:nvSpPr>
        <p:spPr>
          <a:xfrm>
            <a:off x="769821" y="1226158"/>
            <a:ext cx="10212049" cy="4188326"/>
          </a:xfrm>
          <a:prstGeom prst="rect">
            <a:avLst/>
          </a:prstGeom>
          <a:noFill/>
        </p:spPr>
        <p:txBody>
          <a:bodyPr wrap="square">
            <a:spAutoFit/>
          </a:bodyPr>
          <a:lstStyle/>
          <a:p>
            <a:pPr>
              <a:lnSpc>
                <a:spcPts val="1650"/>
              </a:lnSpc>
            </a:pPr>
            <a:r>
              <a:rPr lang="en-US" sz="2400"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MS Mincho" panose="02020609040205080304" pitchFamily="49" charset="-128"/>
              </a:rPr>
              <a:t> </a:t>
            </a:r>
            <a:r>
              <a:rPr lang="en-US" sz="2400" b="1" dirty="0" err="1">
                <a:solidFill>
                  <a:srgbClr val="000000"/>
                </a:solidFill>
                <a:effectLst/>
                <a:latin typeface="Times New Roman" panose="02020603050405020304" pitchFamily="18" charset="0"/>
                <a:ea typeface="Times New Roman" panose="02020603050405020304" pitchFamily="18" charset="0"/>
              </a:rPr>
              <a:t>Cách</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dùng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lí</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lẽ</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để</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làm</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rõ</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vấn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Đây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rPr>
              <a:t> ra.</a:t>
            </a:r>
          </a:p>
          <a:p>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tóc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rPr>
              <a:t> ý...</a:t>
            </a:r>
            <a:r>
              <a:rPr lang="en-US" sz="2400" dirty="0" err="1">
                <a:effectLst/>
                <a:latin typeface="Times New Roman" panose="02020603050405020304" pitchFamily="18" charset="0"/>
                <a:ea typeface="Times New Roman" panose="02020603050405020304" pitchFamily="18" charset="0"/>
              </a:rPr>
              <a:t>Hầu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rPr>
              <a:t> ai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chước</a:t>
            </a:r>
            <a:r>
              <a:rPr lang="en-US" sz="2400" dirty="0">
                <a:effectLst/>
                <a:latin typeface="Times New Roman" panose="02020603050405020304" pitchFamily="18" charset="0"/>
                <a:ea typeface="Times New Roman" panose="02020603050405020304" pitchFamily="18" charset="0"/>
              </a:rPr>
              <a:t>.</a:t>
            </a:r>
          </a:p>
          <a:p>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lĩnh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tin...</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phẩm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ai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51380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463024"/>
            <a:ext cx="11348150" cy="4368149"/>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62689DD-6AE1-4BF8-B14F-5E4FD60D6785}"/>
              </a:ext>
            </a:extLst>
          </p:cNvPr>
          <p:cNvSpPr txBox="1"/>
          <p:nvPr/>
        </p:nvSpPr>
        <p:spPr>
          <a:xfrm>
            <a:off x="775740" y="2087160"/>
            <a:ext cx="10847229" cy="2705164"/>
          </a:xfrm>
          <a:prstGeom prst="rect">
            <a:avLst/>
          </a:prstGeom>
          <a:noFill/>
        </p:spPr>
        <p:txBody>
          <a:bodyPr wrap="square">
            <a:spAutoFit/>
          </a:bodyPr>
          <a:lstStyle/>
          <a:p>
            <a:pPr algn="just">
              <a:lnSpc>
                <a:spcPct val="115000"/>
              </a:lnSpc>
              <a:spcBef>
                <a:spcPts val="300"/>
              </a:spcBef>
              <a:spcAft>
                <a:spcPts val="3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Kết thúc vấn 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dirty="0">
                <a:effectLst/>
                <a:latin typeface="Times New Roman" panose="02020603050405020304" pitchFamily="18" charset="0"/>
                <a:ea typeface="Times New Roman" panose="02020603050405020304" pitchFamily="18" charset="0"/>
                <a:cs typeface="Times New Roman" panose="02020603050405020304" pitchFamily="18" charset="0"/>
              </a:rPr>
              <a:t>có ý nghĩa ở mỗi người sẽ khiến mọi người đặc biệt chú ý.</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71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24656" y="727445"/>
            <a:ext cx="11047751" cy="555343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D37526A-65A8-48BF-9640-2B421A7F17EB}"/>
              </a:ext>
            </a:extLst>
          </p:cNvPr>
          <p:cNvSpPr txBox="1"/>
          <p:nvPr/>
        </p:nvSpPr>
        <p:spPr>
          <a:xfrm>
            <a:off x="745760" y="935057"/>
            <a:ext cx="6108490" cy="483017"/>
          </a:xfrm>
          <a:prstGeom prst="rect">
            <a:avLst/>
          </a:prstGeom>
          <a:noFill/>
        </p:spPr>
        <p:txBody>
          <a:bodyPr wrap="square">
            <a:spAutoFit/>
          </a:bodyPr>
          <a:lstStyle/>
          <a:p>
            <a:pPr lvl="1" algn="just">
              <a:lnSpc>
                <a:spcPct val="115000"/>
              </a:lnSpc>
              <a:spcAft>
                <a:spcPts val="1000"/>
              </a:spcAft>
              <a:tabLst>
                <a:tab pos="400050" algn="l"/>
                <a:tab pos="49911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quát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1CCC1E1-D015-49E3-9C3E-4A10811EC492}"/>
              </a:ext>
            </a:extLst>
          </p:cNvPr>
          <p:cNvSpPr txBox="1"/>
          <p:nvPr/>
        </p:nvSpPr>
        <p:spPr>
          <a:xfrm>
            <a:off x="745760" y="1572472"/>
            <a:ext cx="10586804" cy="4421018"/>
          </a:xfrm>
          <a:prstGeom prst="rect">
            <a:avLst/>
          </a:prstGeom>
          <a:noFill/>
        </p:spPr>
        <p:txBody>
          <a:bodyPr wrap="square">
            <a:spAutoFit/>
          </a:bodyPr>
          <a:lstStyle/>
          <a:p>
            <a:pPr>
              <a:lnSpc>
                <a:spcPct val="115000"/>
              </a:lnSpc>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bật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Khéo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léo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5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0" y="537108"/>
            <a:ext cx="6486863" cy="628832"/>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391609" y="1815152"/>
            <a:ext cx="11318170" cy="3575714"/>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7BB2D0A-B33E-42DF-9080-5BC6F8CD5842}"/>
              </a:ext>
            </a:extLst>
          </p:cNvPr>
          <p:cNvSpPr txBox="1"/>
          <p:nvPr/>
        </p:nvSpPr>
        <p:spPr>
          <a:xfrm>
            <a:off x="758775" y="603090"/>
            <a:ext cx="6107372" cy="496867"/>
          </a:xfrm>
          <a:prstGeom prst="rect">
            <a:avLst/>
          </a:prstGeom>
          <a:noFill/>
        </p:spPr>
        <p:txBody>
          <a:bodyPr wrap="square">
            <a:spAutoFit/>
          </a:bodyPr>
          <a:lstStyle/>
          <a:p>
            <a:pPr>
              <a:lnSpc>
                <a:spcPct val="120000"/>
              </a:lnSpc>
            </a:pPr>
            <a:r>
              <a:rPr lang="en-US" sz="2400" b="1" dirty="0">
                <a:effectLst/>
                <a:latin typeface="Times New Roman" panose="02020603050405020304" pitchFamily="18" charset="0"/>
                <a:ea typeface="Times New Roman" panose="02020603050405020304" pitchFamily="18" charset="0"/>
              </a:rPr>
              <a:t>3. </a:t>
            </a:r>
            <a:r>
              <a:rPr lang="en-US" sz="2400" b="1" dirty="0" err="1">
                <a:effectLst/>
                <a:latin typeface="Times New Roman" panose="02020603050405020304" pitchFamily="18" charset="0"/>
                <a:ea typeface="Times New Roman" panose="02020603050405020304" pitchFamily="18" charset="0"/>
              </a:rPr>
              <a:t>Cách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hiểu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văn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bản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nghị</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E2E333F0-68A9-453D-80E9-4043EEAD0AF1}"/>
              </a:ext>
            </a:extLst>
          </p:cNvPr>
          <p:cNvSpPr txBox="1"/>
          <p:nvPr/>
        </p:nvSpPr>
        <p:spPr>
          <a:xfrm>
            <a:off x="736548" y="2264181"/>
            <a:ext cx="10628292" cy="2677656"/>
          </a:xfrm>
          <a:prstGeom prst="rect">
            <a:avLst/>
          </a:prstGeom>
          <a:noFill/>
        </p:spPr>
        <p:txBody>
          <a:bodyPr wrap="square">
            <a:spAutoFit/>
          </a:bodyPr>
          <a:lstStyle/>
          <a:p>
            <a:pPr indent="285750">
              <a:tabLst>
                <a:tab pos="342900" algn="l"/>
                <a:tab pos="40005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tabLst>
                <a:tab pos="342900" algn="l"/>
                <a:tab pos="40005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tỏ</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kiến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tabLst>
                <a:tab pos="342900" algn="l"/>
                <a:tab pos="40005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xét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rõ</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ràng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chặt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phú</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tabLst>
                <a:tab pos="342900" algn="l"/>
                <a:tab pos="40005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đặt</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tabLst>
                <a:tab pos="342900" algn="l"/>
              </a:tabLst>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254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92221" y="1448034"/>
            <a:ext cx="11318170" cy="4783187"/>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FD1925B-3160-4048-892A-735F362A3666}"/>
              </a:ext>
            </a:extLst>
          </p:cNvPr>
          <p:cNvSpPr txBox="1"/>
          <p:nvPr/>
        </p:nvSpPr>
        <p:spPr>
          <a:xfrm>
            <a:off x="5182850" y="479230"/>
            <a:ext cx="3601387" cy="579967"/>
          </a:xfrm>
          <a:prstGeom prst="rect">
            <a:avLst/>
          </a:prstGeom>
          <a:noFill/>
        </p:spPr>
        <p:txBody>
          <a:bodyPr wrap="square">
            <a:spAutoFit/>
          </a:bodyPr>
          <a:lstStyle/>
          <a:p>
            <a:pPr>
              <a:lnSpc>
                <a:spcPct val="150000"/>
              </a:lnSpc>
            </a:pPr>
            <a:r>
              <a:rPr lang="pt-BR" sz="2400" b="1" dirty="0">
                <a:solidFill>
                  <a:srgbClr val="FF0000"/>
                </a:solidFill>
                <a:effectLst/>
                <a:latin typeface="Times New Roman" panose="02020603050405020304" pitchFamily="18" charset="0"/>
                <a:ea typeface="Times New Roman" panose="02020603050405020304" pitchFamily="18" charset="0"/>
              </a:rPr>
              <a:t>III. LUYỆN ĐỀ </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F1E26C15-E025-4E46-969F-DEE18EBA33A7}"/>
              </a:ext>
            </a:extLst>
          </p:cNvPr>
          <p:cNvSpPr txBox="1"/>
          <p:nvPr/>
        </p:nvSpPr>
        <p:spPr>
          <a:xfrm>
            <a:off x="1210456" y="1749065"/>
            <a:ext cx="6108490" cy="579967"/>
          </a:xfrm>
          <a:prstGeom prst="rect">
            <a:avLst/>
          </a:prstGeom>
          <a:noFill/>
        </p:spPr>
        <p:txBody>
          <a:bodyPr wrap="square">
            <a:spAutoFit/>
          </a:bodyPr>
          <a:lstStyle/>
          <a:p>
            <a:pPr>
              <a:lnSpc>
                <a:spcPct val="150000"/>
              </a:lnSpc>
            </a:pPr>
            <a:r>
              <a:rPr lang="pt-BR" sz="2400" b="1" dirty="0">
                <a:solidFill>
                  <a:srgbClr val="FF0000"/>
                </a:solidFill>
                <a:effectLst/>
                <a:latin typeface="Times New Roman" panose="02020603050405020304" pitchFamily="18" charset="0"/>
                <a:ea typeface="Times New Roman" panose="02020603050405020304" pitchFamily="18" charset="0"/>
              </a:rPr>
              <a:t>Dạng 1: Trắc nghiệm</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1C1D580B-1CD0-4DEB-AA61-7D412F179B8B}"/>
              </a:ext>
            </a:extLst>
          </p:cNvPr>
          <p:cNvSpPr txBox="1"/>
          <p:nvPr/>
        </p:nvSpPr>
        <p:spPr>
          <a:xfrm>
            <a:off x="890043" y="2570321"/>
            <a:ext cx="10709736" cy="3349956"/>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trị</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tình</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hước</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nghiêm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túc</a:t>
            </a:r>
            <a:endParaRPr lang="en-US" sz="2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121C3CC9-A0F0-4D63-BC82-92715A3B506F}"/>
              </a:ext>
            </a:extLst>
          </p:cNvPr>
          <p:cNvSpPr txBox="1"/>
          <p:nvPr/>
        </p:nvSpPr>
        <p:spPr>
          <a:xfrm>
            <a:off x="886784" y="3691950"/>
            <a:ext cx="3256613" cy="579582"/>
          </a:xfrm>
          <a:prstGeom prst="rect">
            <a:avLst/>
          </a:prstGeom>
          <a:noFill/>
        </p:spPr>
        <p:txBody>
          <a:bodyPr wrap="square">
            <a:spAutoFit/>
          </a:bodyPr>
          <a:lstStyle/>
          <a:p>
            <a:pPr>
              <a:lnSpc>
                <a:spcPct val="150000"/>
              </a:lnSpc>
            </a:pPr>
            <a:r>
              <a:rPr lang="en-US" sz="2400" dirty="0">
                <a:solidFill>
                  <a:srgbClr val="FF0000"/>
                </a:solidFill>
                <a:effectLst/>
                <a:latin typeface="Times New Roman" panose="02020603050405020304" pitchFamily="18" charset="0"/>
                <a:ea typeface="Times New Roman" panose="02020603050405020304" pitchFamily="18" charset="0"/>
              </a:rPr>
              <a:t>A</a:t>
            </a:r>
            <a:endParaRPr lang="en-US" sz="2400" dirty="0">
              <a:solidFill>
                <a:srgbClr val="FF0000"/>
              </a:solidFill>
            </a:endParaRPr>
          </a:p>
        </p:txBody>
      </p:sp>
    </p:spTree>
    <p:extLst>
      <p:ext uri="{BB962C8B-B14F-4D97-AF65-F5344CB8AC3E}">
        <p14:creationId xmlns:p14="http://schemas.microsoft.com/office/powerpoint/2010/main" val="392885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8" name="Rounded Rectangle 10">
            <a:extLst>
              <a:ext uri="{FF2B5EF4-FFF2-40B4-BE49-F238E27FC236}">
                <a16:creationId xmlns:a16="http://schemas.microsoft.com/office/drawing/2014/main" id="{CAB37395-2D1E-4C83-8BF5-83479323787B}"/>
              </a:ext>
            </a:extLst>
          </p:cNvPr>
          <p:cNvSpPr>
            <a:spLocks noChangeArrowheads="1"/>
          </p:cNvSpPr>
          <p:nvPr/>
        </p:nvSpPr>
        <p:spPr bwMode="auto">
          <a:xfrm>
            <a:off x="569029" y="1289233"/>
            <a:ext cx="11213239" cy="389736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DC8852F0-5FA2-4407-92CF-3D6354B9BB24}"/>
              </a:ext>
            </a:extLst>
          </p:cNvPr>
          <p:cNvSpPr txBox="1"/>
          <p:nvPr/>
        </p:nvSpPr>
        <p:spPr>
          <a:xfrm>
            <a:off x="815062" y="1760586"/>
            <a:ext cx="10886606" cy="2795958"/>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gọi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do J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nhiên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bởi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lĩnh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err="1">
                <a:solidFill>
                  <a:srgbClr val="000000"/>
                </a:solidFill>
                <a:effectLst/>
                <a:latin typeface="Times New Roman" panose="02020603050405020304" pitchFamily="18" charset="0"/>
                <a:ea typeface="Times New Roman" panose="02020603050405020304" pitchFamily="18" charset="0"/>
              </a:rPr>
              <a:t>D.Vì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theo</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484FDD45-7A8F-46AC-866B-2B2E67876C88}"/>
              </a:ext>
            </a:extLst>
          </p:cNvPr>
          <p:cNvSpPr txBox="1"/>
          <p:nvPr/>
        </p:nvSpPr>
        <p:spPr>
          <a:xfrm>
            <a:off x="809412" y="3414088"/>
            <a:ext cx="1387781" cy="579582"/>
          </a:xfrm>
          <a:prstGeom prst="rect">
            <a:avLst/>
          </a:prstGeom>
          <a:noFill/>
        </p:spPr>
        <p:txBody>
          <a:bodyPr wrap="square">
            <a:spAutoFit/>
          </a:bodyPr>
          <a:lstStyle/>
          <a:p>
            <a:pPr>
              <a:lnSpc>
                <a:spcPct val="150000"/>
              </a:lnSpc>
            </a:pPr>
            <a:r>
              <a:rPr lang="en-US" sz="2400" dirty="0">
                <a:solidFill>
                  <a:srgbClr val="FF0000"/>
                </a:solidFill>
                <a:effectLst/>
                <a:latin typeface="Times New Roman" panose="02020603050405020304" pitchFamily="18" charset="0"/>
                <a:ea typeface="Times New Roman" panose="02020603050405020304" pitchFamily="18" charset="0"/>
              </a:rPr>
              <a:t>C</a:t>
            </a:r>
            <a:endParaRPr lang="en-US" sz="2400" dirty="0">
              <a:solidFill>
                <a:srgbClr val="FF0000"/>
              </a:solidFill>
            </a:endParaRPr>
          </a:p>
        </p:txBody>
      </p:sp>
    </p:spTree>
    <p:extLst>
      <p:ext uri="{BB962C8B-B14F-4D97-AF65-F5344CB8AC3E}">
        <p14:creationId xmlns:p14="http://schemas.microsoft.com/office/powerpoint/2010/main" val="256590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p:bldP spid="7"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99010" y="1343103"/>
            <a:ext cx="11153279" cy="457801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6F3CC12A-4F6B-4584-A898-7CA781175004}"/>
              </a:ext>
            </a:extLst>
          </p:cNvPr>
          <p:cNvSpPr txBox="1"/>
          <p:nvPr/>
        </p:nvSpPr>
        <p:spPr>
          <a:xfrm>
            <a:off x="605255" y="2031021"/>
            <a:ext cx="11147034" cy="2795958"/>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đối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rPr>
              <a:t>” qua </a:t>
            </a:r>
            <a:r>
              <a:rPr lang="en-US" sz="2400" dirty="0" err="1">
                <a:solidFill>
                  <a:srgbClr val="000000"/>
                </a:solidFill>
                <a:effectLst/>
                <a:latin typeface="Times New Roman" panose="02020603050405020304" pitchFamily="18" charset="0"/>
                <a:ea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J:</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quan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tâm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thích</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Kinh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J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giống</a:t>
            </a:r>
            <a:r>
              <a:rPr lang="en-US" sz="2400" dirty="0">
                <a:solidFill>
                  <a:srgbClr val="000000"/>
                </a:solidFill>
                <a:effectLst/>
                <a:latin typeface="Times New Roman" panose="02020603050405020304" pitchFamily="18" charset="0"/>
                <a:ea typeface="Times New Roman" panose="02020603050405020304" pitchFamily="18" charset="0"/>
              </a:rPr>
              <a:t> ai</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Ngạc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Xem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J </a:t>
            </a:r>
            <a:r>
              <a:rPr lang="en-US" sz="2400" dirty="0" err="1">
                <a:solidFill>
                  <a:srgbClr val="000000"/>
                </a:solidFill>
                <a:effectLst/>
                <a:latin typeface="Times New Roman" panose="02020603050405020304" pitchFamily="18" charset="0"/>
                <a:ea typeface="Times New Roman" panose="02020603050405020304" pitchFamily="18" charset="0"/>
              </a:rPr>
              <a:t>chẳng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bật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8485C752-B2F5-4BB9-9EA1-CECD4CF549F6}"/>
              </a:ext>
            </a:extLst>
          </p:cNvPr>
          <p:cNvSpPr txBox="1"/>
          <p:nvPr/>
        </p:nvSpPr>
        <p:spPr>
          <a:xfrm>
            <a:off x="604606" y="3689650"/>
            <a:ext cx="1982449" cy="579582"/>
          </a:xfrm>
          <a:prstGeom prst="rect">
            <a:avLst/>
          </a:prstGeom>
          <a:noFill/>
        </p:spPr>
        <p:txBody>
          <a:bodyPr wrap="square">
            <a:spAutoFit/>
          </a:bodyPr>
          <a:lstStyle/>
          <a:p>
            <a:pPr>
              <a:lnSpc>
                <a:spcPct val="150000"/>
              </a:lnSpc>
            </a:pPr>
            <a:r>
              <a:rPr lang="en-US" sz="2400" dirty="0">
                <a:solidFill>
                  <a:srgbClr val="FF0000"/>
                </a:solidFill>
                <a:effectLst/>
                <a:latin typeface="Times New Roman" panose="02020603050405020304" pitchFamily="18" charset="0"/>
                <a:ea typeface="Times New Roman" panose="02020603050405020304" pitchFamily="18" charset="0"/>
              </a:rPr>
              <a:t>C</a:t>
            </a:r>
            <a:endParaRPr lang="en-US" sz="2400" dirty="0">
              <a:solidFill>
                <a:srgbClr val="FF0000"/>
              </a:solidFill>
            </a:endParaRPr>
          </a:p>
        </p:txBody>
      </p:sp>
    </p:spTree>
    <p:extLst>
      <p:ext uri="{BB962C8B-B14F-4D97-AF65-F5344CB8AC3E}">
        <p14:creationId xmlns:p14="http://schemas.microsoft.com/office/powerpoint/2010/main" val="315392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418054"/>
            <a:ext cx="11138288" cy="4817854"/>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7B55C47-2D71-421B-9349-7A78475E88AE}"/>
              </a:ext>
            </a:extLst>
          </p:cNvPr>
          <p:cNvSpPr txBox="1"/>
          <p:nvPr/>
        </p:nvSpPr>
        <p:spPr>
          <a:xfrm>
            <a:off x="865682" y="1888842"/>
            <a:ext cx="10757287" cy="3349956"/>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4</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24 </a:t>
            </a:r>
            <a:r>
              <a:rPr lang="en-US" sz="2400" dirty="0" err="1">
                <a:solidFill>
                  <a:srgbClr val="000000"/>
                </a:solidFill>
                <a:effectLst/>
                <a:latin typeface="Times New Roman" panose="02020603050405020304" pitchFamily="18" charset="0"/>
                <a:ea typeface="Times New Roman" panose="02020603050405020304" pitchFamily="18" charset="0"/>
              </a:rPr>
              <a:t>tiếng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hồ</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nhìn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J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tôi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A. </a:t>
            </a:r>
            <a:r>
              <a:rPr lang="en-US" sz="2400" dirty="0" err="1">
                <a:solidFill>
                  <a:srgbClr val="000000"/>
                </a:solidFill>
                <a:effectLst/>
                <a:latin typeface="Times New Roman" panose="02020603050405020304" pitchFamily="18" charset="0"/>
                <a:ea typeface="Times New Roman" panose="02020603050405020304" pitchFamily="18" charset="0"/>
              </a:rPr>
              <a:t>Địa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điểm</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B. </a:t>
            </a:r>
            <a:r>
              <a:rPr lang="en-US" sz="2400" dirty="0" err="1">
                <a:solidFill>
                  <a:srgbClr val="000000"/>
                </a:solidFill>
                <a:effectLst/>
                <a:latin typeface="Times New Roman" panose="02020603050405020304" pitchFamily="18" charset="0"/>
                <a:ea typeface="Times New Roman" panose="02020603050405020304" pitchFamily="18" charset="0"/>
              </a:rPr>
              <a:t>Điều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kiện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C. </a:t>
            </a:r>
            <a:r>
              <a:rPr lang="en-US" sz="2400" dirty="0" err="1">
                <a:solidFill>
                  <a:srgbClr val="000000"/>
                </a:solidFill>
                <a:effectLst/>
                <a:latin typeface="Times New Roman" panose="02020603050405020304" pitchFamily="18" charset="0"/>
                <a:ea typeface="Times New Roman" panose="02020603050405020304" pitchFamily="18" charset="0"/>
              </a:rPr>
              <a:t>Nguyên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rPr>
              <a:t>D. </a:t>
            </a:r>
            <a:r>
              <a:rPr lang="en-US" sz="2400" dirty="0" err="1">
                <a:solidFill>
                  <a:srgbClr val="000000"/>
                </a:solidFill>
                <a:effectLst/>
                <a:latin typeface="Times New Roman" panose="02020603050405020304" pitchFamily="18" charset="0"/>
                <a:ea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E236D433-3D7A-4AC2-9DF1-99D6A610B59C}"/>
              </a:ext>
            </a:extLst>
          </p:cNvPr>
          <p:cNvSpPr txBox="1"/>
          <p:nvPr/>
        </p:nvSpPr>
        <p:spPr>
          <a:xfrm>
            <a:off x="856283" y="4739603"/>
            <a:ext cx="2432154" cy="461665"/>
          </a:xfrm>
          <a:prstGeom prst="rect">
            <a:avLst/>
          </a:prstGeom>
          <a:noFill/>
        </p:spPr>
        <p:txBody>
          <a:bodyPr wrap="square">
            <a:spAutoFit/>
          </a:bodyPr>
          <a:lstStyle/>
          <a:p>
            <a:r>
              <a:rPr lang="en-US" sz="2400" dirty="0">
                <a:solidFill>
                  <a:srgbClr val="FF0000"/>
                </a:solidFill>
                <a:effectLst/>
                <a:latin typeface="Times New Roman" panose="02020603050405020304" pitchFamily="18" charset="0"/>
                <a:ea typeface="Times New Roman" panose="02020603050405020304" pitchFamily="18" charset="0"/>
              </a:rPr>
              <a:t>D</a:t>
            </a:r>
            <a:endParaRPr lang="en-US" sz="2400" dirty="0">
              <a:solidFill>
                <a:srgbClr val="FF0000"/>
              </a:solidFill>
            </a:endParaRPr>
          </a:p>
        </p:txBody>
      </p:sp>
    </p:spTree>
    <p:extLst>
      <p:ext uri="{BB962C8B-B14F-4D97-AF65-F5344CB8AC3E}">
        <p14:creationId xmlns:p14="http://schemas.microsoft.com/office/powerpoint/2010/main" val="27368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30" y="578250"/>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1228229" cy="4413120"/>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9AC8101-B4D8-4BA8-BFC4-1860A3437D92}"/>
              </a:ext>
            </a:extLst>
          </p:cNvPr>
          <p:cNvSpPr txBox="1"/>
          <p:nvPr/>
        </p:nvSpPr>
        <p:spPr>
          <a:xfrm>
            <a:off x="832769" y="708000"/>
            <a:ext cx="3056744" cy="461665"/>
          </a:xfrm>
          <a:prstGeom prst="rect">
            <a:avLst/>
          </a:prstGeom>
          <a:noFill/>
        </p:spPr>
        <p:txBody>
          <a:bodyPr wrap="square">
            <a:spAutoFit/>
          </a:bodyPr>
          <a:lstStyle/>
          <a:p>
            <a:r>
              <a:rPr lang="en-US"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058B807-ACAC-427C-BB88-B52501C3E101}"/>
              </a:ext>
            </a:extLst>
          </p:cNvPr>
          <p:cNvSpPr txBox="1"/>
          <p:nvPr/>
        </p:nvSpPr>
        <p:spPr>
          <a:xfrm>
            <a:off x="985604" y="1655536"/>
            <a:ext cx="8113426" cy="461665"/>
          </a:xfrm>
          <a:prstGeom prst="rect">
            <a:avLst/>
          </a:prstGeom>
          <a:noFill/>
        </p:spPr>
        <p:txBody>
          <a:bodyPr wrap="square">
            <a:spAutoFit/>
          </a:bodyPr>
          <a:lstStyle/>
          <a:p>
            <a:pPr algn="just"/>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01:</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76A15A8-2822-4FA4-820E-D2C3C34885B7}"/>
              </a:ext>
            </a:extLst>
          </p:cNvPr>
          <p:cNvSpPr txBox="1"/>
          <p:nvPr/>
        </p:nvSpPr>
        <p:spPr>
          <a:xfrm>
            <a:off x="832768" y="2262350"/>
            <a:ext cx="10790201" cy="3046988"/>
          </a:xfrm>
          <a:prstGeom prst="rect">
            <a:avLst/>
          </a:prstGeom>
          <a:noFill/>
        </p:spPr>
        <p:txBody>
          <a:bodyPr wrap="square">
            <a:spAutoFit/>
          </a:bodyPr>
          <a:lstStyle/>
          <a:p>
            <a:pPr algn="just"/>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Khi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buộc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24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suốt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24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Theo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phiền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 Mun,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bầy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88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495655" y="884420"/>
            <a:ext cx="11168268" cy="5051685"/>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AAD01A0-0B1C-4676-B291-21A52525219C}"/>
              </a:ext>
            </a:extLst>
          </p:cNvPr>
          <p:cNvSpPr txBox="1"/>
          <p:nvPr/>
        </p:nvSpPr>
        <p:spPr>
          <a:xfrm>
            <a:off x="642405" y="1142814"/>
            <a:ext cx="10907189" cy="4534896"/>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300"/>
              </a:spcBef>
              <a:spcAft>
                <a:spcPts val="30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37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5883FD3-5820-452F-BCF2-F9ECF2522FCD}"/>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3"/>
            <a:ext cx="11198249" cy="466795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D67C3F9-E5E8-40AE-AD7B-AE79D1EA977E}"/>
              </a:ext>
            </a:extLst>
          </p:cNvPr>
          <p:cNvSpPr txBox="1"/>
          <p:nvPr/>
        </p:nvSpPr>
        <p:spPr>
          <a:xfrm>
            <a:off x="5287781" y="443314"/>
            <a:ext cx="3056744" cy="579967"/>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rPr>
              <a:t>Gợi</a:t>
            </a:r>
            <a:r>
              <a:rPr lang="en-US" sz="2400" b="1" dirty="0">
                <a:effectLst/>
                <a:latin typeface="Times New Roman" panose="02020603050405020304" pitchFamily="18" charset="0"/>
                <a:ea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1DE7DB1B-1C57-417A-946B-3DEEF68C5041}"/>
              </a:ext>
            </a:extLst>
          </p:cNvPr>
          <p:cNvSpPr txBox="1"/>
          <p:nvPr/>
        </p:nvSpPr>
        <p:spPr>
          <a:xfrm>
            <a:off x="757410" y="1914603"/>
            <a:ext cx="10987791" cy="3903954"/>
          </a:xfrm>
          <a:prstGeom prst="rect">
            <a:avLst/>
          </a:prstGeom>
          <a:noFill/>
        </p:spPr>
        <p:txBody>
          <a:bodyPr wrap="square">
            <a:spAutoFit/>
          </a:bodyPr>
          <a:lstStyle/>
          <a:p>
            <a:pPr>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Bài </a:t>
            </a:r>
            <a:r>
              <a:rPr lang="en-US" sz="2400" dirty="0" err="1">
                <a:effectLst/>
                <a:latin typeface="Times New Roman" panose="02020603050405020304" pitchFamily="18" charset="0"/>
                <a:ea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thầy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nhằm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mục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đích</a:t>
            </a:r>
            <a:r>
              <a:rPr lang="en-US" sz="2400" dirty="0">
                <a:effectLst/>
                <a:latin typeface="Times New Roman" panose="02020603050405020304" pitchFamily="18" charset="0"/>
                <a:ea typeface="Times New Roman" panose="02020603050405020304" pitchFamily="18" charset="0"/>
              </a:rPr>
              <a:t>: </a:t>
            </a:r>
          </a:p>
          <a:p>
            <a:pPr>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hội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lộ</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thật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rPr>
              <a:t>. </a:t>
            </a:r>
          </a:p>
          <a:p>
            <a:pPr algn="just">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Thầy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khuyến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a:t>
            </a:r>
          </a:p>
          <a:p>
            <a:pPr algn="just">
              <a:lnSpc>
                <a:spcPct val="150000"/>
              </a:lnSpc>
            </a:pP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phiên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phiên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55097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609004" y="1558977"/>
            <a:ext cx="11183259" cy="443708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0A616F9-2403-4301-A7EC-76DD0A9AA89A}"/>
              </a:ext>
            </a:extLst>
          </p:cNvPr>
          <p:cNvSpPr txBox="1"/>
          <p:nvPr/>
        </p:nvSpPr>
        <p:spPr>
          <a:xfrm>
            <a:off x="745761" y="2058859"/>
            <a:ext cx="10877209" cy="3416320"/>
          </a:xfrm>
          <a:prstGeom prst="rect">
            <a:avLst/>
          </a:prstGeom>
          <a:noFill/>
        </p:spPr>
        <p:txBody>
          <a:bodyPr wrap="square">
            <a:spAutoFit/>
          </a:bodyPr>
          <a:lstStyle/>
          <a:p>
            <a:pPr>
              <a:lnSpc>
                <a:spcPct val="150000"/>
              </a:lnSpc>
            </a:pPr>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3</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còn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trung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endParaRPr lang="en-US" sz="2400"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d</a:t>
            </a:r>
            <a:r>
              <a:rPr lang="vi-VN" sz="2400" dirty="0">
                <a:effectLst/>
                <a:latin typeface="Times New Roman" panose="02020603050405020304" pitchFamily="18" charset="0"/>
                <a:ea typeface="Times New Roman" panose="02020603050405020304" pitchFamily="18" charset="0"/>
              </a:rPr>
              <a:t>ùng lời kể nêu vấn đề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làm</a:t>
            </a:r>
            <a:r>
              <a:rPr lang="en-US" sz="2400" dirty="0">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tăng tính hấp dẫn, gây tò mò</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nhẹ</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nhàng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a:t>
            </a:r>
          </a:p>
          <a:p>
            <a:pPr algn="just"/>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4</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tỏ</a:t>
            </a:r>
            <a:r>
              <a:rPr lang="en-US" sz="2400" dirty="0">
                <a:solidFill>
                  <a:srgbClr val="000000"/>
                </a:solidFill>
                <a:effectLst/>
                <a:latin typeface="Times New Roman" panose="02020603050405020304" pitchFamily="18" charset="0"/>
                <a:ea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vẫn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ưu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vượt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nỗ</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giỏi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616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884420"/>
            <a:ext cx="11243219" cy="479685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9DCF2E4C-C34E-4240-872C-9F3A52775A92}"/>
              </a:ext>
            </a:extLst>
          </p:cNvPr>
          <p:cNvSpPr txBox="1"/>
          <p:nvPr/>
        </p:nvSpPr>
        <p:spPr>
          <a:xfrm>
            <a:off x="1045564" y="1011836"/>
            <a:ext cx="9777333" cy="579967"/>
          </a:xfrm>
          <a:prstGeom prst="rect">
            <a:avLst/>
          </a:prstGeom>
          <a:noFill/>
        </p:spPr>
        <p:txBody>
          <a:bodyPr wrap="square">
            <a:spAutoFit/>
          </a:bodyPr>
          <a:lstStyle/>
          <a:p>
            <a:pPr algn="just">
              <a:lnSpc>
                <a:spcPct val="150000"/>
              </a:lnSpc>
            </a:pPr>
            <a:r>
              <a:rPr lang="en-US" sz="2400" b="1" dirty="0" err="1">
                <a:solidFill>
                  <a:srgbClr val="0D0D0D"/>
                </a:solidFill>
                <a:effectLst/>
                <a:latin typeface="Times New Roman" panose="02020603050405020304" pitchFamily="18" charset="0"/>
                <a:ea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rPr>
              <a:t> 02:</a:t>
            </a:r>
            <a:r>
              <a:rPr lang="en-US" sz="2400" dirty="0">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Đọc</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đoạn</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văn</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sau</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và</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lời</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hỏi</a:t>
            </a:r>
            <a:r>
              <a:rPr lang="en-US" sz="2400" b="1"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66EF7A87-D093-4B58-BBCE-0F814E0278E4}"/>
              </a:ext>
            </a:extLst>
          </p:cNvPr>
          <p:cNvSpPr txBox="1"/>
          <p:nvPr/>
        </p:nvSpPr>
        <p:spPr>
          <a:xfrm>
            <a:off x="775740" y="1780323"/>
            <a:ext cx="10847229" cy="3349956"/>
          </a:xfrm>
          <a:prstGeom prst="rect">
            <a:avLst/>
          </a:prstGeom>
          <a:noFill/>
        </p:spPr>
        <p:txBody>
          <a:bodyPr wrap="square">
            <a:spAutoFit/>
          </a:bodyPr>
          <a:lstStyle/>
          <a:p>
            <a:pPr>
              <a:lnSpc>
                <a:spcPct val="150000"/>
              </a:lnSpc>
              <a:spcAft>
                <a:spcPts val="1560"/>
              </a:spcAft>
            </a:pP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bài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chia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quyết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định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mặc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bộ</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đồ</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dị</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chọn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trò</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giản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tìm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kiếm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thứ</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đoán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thật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chẳng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cố</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tỏ</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hoặc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nếu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chọn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này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chẳng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đơn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độc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chọn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vô</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343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09075"/>
            <a:ext cx="11108308" cy="416726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76B4B3B-5430-454F-ABFD-4C14C318D4D6}"/>
              </a:ext>
            </a:extLst>
          </p:cNvPr>
          <p:cNvSpPr txBox="1"/>
          <p:nvPr/>
        </p:nvSpPr>
        <p:spPr>
          <a:xfrm>
            <a:off x="685799" y="1981122"/>
            <a:ext cx="10766685" cy="3554756"/>
          </a:xfrm>
          <a:prstGeom prst="rect">
            <a:avLst/>
          </a:prstGeom>
          <a:noFill/>
        </p:spPr>
        <p:txBody>
          <a:bodyPr wrap="square">
            <a:spAutoFit/>
          </a:bodyPr>
          <a:lstStyle/>
          <a:p>
            <a:pPr>
              <a:lnSpc>
                <a:spcPct val="150000"/>
              </a:lnSpc>
              <a:spcAft>
                <a:spcPts val="156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J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lệ</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24 </a:t>
            </a:r>
            <a:r>
              <a:rPr lang="en-US" sz="2400" i="1" dirty="0" err="1">
                <a:solidFill>
                  <a:srgbClr val="000000"/>
                </a:solidFill>
                <a:effectLst/>
                <a:latin typeface="Times New Roman" panose="02020603050405020304" pitchFamily="18" charset="0"/>
                <a:ea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hồ</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rPr>
              <a:t> J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toàn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nhận</a:t>
            </a:r>
            <a:r>
              <a:rPr lang="en-US" sz="2400" i="1" dirty="0">
                <a:solidFill>
                  <a:srgbClr val="000000"/>
                </a:solidFill>
                <a:effectLst/>
                <a:latin typeface="Times New Roman" panose="02020603050405020304" pitchFamily="18" charset="0"/>
                <a:ea typeface="Times New Roman" panose="02020603050405020304" pitchFamily="18" charset="0"/>
              </a:rPr>
              <a:t> ra </a:t>
            </a:r>
            <a:r>
              <a:rPr lang="en-US" sz="2400" i="1" dirty="0" err="1">
                <a:solidFill>
                  <a:srgbClr val="000000"/>
                </a:solidFill>
                <a:effectLst/>
                <a:latin typeface="Times New Roman" panose="02020603050405020304" pitchFamily="18" charset="0"/>
                <a:ea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rõ</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sao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cậu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thế</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lẽ</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cậu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điều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nhắn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nhủ</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rPr>
              <a:t> do </a:t>
            </a:r>
            <a:r>
              <a:rPr lang="en-US" sz="2400" i="1" dirty="0" err="1">
                <a:solidFill>
                  <a:srgbClr val="000000"/>
                </a:solidFill>
                <a:effectLst/>
                <a:latin typeface="Times New Roman" panose="02020603050405020304" pitchFamily="18" charset="0"/>
                <a:ea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rPr>
              <a:t>, J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chọn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Kết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cuối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hôm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phục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cậu</a:t>
            </a:r>
            <a:r>
              <a:rPr lang="en-US" sz="2400" i="1"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r">
              <a:lnSpc>
                <a:spcPct val="150000"/>
              </a:lnSpc>
              <a:spcAft>
                <a:spcPts val="1560"/>
              </a:spcAft>
            </a:pP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Giong</a:t>
            </a:r>
            <a:r>
              <a:rPr lang="en-US" sz="2400" i="1" dirty="0">
                <a:solidFill>
                  <a:srgbClr val="000000"/>
                </a:solidFill>
                <a:effectLst/>
                <a:latin typeface="Times New Roman" panose="02020603050405020304" pitchFamily="18" charset="0"/>
                <a:ea typeface="Times New Roman" panose="02020603050405020304" pitchFamily="18" charset="0"/>
              </a:rPr>
              <a:t>-mi Mun, </a:t>
            </a:r>
            <a:r>
              <a:rPr lang="en-US" sz="2400" i="1" dirty="0" err="1">
                <a:solidFill>
                  <a:srgbClr val="000000"/>
                </a:solidFill>
                <a:effectLst/>
                <a:latin typeface="Times New Roman" panose="02020603050405020304" pitchFamily="18" charset="0"/>
                <a:ea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thoát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khỏi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bầy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cạnh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tranh</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26501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B3C198DC-C0BD-458C-9095-162E385214D7}"/>
              </a:ext>
            </a:extLst>
          </p:cNvPr>
          <p:cNvSpPr>
            <a:spLocks noChangeArrowheads="1"/>
          </p:cNvSpPr>
          <p:nvPr/>
        </p:nvSpPr>
        <p:spPr bwMode="auto">
          <a:xfrm>
            <a:off x="462448" y="198961"/>
            <a:ext cx="9528825" cy="62883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8" name="Rounded Rectangle 10">
            <a:extLst>
              <a:ext uri="{FF2B5EF4-FFF2-40B4-BE49-F238E27FC236}">
                <a16:creationId xmlns:a16="http://schemas.microsoft.com/office/drawing/2014/main" id="{98D88A5A-D21E-4228-834A-8E3E4819167C}"/>
              </a:ext>
            </a:extLst>
          </p:cNvPr>
          <p:cNvSpPr>
            <a:spLocks noChangeArrowheads="1"/>
          </p:cNvSpPr>
          <p:nvPr/>
        </p:nvSpPr>
        <p:spPr bwMode="auto">
          <a:xfrm>
            <a:off x="2190435" y="1169232"/>
            <a:ext cx="9366981" cy="869430"/>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Rounded Rectangle 10">
            <a:extLst>
              <a:ext uri="{FF2B5EF4-FFF2-40B4-BE49-F238E27FC236}">
                <a16:creationId xmlns:a16="http://schemas.microsoft.com/office/drawing/2014/main" id="{7EB66BB7-3D47-4F5E-836C-35126641C125}"/>
              </a:ext>
            </a:extLst>
          </p:cNvPr>
          <p:cNvSpPr>
            <a:spLocks noChangeArrowheads="1"/>
          </p:cNvSpPr>
          <p:nvPr/>
        </p:nvSpPr>
        <p:spPr bwMode="auto">
          <a:xfrm>
            <a:off x="2240994" y="2737654"/>
            <a:ext cx="9586246" cy="1399654"/>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Rounded Rectangle 10">
            <a:extLst>
              <a:ext uri="{FF2B5EF4-FFF2-40B4-BE49-F238E27FC236}">
                <a16:creationId xmlns:a16="http://schemas.microsoft.com/office/drawing/2014/main" id="{D078B06E-5E44-45F7-998A-8EF63B879062}"/>
              </a:ext>
            </a:extLst>
          </p:cNvPr>
          <p:cNvSpPr>
            <a:spLocks noChangeArrowheads="1"/>
          </p:cNvSpPr>
          <p:nvPr/>
        </p:nvSpPr>
        <p:spPr bwMode="auto">
          <a:xfrm>
            <a:off x="2240994" y="4771055"/>
            <a:ext cx="9658893" cy="1770566"/>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Parallelogram 10">
            <a:extLst>
              <a:ext uri="{FF2B5EF4-FFF2-40B4-BE49-F238E27FC236}">
                <a16:creationId xmlns:a16="http://schemas.microsoft.com/office/drawing/2014/main" id="{47E9C727-7221-4F0F-A7FA-C3F30142EA39}"/>
              </a:ext>
            </a:extLst>
          </p:cNvPr>
          <p:cNvSpPr/>
          <p:nvPr/>
        </p:nvSpPr>
        <p:spPr>
          <a:xfrm>
            <a:off x="416399" y="1208514"/>
            <a:ext cx="1774035" cy="790865"/>
          </a:xfrm>
          <a:prstGeom prst="parallelogram">
            <a:avLst>
              <a:gd name="adj" fmla="val 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sp>
        <p:nvSpPr>
          <p:cNvPr id="16" name="TextBox 15">
            <a:extLst>
              <a:ext uri="{FF2B5EF4-FFF2-40B4-BE49-F238E27FC236}">
                <a16:creationId xmlns:a16="http://schemas.microsoft.com/office/drawing/2014/main" id="{D60E2744-675A-47BD-B864-E22BCC6B4DA9}"/>
              </a:ext>
            </a:extLst>
          </p:cNvPr>
          <p:cNvSpPr txBox="1"/>
          <p:nvPr/>
        </p:nvSpPr>
        <p:spPr>
          <a:xfrm>
            <a:off x="490926" y="1347182"/>
            <a:ext cx="1277911" cy="461665"/>
          </a:xfrm>
          <a:prstGeom prst="rect">
            <a:avLst/>
          </a:prstGeom>
          <a:noFill/>
        </p:spPr>
        <p:txBody>
          <a:bodyPr wrap="square">
            <a:spAutoFit/>
          </a:bodyPr>
          <a:lstStyle/>
          <a:p>
            <a:r>
              <a:rPr lang="en-US" sz="2400" dirty="0" err="1">
                <a:solidFill>
                  <a:srgbClr val="0D0D0D"/>
                </a:solidFill>
                <a:effectLst/>
                <a:latin typeface="Times New Roman" panose="02020603050405020304" pitchFamily="18" charset="0"/>
                <a:ea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loại</a:t>
            </a:r>
            <a:endParaRPr lang="en-US" sz="2400" dirty="0"/>
          </a:p>
        </p:txBody>
      </p:sp>
      <p:sp>
        <p:nvSpPr>
          <p:cNvPr id="22" name="Diamond 21">
            <a:extLst>
              <a:ext uri="{FF2B5EF4-FFF2-40B4-BE49-F238E27FC236}">
                <a16:creationId xmlns:a16="http://schemas.microsoft.com/office/drawing/2014/main" id="{FFB43177-8D1D-4116-92CB-682F743C8ABC}"/>
              </a:ext>
            </a:extLst>
          </p:cNvPr>
          <p:cNvSpPr/>
          <p:nvPr/>
        </p:nvSpPr>
        <p:spPr>
          <a:xfrm>
            <a:off x="134910" y="4626590"/>
            <a:ext cx="2212505" cy="1954059"/>
          </a:xfrm>
          <a:prstGeom prst="diamon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400"/>
          </a:p>
        </p:txBody>
      </p:sp>
      <p:sp>
        <p:nvSpPr>
          <p:cNvPr id="17" name="TextBox 16">
            <a:extLst>
              <a:ext uri="{FF2B5EF4-FFF2-40B4-BE49-F238E27FC236}">
                <a16:creationId xmlns:a16="http://schemas.microsoft.com/office/drawing/2014/main" id="{EE147B2E-E5B8-40A3-9339-3BABD785DECD}"/>
              </a:ext>
            </a:extLst>
          </p:cNvPr>
          <p:cNvSpPr txBox="1"/>
          <p:nvPr/>
        </p:nvSpPr>
        <p:spPr>
          <a:xfrm>
            <a:off x="624292" y="284460"/>
            <a:ext cx="9366981" cy="483017"/>
          </a:xfrm>
          <a:prstGeom prst="rect">
            <a:avLst/>
          </a:prstGeom>
          <a:noFill/>
        </p:spPr>
        <p:txBody>
          <a:bodyPr wrap="square">
            <a:spAutoFit/>
          </a:bodyPr>
          <a:lstStyle/>
          <a:p>
            <a:pPr>
              <a:lnSpc>
                <a:spcPct val="115000"/>
              </a:lnSpc>
            </a:pPr>
            <a:r>
              <a:rPr lang="en-US" sz="2400" b="1" dirty="0">
                <a:solidFill>
                  <a:srgbClr val="FF0000"/>
                </a:solidFill>
                <a:effectLst/>
                <a:latin typeface="Times New Roman" panose="02020603050405020304" pitchFamily="18" charset="0"/>
                <a:ea typeface="Times New Roman" panose="02020603050405020304" pitchFamily="18" charset="0"/>
              </a:rPr>
              <a:t>II. KIẾN THỨC CƠ BẢN VỀ VĂN BẢN: XEM NGƯỜI TA KÌA!</a:t>
            </a:r>
            <a:endParaRPr lang="en-US" sz="2400" dirty="0">
              <a:effectLst/>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CF64B7F1-6C70-4A8D-900B-E89C853AEB45}"/>
              </a:ext>
            </a:extLst>
          </p:cNvPr>
          <p:cNvSpPr txBox="1"/>
          <p:nvPr/>
        </p:nvSpPr>
        <p:spPr>
          <a:xfrm>
            <a:off x="2647046" y="1346504"/>
            <a:ext cx="6243850" cy="461665"/>
          </a:xfrm>
          <a:prstGeom prst="rect">
            <a:avLst/>
          </a:prstGeom>
          <a:noFill/>
        </p:spPr>
        <p:txBody>
          <a:bodyPr wrap="square">
            <a:spAutoFit/>
          </a:bodyPr>
          <a:lstStyle/>
          <a:p>
            <a:r>
              <a:rPr lang="pt-BR" sz="2400" b="1" i="1" dirty="0">
                <a:solidFill>
                  <a:srgbClr val="FF0000"/>
                </a:solidFill>
                <a:effectLst/>
                <a:latin typeface="Times New Roman" panose="02020603050405020304" pitchFamily="18" charset="0"/>
                <a:ea typeface="Times New Roman" panose="02020603050405020304" pitchFamily="18" charset="0"/>
              </a:rPr>
              <a:t>Văn bản: Xem người ta kìa! </a:t>
            </a:r>
            <a:endParaRPr lang="en-US" sz="2400" dirty="0"/>
          </a:p>
        </p:txBody>
      </p:sp>
      <p:sp>
        <p:nvSpPr>
          <p:cNvPr id="21" name="TextBox 20">
            <a:extLst>
              <a:ext uri="{FF2B5EF4-FFF2-40B4-BE49-F238E27FC236}">
                <a16:creationId xmlns:a16="http://schemas.microsoft.com/office/drawing/2014/main" id="{FA96AAE9-0171-4355-8651-690E5AC405B0}"/>
              </a:ext>
            </a:extLst>
          </p:cNvPr>
          <p:cNvSpPr txBox="1"/>
          <p:nvPr/>
        </p:nvSpPr>
        <p:spPr>
          <a:xfrm>
            <a:off x="2640222" y="2888874"/>
            <a:ext cx="6250674" cy="1040285"/>
          </a:xfrm>
          <a:prstGeom prst="rect">
            <a:avLst/>
          </a:prstGeom>
          <a:noFill/>
        </p:spPr>
        <p:txBody>
          <a:bodyPr wrap="square">
            <a:spAutoFit/>
          </a:bodyPr>
          <a:lstStyle/>
          <a:p>
            <a:pPr>
              <a:lnSpc>
                <a:spcPct val="115000"/>
              </a:lnSpc>
              <a:spcAft>
                <a:spcPts val="12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Lam,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8/2020.</a:t>
            </a:r>
            <a:endParaRPr lang="en-US" sz="2400" dirty="0">
              <a:latin typeface="Times New Roman" panose="02020603050405020304" pitchFamily="18" charset="0"/>
              <a:cs typeface="Times New Roman" panose="02020603050405020304" pitchFamily="18" charset="0"/>
            </a:endParaRPr>
          </a:p>
        </p:txBody>
      </p:sp>
      <p:sp>
        <p:nvSpPr>
          <p:cNvPr id="23" name="Rounded Rectangle 10">
            <a:extLst>
              <a:ext uri="{FF2B5EF4-FFF2-40B4-BE49-F238E27FC236}">
                <a16:creationId xmlns:a16="http://schemas.microsoft.com/office/drawing/2014/main" id="{5BCE5F3F-2D17-4930-9217-D3148951ADC7}"/>
              </a:ext>
            </a:extLst>
          </p:cNvPr>
          <p:cNvSpPr>
            <a:spLocks noChangeArrowheads="1"/>
          </p:cNvSpPr>
          <p:nvPr/>
        </p:nvSpPr>
        <p:spPr bwMode="auto">
          <a:xfrm>
            <a:off x="364759" y="2755177"/>
            <a:ext cx="1868773" cy="1399654"/>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A03FBF26-606C-4311-B965-5A18F2D0A8CF}"/>
              </a:ext>
            </a:extLst>
          </p:cNvPr>
          <p:cNvSpPr txBox="1"/>
          <p:nvPr/>
        </p:nvSpPr>
        <p:spPr>
          <a:xfrm>
            <a:off x="624292" y="3273888"/>
            <a:ext cx="2814851" cy="461665"/>
          </a:xfrm>
          <a:prstGeom prst="rect">
            <a:avLst/>
          </a:prstGeom>
          <a:noFill/>
        </p:spPr>
        <p:txBody>
          <a:bodyPr wrap="square">
            <a:spAutoFit/>
          </a:bodyPr>
          <a:lstStyle/>
          <a:p>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xứ</a:t>
            </a:r>
            <a:r>
              <a:rPr lang="en-US" sz="2400" dirty="0">
                <a:effectLst/>
                <a:latin typeface="Times New Roman" panose="02020603050405020304" pitchFamily="18" charset="0"/>
                <a:ea typeface="Times New Roman" panose="02020603050405020304" pitchFamily="18" charset="0"/>
              </a:rPr>
              <a:t>:</a:t>
            </a:r>
            <a:endParaRPr lang="en-US" sz="2400" dirty="0"/>
          </a:p>
        </p:txBody>
      </p:sp>
      <p:sp>
        <p:nvSpPr>
          <p:cNvPr id="28" name="TextBox 27">
            <a:extLst>
              <a:ext uri="{FF2B5EF4-FFF2-40B4-BE49-F238E27FC236}">
                <a16:creationId xmlns:a16="http://schemas.microsoft.com/office/drawing/2014/main" id="{6F7435DA-5543-4C04-A62D-2D870C337D3D}"/>
              </a:ext>
            </a:extLst>
          </p:cNvPr>
          <p:cNvSpPr txBox="1"/>
          <p:nvPr/>
        </p:nvSpPr>
        <p:spPr>
          <a:xfrm>
            <a:off x="624292" y="4970779"/>
            <a:ext cx="1306389" cy="1200329"/>
          </a:xfrm>
          <a:prstGeom prst="rect">
            <a:avLst/>
          </a:prstGeom>
          <a:noFill/>
        </p:spPr>
        <p:txBody>
          <a:bodyPr wrap="square">
            <a:spAutoFit/>
          </a:bodyPr>
          <a:lstStyle/>
          <a:p>
            <a:r>
              <a:rPr lang="en-US" sz="2400" b="1" dirty="0" err="1">
                <a:solidFill>
                  <a:srgbClr val="000000"/>
                </a:solidFill>
                <a:effectLst/>
                <a:latin typeface="Times New Roman" panose="02020603050405020304" pitchFamily="18" charset="0"/>
                <a:ea typeface="Times New Roman" panose="02020603050405020304" pitchFamily="18" charset="0"/>
              </a:rPr>
              <a:t>Phương</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thức</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biểu</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đạt</a:t>
            </a:r>
            <a:endParaRPr lang="en-US" sz="2400" dirty="0"/>
          </a:p>
        </p:txBody>
      </p:sp>
      <p:sp>
        <p:nvSpPr>
          <p:cNvPr id="29" name="TextBox 28">
            <a:extLst>
              <a:ext uri="{FF2B5EF4-FFF2-40B4-BE49-F238E27FC236}">
                <a16:creationId xmlns:a16="http://schemas.microsoft.com/office/drawing/2014/main" id="{29A50B16-A9B9-4C66-B0EB-4EABA33B2393}"/>
              </a:ext>
            </a:extLst>
          </p:cNvPr>
          <p:cNvSpPr txBox="1"/>
          <p:nvPr/>
        </p:nvSpPr>
        <p:spPr>
          <a:xfrm>
            <a:off x="2836797" y="5386277"/>
            <a:ext cx="6243850" cy="461665"/>
          </a:xfrm>
          <a:prstGeom prst="rect">
            <a:avLst/>
          </a:prstGeom>
          <a:noFill/>
        </p:spPr>
        <p:txBody>
          <a:bodyPr wrap="square">
            <a:spAutoFit/>
          </a:bodyPr>
          <a:lstStyle/>
          <a:p>
            <a:r>
              <a:rPr lang="en-US" sz="2400" dirty="0" err="1">
                <a:solidFill>
                  <a:srgbClr val="000000"/>
                </a:solidFill>
                <a:effectLst/>
                <a:latin typeface="Times New Roman" panose="02020603050405020304" pitchFamily="18" charset="0"/>
                <a:ea typeface="Times New Roman" panose="02020603050405020304" pitchFamily="18" charset="0"/>
              </a:rPr>
              <a:t>nghị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endParaRPr lang="en-US" sz="2400" dirty="0"/>
          </a:p>
        </p:txBody>
      </p:sp>
    </p:spTree>
    <p:extLst>
      <p:ext uri="{BB962C8B-B14F-4D97-AF65-F5344CB8AC3E}">
        <p14:creationId xmlns:p14="http://schemas.microsoft.com/office/powerpoint/2010/main" val="324540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inVertical)">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arn(inVertical)">
                                      <p:cBhvr>
                                        <p:cTn id="31" dur="500"/>
                                        <p:tgtEl>
                                          <p:spTgt spid="2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arn(inVertical)">
                                      <p:cBhvr>
                                        <p:cTn id="34" dur="5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barn(inVertical)">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arn(inVertical)">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arn(inVertical)">
                                      <p:cBhvr>
                                        <p:cTn id="55" dur="500"/>
                                        <p:tgtEl>
                                          <p:spTgt spid="10"/>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barn(inVertical)">
                                      <p:cBhvr>
                                        <p:cTn id="5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P spid="16" grpId="0"/>
      <p:bldP spid="22" grpId="0" animBg="1"/>
      <p:bldP spid="17" grpId="0"/>
      <p:bldP spid="19" grpId="0"/>
      <p:bldP spid="21" grpId="0"/>
      <p:bldP spid="23" grpId="0" animBg="1"/>
      <p:bldP spid="26" grpId="0"/>
      <p:bldP spid="28" grpId="0"/>
      <p:bldP spid="29"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30" y="1379095"/>
            <a:ext cx="11108308" cy="4242216"/>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1F547CA1-C02D-4691-AA49-E3721CFE682A}"/>
              </a:ext>
            </a:extLst>
          </p:cNvPr>
          <p:cNvSpPr txBox="1"/>
          <p:nvPr/>
        </p:nvSpPr>
        <p:spPr>
          <a:xfrm>
            <a:off x="733922" y="1754022"/>
            <a:ext cx="10943416" cy="3349956"/>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dùng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a:t>
            </a: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 </a:t>
            </a:r>
            <a:r>
              <a:rPr lang="en-US" sz="2400" dirty="0">
                <a:effectLst/>
                <a:latin typeface="Times New Roman" panose="02020603050405020304" pitchFamily="18" charset="0"/>
                <a:ea typeface="Times New Roman" panose="02020603050405020304" pitchFamily="18" charset="0"/>
              </a:rPr>
              <a:t>Do </a:t>
            </a:r>
            <a:r>
              <a:rPr lang="en-US" sz="2400" dirty="0" err="1">
                <a:effectLst/>
                <a:latin typeface="Times New Roman" panose="02020603050405020304" pitchFamily="18" charset="0"/>
                <a:ea typeface="Times New Roman" panose="02020603050405020304" pitchFamily="18" charset="0"/>
              </a:rPr>
              <a:t>đâu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rPr>
              <a:t>.Muốn </a:t>
            </a:r>
            <a:r>
              <a:rPr lang="en-US" sz="2400" dirty="0" err="1">
                <a:effectLst/>
                <a:latin typeface="Times New Roman" panose="02020603050405020304" pitchFamily="18" charset="0"/>
                <a:ea typeface="Times New Roman" panose="02020603050405020304" pitchFamily="18" charset="0"/>
              </a:rPr>
              <a:t>tạo</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phẩm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rPr>
              <a:t>.Theo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rút</a:t>
            </a:r>
            <a:r>
              <a:rPr lang="en-US" sz="2400" dirty="0">
                <a:effectLst/>
                <a:latin typeface="Times New Roman" panose="02020603050405020304" pitchFamily="18" charset="0"/>
                <a:ea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tuổi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sao</a:t>
            </a:r>
            <a:r>
              <a:rPr lang="en-US"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87866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11B4F03F-A78F-4E82-91D2-D6CBE9C777B7}"/>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418054"/>
            <a:ext cx="11363140" cy="4813168"/>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C458DF8-55BE-4817-ABA6-936DDB283FC8}"/>
              </a:ext>
            </a:extLst>
          </p:cNvPr>
          <p:cNvSpPr txBox="1"/>
          <p:nvPr/>
        </p:nvSpPr>
        <p:spPr>
          <a:xfrm>
            <a:off x="5362731" y="479229"/>
            <a:ext cx="3056744" cy="579967"/>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rPr>
              <a:t>Gợi</a:t>
            </a:r>
            <a:r>
              <a:rPr lang="en-US" sz="2400" b="1" dirty="0">
                <a:effectLst/>
                <a:latin typeface="Times New Roman" panose="02020603050405020304" pitchFamily="18" charset="0"/>
                <a:ea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1F205FBD-784E-46C0-851A-A81E7F5ECB62}"/>
              </a:ext>
            </a:extLst>
          </p:cNvPr>
          <p:cNvSpPr txBox="1"/>
          <p:nvPr/>
        </p:nvSpPr>
        <p:spPr>
          <a:xfrm>
            <a:off x="730771" y="1595662"/>
            <a:ext cx="11096468" cy="4457952"/>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 </a:t>
            </a:r>
            <a:r>
              <a:rPr lang="en-US" sz="2400" b="1" dirty="0" err="1">
                <a:effectLst/>
                <a:latin typeface="Times New Roman" panose="02020603050405020304" pitchFamily="18" charset="0"/>
                <a:ea typeface="Times New Roman" panose="02020603050405020304" pitchFamily="18" charset="0"/>
              </a:rPr>
              <a:t>S</a:t>
            </a:r>
            <a:r>
              <a:rPr lang="en-US" sz="2400" i="1" dirty="0" err="1">
                <a:effectLst/>
                <a:latin typeface="Times New Roman" panose="02020603050405020304" pitchFamily="18" charset="0"/>
                <a:ea typeface="Times New Roman" panose="02020603050405020304" pitchFamily="18" charset="0"/>
              </a:rPr>
              <a:t>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thường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hiện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biệt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vô</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nghĩa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mặc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tóc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ồn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ào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rPr>
              <a:t> ý...</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rPr>
              <a:t>, ai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bắt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chước</a:t>
            </a:r>
            <a:endParaRPr lang="en-US" sz="2400" dirty="0">
              <a:effectLst/>
              <a:latin typeface="Times New Roman" panose="02020603050405020304" pitchFamily="18" charset="0"/>
              <a:ea typeface="Times New Roman" panose="02020603050405020304" pitchFamily="18" charset="0"/>
            </a:endParaRPr>
          </a:p>
          <a:p>
            <a:pPr algn="just">
              <a:lnSpc>
                <a:spcPct val="150000"/>
              </a:lnSpc>
            </a:pP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tạo</a:t>
            </a:r>
            <a:r>
              <a:rPr lang="en-US" sz="2400" i="1" dirty="0">
                <a:effectLst/>
                <a:latin typeface="Times New Roman" panose="02020603050405020304" pitchFamily="18" charset="0"/>
                <a:ea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biệt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ý </a:t>
            </a:r>
            <a:r>
              <a:rPr lang="en-US" sz="2400" i="1" dirty="0" err="1">
                <a:effectLst/>
                <a:latin typeface="Times New Roman" panose="02020603050405020304" pitchFamily="18" charset="0"/>
                <a:ea typeface="Times New Roman" panose="02020603050405020304" pitchFamily="18" charset="0"/>
              </a:rPr>
              <a:t>nghĩa</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phẩm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chất</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tuệ</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năng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lĩnh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tin...</a:t>
            </a:r>
            <a:r>
              <a:rPr lang="en-US" sz="2400" dirty="0" err="1">
                <a:effectLst/>
                <a:latin typeface="Times New Roman" panose="02020603050405020304" pitchFamily="18" charset="0"/>
                <a:ea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phẩm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chất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ấy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rPr>
              <a:t> ai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8507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884420"/>
            <a:ext cx="11123298" cy="5246557"/>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08416E5-0EE8-4FCC-867F-9B3346D5BA0C}"/>
              </a:ext>
            </a:extLst>
          </p:cNvPr>
          <p:cNvSpPr txBox="1"/>
          <p:nvPr/>
        </p:nvSpPr>
        <p:spPr>
          <a:xfrm>
            <a:off x="732346" y="1275787"/>
            <a:ext cx="10796665" cy="4457952"/>
          </a:xfrm>
          <a:prstGeom prst="rect">
            <a:avLst/>
          </a:prstGeom>
          <a:noFill/>
        </p:spPr>
        <p:txBody>
          <a:bodyPr wrap="square">
            <a:spAutoFit/>
          </a:bodyPr>
          <a:lstStyle/>
          <a:p>
            <a:pPr algn="just">
              <a:lnSpc>
                <a:spcPct val="150000"/>
              </a:lnSpc>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ai. </a:t>
            </a:r>
          </a:p>
        </p:txBody>
      </p:sp>
    </p:spTree>
    <p:extLst>
      <p:ext uri="{BB962C8B-B14F-4D97-AF65-F5344CB8AC3E}">
        <p14:creationId xmlns:p14="http://schemas.microsoft.com/office/powerpoint/2010/main" val="319818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1229193"/>
            <a:ext cx="11153278" cy="4497050"/>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5EC6D16-791C-4186-B6D0-60CA980231CC}"/>
              </a:ext>
            </a:extLst>
          </p:cNvPr>
          <p:cNvSpPr txBox="1"/>
          <p:nvPr/>
        </p:nvSpPr>
        <p:spPr>
          <a:xfrm>
            <a:off x="469692" y="1591784"/>
            <a:ext cx="10098374" cy="587148"/>
          </a:xfrm>
          <a:prstGeom prst="rect">
            <a:avLst/>
          </a:prstGeom>
          <a:noFill/>
        </p:spPr>
        <p:txBody>
          <a:bodyPr wrap="square">
            <a:spAutoFit/>
          </a:bodyPr>
          <a:lstStyle/>
          <a:p>
            <a:pPr marL="457200" indent="285750">
              <a:lnSpc>
                <a:spcPct val="150000"/>
              </a:lnSpc>
              <a:spcAft>
                <a:spcPts val="1000"/>
              </a:spcAft>
              <a:tabLst>
                <a:tab pos="342900" algn="l"/>
                <a:tab pos="62865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03: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9853981-3E18-46B6-A682-2D2BA22D8201}"/>
              </a:ext>
            </a:extLst>
          </p:cNvPr>
          <p:cNvSpPr txBox="1"/>
          <p:nvPr/>
        </p:nvSpPr>
        <p:spPr>
          <a:xfrm>
            <a:off x="469692" y="2414840"/>
            <a:ext cx="10982793" cy="2803140"/>
          </a:xfrm>
          <a:prstGeom prst="rect">
            <a:avLst/>
          </a:prstGeom>
          <a:noFill/>
        </p:spPr>
        <p:txBody>
          <a:bodyPr wrap="square">
            <a:spAutoFit/>
          </a:bodyPr>
          <a:lstStyle/>
          <a:p>
            <a:pPr marL="457200" indent="285750">
              <a:lnSpc>
                <a:spcPct val="150000"/>
              </a:lnSpc>
              <a:spcAft>
                <a:spcPts val="1000"/>
              </a:spcAft>
              <a:tabLst>
                <a:tab pos="342900" algn="l"/>
                <a:tab pos="628650" algn="l"/>
              </a:tabLs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ngòi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tin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muôn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Xin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nhầm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54636" y="869430"/>
            <a:ext cx="11152682" cy="5261547"/>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4B2A7778-EE6F-422F-BE18-75A5E3444F5B}"/>
              </a:ext>
            </a:extLst>
          </p:cNvPr>
          <p:cNvSpPr>
            <a:spLocks noChangeArrowheads="1"/>
          </p:cNvSpPr>
          <p:nvPr/>
        </p:nvSpPr>
        <p:spPr bwMode="auto">
          <a:xfrm>
            <a:off x="769495" y="1287879"/>
            <a:ext cx="10742950" cy="45243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7132" tIns="45720" rIns="91440" bIns="45720" numCol="1" anchor="ctr" anchorCtr="0" compatLnSpc="1">
            <a:prstTxWarp prst="textNoShape">
              <a:avLst/>
            </a:prstTxWarp>
            <a:spAutoFit/>
          </a:bodyPr>
          <a:lstStyle>
            <a:lvl1pPr indent="285750"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1pPr>
            <a:lvl2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2pPr>
            <a:lvl3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3pPr>
            <a:lvl4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4pPr>
            <a:lvl5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5pPr>
            <a:lvl6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6pPr>
            <a:lvl7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7pPr>
            <a:lvl8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8pPr>
            <a:lvl9pPr eaLnBrk="0" fontAlgn="base" hangingPunct="0">
              <a:spcBef>
                <a:spcPct val="0"/>
              </a:spcBef>
              <a:spcAft>
                <a:spcPct val="0"/>
              </a:spcAft>
              <a:tabLst>
                <a:tab pos="342900" algn="l"/>
                <a:tab pos="628650" algn="l"/>
              </a:tabLst>
              <a:defRPr>
                <a:solidFill>
                  <a:schemeClr val="tx1"/>
                </a:solidFill>
                <a:latin typeface="Arial" panose="020B0604020202020204" pitchFamily="34" charset="0"/>
              </a:defRPr>
            </a:lvl9pPr>
          </a:lstStyle>
          <a:p>
            <a:pPr marL="0" marR="0" lvl="0" indent="285750" algn="l" defTabSz="914400" rtl="0" eaLnBrk="0" fontAlgn="base" latinLnBrk="0" hangingPunct="0">
              <a:spcBef>
                <a:spcPct val="0"/>
              </a:spcBef>
              <a:spcAft>
                <a:spcPct val="0"/>
              </a:spcAft>
              <a:buClrTx/>
              <a:buSzTx/>
              <a:buFontTx/>
              <a:buNone/>
              <a:tabLst>
                <a:tab pos="342900" algn="l"/>
                <a:tab pos="628650" algn="l"/>
              </a:tabLst>
            </a:pP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hầu</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hăng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dãy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Hi-ma-lay-a.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ờ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ngầm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bẩn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rác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rác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rác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hủy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chục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chắc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hủy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ngấm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khan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altLang="en-US" sz="2400" b="0"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l" defTabSz="914400" rtl="0" eaLnBrk="0" fontAlgn="base" latinLnBrk="0" hangingPunct="0">
              <a:spcBef>
                <a:spcPct val="0"/>
              </a:spcBef>
              <a:spcAft>
                <a:spcPct val="0"/>
              </a:spcAft>
              <a:buClrTx/>
              <a:buSzTx/>
              <a:buFontTx/>
              <a:buNone/>
              <a:tabLst>
                <a:tab pos="342900" algn="l"/>
                <a:tab pos="628650" algn="l"/>
              </a:tabLst>
            </a:pP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Khan </a:t>
            </a:r>
            <a:r>
              <a:rPr kumimoji="0" lang="en-US" altLang="en-US" sz="2400" b="1"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kumimoji="0" lang="en-US" altLang="en-US" sz="2400" b="1"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altLang="en-US" sz="2400" b="1"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Trịnh</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15-6-2003)</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493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1418054"/>
            <a:ext cx="10823495" cy="463797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629D1D2-781A-4201-A7CA-949C9F547203}"/>
              </a:ext>
            </a:extLst>
          </p:cNvPr>
          <p:cNvSpPr txBox="1"/>
          <p:nvPr/>
        </p:nvSpPr>
        <p:spPr>
          <a:xfrm>
            <a:off x="569030" y="2339061"/>
            <a:ext cx="10703573" cy="2795958"/>
          </a:xfrm>
          <a:prstGeom prst="rect">
            <a:avLst/>
          </a:prstGeom>
          <a:noFill/>
        </p:spPr>
        <p:txBody>
          <a:bodyPr wrap="square">
            <a:spAutoFit/>
          </a:bodyPr>
          <a:lstStyle/>
          <a:p>
            <a:pPr marL="457200" indent="285750">
              <a:lnSpc>
                <a:spcPct val="150000"/>
              </a:lnSpc>
              <a:tabLst>
                <a:tab pos="342900" algn="l"/>
                <a:tab pos="62865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285750">
              <a:lnSpc>
                <a:spcPct val="150000"/>
              </a:lnSpc>
              <a:tabLst>
                <a:tab pos="342900" algn="l"/>
                <a:tab pos="62865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285750">
              <a:lnSpc>
                <a:spcPct val="150000"/>
              </a:lnSpc>
              <a:tabLst>
                <a:tab pos="342900" algn="l"/>
                <a:tab pos="62865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285750">
              <a:lnSpc>
                <a:spcPct val="150000"/>
              </a:lnSpc>
              <a:spcAft>
                <a:spcPts val="1000"/>
              </a:spcAft>
              <a:tabLst>
                <a:tab pos="342900" algn="l"/>
                <a:tab pos="62865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1027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4"/>
            <a:ext cx="11273200" cy="481316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19C66BA-823B-4524-BE96-1C09F51C5853}"/>
              </a:ext>
            </a:extLst>
          </p:cNvPr>
          <p:cNvSpPr txBox="1"/>
          <p:nvPr/>
        </p:nvSpPr>
        <p:spPr>
          <a:xfrm>
            <a:off x="3197061" y="544703"/>
            <a:ext cx="6108490" cy="461665"/>
          </a:xfrm>
          <a:prstGeom prst="rect">
            <a:avLst/>
          </a:prstGeom>
          <a:noFill/>
        </p:spPr>
        <p:txBody>
          <a:bodyPr wrap="square">
            <a:spAutoFit/>
          </a:bodyPr>
          <a:lstStyle/>
          <a:p>
            <a:pPr indent="285750" algn="ctr">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82F8A2C-5163-485C-8227-B4AC79A1F703}"/>
              </a:ext>
            </a:extLst>
          </p:cNvPr>
          <p:cNvSpPr txBox="1"/>
          <p:nvPr/>
        </p:nvSpPr>
        <p:spPr>
          <a:xfrm>
            <a:off x="569030" y="1744164"/>
            <a:ext cx="11053940" cy="4132863"/>
          </a:xfrm>
          <a:prstGeom prst="rect">
            <a:avLst/>
          </a:prstGeom>
          <a:noFill/>
        </p:spPr>
        <p:txBody>
          <a:bodyPr wrap="square">
            <a:spAutoFit/>
          </a:bodyPr>
          <a:lstStyle/>
          <a:p>
            <a:pPr indent="285750" algn="just">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spcAft>
                <a:spcPts val="1200"/>
              </a:spcAft>
              <a:tabLst>
                <a:tab pos="34290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1200"/>
              </a:spcAft>
              <a:buSzPts val="1400"/>
              <a:buFont typeface="Times New Roman" panose="02020603050405020304" pitchFamily="18" charset="0"/>
              <a:buChar char="-"/>
              <a:tabLst>
                <a:tab pos="342900" algn="l"/>
              </a:tabLs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muôn</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ngòi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chịt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Sau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spcAft>
                <a:spcPts val="1200"/>
              </a:spcAft>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gọn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thao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581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584615"/>
            <a:ext cx="11198249" cy="593610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D5647FE-996D-4088-9F13-F6CB308A2175}"/>
              </a:ext>
            </a:extLst>
          </p:cNvPr>
          <p:cNvSpPr txBox="1"/>
          <p:nvPr/>
        </p:nvSpPr>
        <p:spPr>
          <a:xfrm>
            <a:off x="657395" y="547141"/>
            <a:ext cx="11021518" cy="5565947"/>
          </a:xfrm>
          <a:prstGeom prst="rect">
            <a:avLst/>
          </a:prstGeom>
          <a:noFill/>
        </p:spPr>
        <p:txBody>
          <a:bodyPr wrap="square">
            <a:spAutoFit/>
          </a:bodyPr>
          <a:lstStyle/>
          <a:p>
            <a:pPr indent="285750" algn="just">
              <a:lnSpc>
                <a:spcPct val="150000"/>
              </a:lnSpc>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(2):</a:t>
            </a:r>
          </a:p>
          <a:p>
            <a:pPr indent="285750" algn="just">
              <a:lnSpc>
                <a:spcPct val="150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mặn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gn="just">
              <a:lnSpc>
                <a:spcPct val="150000"/>
              </a:lnSpc>
              <a:tabLst>
                <a:tab pos="342900" algn="l"/>
              </a:tabLs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gn="just">
              <a:lnSpc>
                <a:spcPct val="150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Hầu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mặn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dãy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Hi-ma-lay-a.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gn="just">
              <a:lnSpc>
                <a:spcPct val="150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do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bừa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ngấm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suối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khan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16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484682" y="1211566"/>
            <a:ext cx="11138288" cy="5141626"/>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14A9661-E11B-4399-A66B-AFEE7DBC0BD2}"/>
              </a:ext>
            </a:extLst>
          </p:cNvPr>
          <p:cNvSpPr txBox="1"/>
          <p:nvPr/>
        </p:nvSpPr>
        <p:spPr>
          <a:xfrm>
            <a:off x="569030" y="1820963"/>
            <a:ext cx="11053940" cy="3825471"/>
          </a:xfrm>
          <a:prstGeom prst="rect">
            <a:avLst/>
          </a:prstGeom>
          <a:noFill/>
        </p:spPr>
        <p:txBody>
          <a:bodyPr wrap="square">
            <a:spAutoFit/>
          </a:bodyPr>
          <a:lstStyle/>
          <a:p>
            <a:pPr indent="285750">
              <a:tabLst>
                <a:tab pos="342900" algn="l"/>
              </a:tabLs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4:</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nay:</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ờ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suối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đầm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ngầm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khan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091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824459"/>
            <a:ext cx="11153278" cy="520158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00D56D9-6A02-4162-8685-A0874F847300}"/>
              </a:ext>
            </a:extLst>
          </p:cNvPr>
          <p:cNvSpPr txBox="1"/>
          <p:nvPr/>
        </p:nvSpPr>
        <p:spPr>
          <a:xfrm>
            <a:off x="865681" y="1164449"/>
            <a:ext cx="8877925" cy="461665"/>
          </a:xfrm>
          <a:prstGeom prst="rect">
            <a:avLst/>
          </a:prstGeom>
          <a:noFill/>
        </p:spPr>
        <p:txBody>
          <a:bodyPr wrap="square">
            <a:spAutoFit/>
          </a:bodyPr>
          <a:lstStyle/>
          <a:p>
            <a:pPr indent="285750" algn="just">
              <a:tabLst>
                <a:tab pos="342900" algn="l"/>
              </a:tabLst>
            </a:pPr>
            <a:r>
              <a:rPr lang="en-US" sz="2400" b="1" dirty="0" err="1">
                <a:effectLst/>
                <a:latin typeface="Times New Roman" panose="02020603050405020304" pitchFamily="18" charset="0"/>
                <a:ea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số</a:t>
            </a:r>
            <a:r>
              <a:rPr lang="en-US" sz="2400" b="1" dirty="0">
                <a:effectLst/>
                <a:latin typeface="Times New Roman" panose="02020603050405020304" pitchFamily="18" charset="0"/>
                <a:ea typeface="Times New Roman" panose="02020603050405020304" pitchFamily="18" charset="0"/>
              </a:rPr>
              <a:t> 04: </a:t>
            </a:r>
            <a:r>
              <a:rPr lang="en-US" sz="2400" b="1" dirty="0" err="1">
                <a:effectLst/>
                <a:latin typeface="Times New Roman" panose="02020603050405020304" pitchFamily="18" charset="0"/>
                <a:ea typeface="Times New Roman" panose="02020603050405020304" pitchFamily="18" charset="0"/>
              </a:rPr>
              <a:t>Đọc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đoạn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trích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trả</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lời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hỏi</a:t>
            </a:r>
            <a:r>
              <a:rPr lang="en-US" sz="2400" b="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A3F2DA7E-FBBB-4A01-87B8-83F29EBCD081}"/>
              </a:ext>
            </a:extLst>
          </p:cNvPr>
          <p:cNvSpPr txBox="1"/>
          <p:nvPr/>
        </p:nvSpPr>
        <p:spPr>
          <a:xfrm>
            <a:off x="569029" y="1723233"/>
            <a:ext cx="10853475" cy="3785652"/>
          </a:xfrm>
          <a:prstGeom prst="rect">
            <a:avLst/>
          </a:prstGeom>
          <a:noFill/>
        </p:spPr>
        <p:txBody>
          <a:bodyPr wrap="square">
            <a:spAutoFit/>
          </a:bodyPr>
          <a:lstStyle/>
          <a:p>
            <a:pPr indent="285750" algn="just">
              <a:tabLst>
                <a:tab pos="342900" algn="l"/>
              </a:tabLst>
            </a:pPr>
            <a:r>
              <a:rPr lang="en-US" sz="2400" dirty="0">
                <a:effectLst/>
                <a:latin typeface="Times New Roman" panose="02020603050405020304" pitchFamily="18" charset="0"/>
                <a:ea typeface="Times New Roman" panose="02020603050405020304" pitchFamily="18" charset="0"/>
              </a:rPr>
              <a:t>(1</a:t>
            </a:r>
            <a:r>
              <a:rPr lang="en-US" sz="2400" i="1" dirty="0">
                <a:effectLst/>
                <a:latin typeface="Times New Roman" panose="02020603050405020304" pitchFamily="18" charset="0"/>
                <a:ea typeface="Times New Roman" panose="02020603050405020304" pitchFamily="18" charset="0"/>
              </a:rPr>
              <a:t>) Theo </a:t>
            </a:r>
            <a:r>
              <a:rPr lang="en-US" sz="2400" i="1" dirty="0" err="1">
                <a:effectLst/>
                <a:latin typeface="Times New Roman" panose="02020603050405020304" pitchFamily="18" charset="0"/>
                <a:ea typeface="Times New Roman" panose="02020603050405020304" pitchFamily="18" charset="0"/>
              </a:rPr>
              <a:t>Tổ</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chức</a:t>
            </a:r>
            <a:r>
              <a:rPr lang="en-US" sz="2400" i="1" dirty="0">
                <a:effectLst/>
                <a:latin typeface="Times New Roman" panose="02020603050405020304" pitchFamily="18" charset="0"/>
                <a:ea typeface="Times New Roman" panose="02020603050405020304" pitchFamily="18" charset="0"/>
              </a:rPr>
              <a:t> Y </a:t>
            </a:r>
            <a:r>
              <a:rPr lang="en-US" sz="2400" i="1" dirty="0" err="1">
                <a:effectLst/>
                <a:latin typeface="Times New Roman" panose="02020603050405020304" pitchFamily="18" charset="0"/>
                <a:ea typeface="Times New Roman" panose="02020603050405020304" pitchFamily="18" charset="0"/>
              </a:rPr>
              <a:t>tế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đang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khoảng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tỉ</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ngọt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sinh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hoạt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Cuộc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minh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hộ</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càng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dụng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mọi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dân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lên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đã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tính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phép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tính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giản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rằng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cốc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dụng</a:t>
            </a:r>
            <a:r>
              <a:rPr lang="en-US" sz="2400" i="1" dirty="0">
                <a:effectLst/>
                <a:latin typeface="Times New Roman" panose="02020603050405020304" pitchFamily="18" charset="0"/>
                <a:ea typeface="Times New Roman" panose="02020603050405020304" pitchFamily="18" charset="0"/>
              </a:rPr>
              <a:t> 1000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khoai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từ</a:t>
            </a:r>
            <a:r>
              <a:rPr lang="en-US" sz="2400" i="1" dirty="0">
                <a:effectLst/>
                <a:latin typeface="Times New Roman" panose="02020603050405020304" pitchFamily="18" charset="0"/>
                <a:ea typeface="Times New Roman" panose="02020603050405020304" pitchFamily="18" charset="0"/>
              </a:rPr>
              <a:t> 500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1 500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thịt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dùng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tới</a:t>
            </a:r>
            <a:r>
              <a:rPr lang="en-US" sz="2400" i="1" dirty="0">
                <a:effectLst/>
                <a:latin typeface="Times New Roman" panose="02020603050405020304" pitchFamily="18" charset="0"/>
                <a:ea typeface="Times New Roman" panose="02020603050405020304" pitchFamily="18" charset="0"/>
              </a:rPr>
              <a:t> 3500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một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thịt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bò</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dụng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ghê</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gớm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từ</a:t>
            </a:r>
            <a:r>
              <a:rPr lang="en-US" sz="2400" i="1" dirty="0">
                <a:effectLst/>
                <a:latin typeface="Times New Roman" panose="02020603050405020304" pitchFamily="18" charset="0"/>
                <a:ea typeface="Times New Roman" panose="02020603050405020304" pitchFamily="18" charset="0"/>
              </a:rPr>
              <a:t> 15 000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70 000 </a:t>
            </a:r>
            <a:r>
              <a:rPr lang="en-US" sz="2400" i="1" dirty="0" err="1">
                <a:effectLst/>
                <a:latin typeface="Times New Roman" panose="02020603050405020304" pitchFamily="18" charset="0"/>
                <a:ea typeface="Times New Roman" panose="02020603050405020304" pitchFamily="18" charset="0"/>
              </a:rPr>
              <a:t>tấn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Rồi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bao </a:t>
            </a:r>
            <a:r>
              <a:rPr lang="en-US" sz="2400" i="1" dirty="0" err="1">
                <a:effectLst/>
                <a:latin typeface="Times New Roman" panose="02020603050405020304" pitchFamily="18" charset="0"/>
                <a:ea typeface="Times New Roman" panose="02020603050405020304" pitchFamily="18" charset="0"/>
              </a:rPr>
              <a:t>thứ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nuôi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phục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vụ</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chả</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thứ</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cần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Thiếu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đai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cằn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cây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muôn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vật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sống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nổi</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21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96325" y="647153"/>
            <a:ext cx="7101012"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8D7F531-52BA-4B75-B33C-DC9D0E379DF4}"/>
              </a:ext>
            </a:extLst>
          </p:cNvPr>
          <p:cNvSpPr txBox="1"/>
          <p:nvPr/>
        </p:nvSpPr>
        <p:spPr>
          <a:xfrm>
            <a:off x="596325" y="768888"/>
            <a:ext cx="9271006" cy="385362"/>
          </a:xfrm>
          <a:prstGeom prst="rect">
            <a:avLst/>
          </a:prstGeom>
          <a:noFill/>
        </p:spPr>
        <p:txBody>
          <a:bodyPr wrap="square">
            <a:spAutoFit/>
          </a:bodyPr>
          <a:lstStyle/>
          <a:p>
            <a:pPr>
              <a:lnSpc>
                <a:spcPct val="115000"/>
              </a:lnSpc>
            </a:pPr>
            <a:r>
              <a:rPr lang="en-US" sz="1800" b="1" dirty="0">
                <a:solidFill>
                  <a:srgbClr val="FF0000"/>
                </a:solidFill>
                <a:effectLst/>
                <a:latin typeface="Times New Roman" panose="02020603050405020304" pitchFamily="18" charset="0"/>
                <a:ea typeface="Times New Roman" panose="02020603050405020304" pitchFamily="18" charset="0"/>
              </a:rPr>
              <a:t>II. KIẾN THỨC CƠ BẢN VỀ VĂN BẢN: XEM NGƯỜI TA KÌA!</a:t>
            </a:r>
            <a:endParaRPr lang="en-US" sz="1600" dirty="0">
              <a:effectLst/>
              <a:latin typeface="Times New Roman" panose="02020603050405020304" pitchFamily="18" charset="0"/>
              <a:ea typeface="Times New Roman" panose="02020603050405020304" pitchFamily="18" charset="0"/>
            </a:endParaRPr>
          </a:p>
        </p:txBody>
      </p:sp>
      <p:graphicFrame>
        <p:nvGraphicFramePr>
          <p:cNvPr id="8" name="Table 7">
            <a:extLst>
              <a:ext uri="{FF2B5EF4-FFF2-40B4-BE49-F238E27FC236}">
                <a16:creationId xmlns:a16="http://schemas.microsoft.com/office/drawing/2014/main" id="{B6D21C99-6E8E-4AA5-9954-0A8B84CFBCBF}"/>
              </a:ext>
            </a:extLst>
          </p:cNvPr>
          <p:cNvGraphicFramePr>
            <a:graphicFrameLocks noGrp="1"/>
          </p:cNvGraphicFramePr>
          <p:nvPr>
            <p:extLst>
              <p:ext uri="{D42A27DB-BD31-4B8C-83A1-F6EECF244321}">
                <p14:modId xmlns:p14="http://schemas.microsoft.com/office/powerpoint/2010/main" val="3715997430"/>
              </p:ext>
            </p:extLst>
          </p:nvPr>
        </p:nvGraphicFramePr>
        <p:xfrm>
          <a:off x="596325" y="1569493"/>
          <a:ext cx="11318171" cy="4951983"/>
        </p:xfrm>
        <a:graphic>
          <a:graphicData uri="http://schemas.openxmlformats.org/drawingml/2006/table">
            <a:tbl>
              <a:tblPr firstRow="1" firstCol="1" lastRow="1" lastCol="1" bandRow="1" bandCol="1"/>
              <a:tblGrid>
                <a:gridCol w="1641908">
                  <a:extLst>
                    <a:ext uri="{9D8B030D-6E8A-4147-A177-3AD203B41FA5}">
                      <a16:colId xmlns:a16="http://schemas.microsoft.com/office/drawing/2014/main" val="1958669330"/>
                    </a:ext>
                  </a:extLst>
                </a:gridCol>
                <a:gridCol w="9676263">
                  <a:extLst>
                    <a:ext uri="{9D8B030D-6E8A-4147-A177-3AD203B41FA5}">
                      <a16:colId xmlns:a16="http://schemas.microsoft.com/office/drawing/2014/main" val="1090854816"/>
                    </a:ext>
                  </a:extLst>
                </a:gridCol>
              </a:tblGrid>
              <a:tr h="3435927">
                <a:tc>
                  <a:txBody>
                    <a:bodyPr/>
                    <a:lstStyle/>
                    <a:p>
                      <a:pPr marL="457200">
                        <a:lnSpc>
                          <a:spcPct val="115000"/>
                        </a:lnSpc>
                        <a:spcAft>
                          <a:spcPts val="1000"/>
                        </a:spcAft>
                        <a:tabLst>
                          <a:tab pos="400050" algn="l"/>
                        </a:tabLs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r>
                        <a:rPr lang="pt-BR" sz="2400" i="1" dirty="0">
                          <a:effectLst/>
                          <a:latin typeface="Times New Roman" panose="02020603050405020304" pitchFamily="18" charset="0"/>
                          <a:ea typeface="Times New Roman" panose="02020603050405020304" pitchFamily="18" charset="0"/>
                        </a:rPr>
                        <a:t>Văn bản chia làm: </a:t>
                      </a:r>
                      <a:r>
                        <a:rPr lang="en-US" sz="2400" dirty="0">
                          <a:solidFill>
                            <a:srgbClr val="000000"/>
                          </a:solidFill>
                          <a:effectLst/>
                          <a:latin typeface="Times New Roman" panose="02020603050405020304" pitchFamily="18" charset="0"/>
                          <a:ea typeface="Times New Roman" panose="02020603050405020304" pitchFamily="18" charset="0"/>
                        </a:rPr>
                        <a:t>4 </a:t>
                      </a:r>
                      <a:r>
                        <a:rPr lang="en-US" sz="2400" dirty="0" err="1">
                          <a:solidFill>
                            <a:srgbClr val="000000"/>
                          </a:solidFill>
                          <a:effectLst/>
                          <a:latin typeface="Times New Roman" panose="02020603050405020304" pitchFamily="18" charset="0"/>
                          <a:ea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rPr>
                        <a:t/>
                      </a:r>
                      <a:br>
                        <a:rPr lang="en-US" sz="2400" dirty="0">
                          <a:solidFill>
                            <a:srgbClr val="000000"/>
                          </a:solidFill>
                          <a:effectLst/>
                          <a:latin typeface="Times New Roman" panose="02020603050405020304" pitchFamily="18" charset="0"/>
                          <a:ea typeface="Times New Roman" panose="02020603050405020304" pitchFamily="18" charset="0"/>
                        </a:rPr>
                      </a:br>
                      <a:r>
                        <a:rPr lang="en-US" sz="2400" i="1" u="sng" dirty="0">
                          <a:solidFill>
                            <a:srgbClr val="000000"/>
                          </a:solidFill>
                          <a:effectLst/>
                          <a:latin typeface="Times New Roman" panose="02020603050405020304" pitchFamily="18" charset="0"/>
                          <a:ea typeface="Times New Roman" panose="02020603050405020304" pitchFamily="18" charset="0"/>
                        </a:rPr>
                        <a:t>- </a:t>
                      </a:r>
                      <a:r>
                        <a:rPr lang="en-US" sz="2400" i="1" u="sng" dirty="0" err="1">
                          <a:solidFill>
                            <a:srgbClr val="000000"/>
                          </a:solidFill>
                          <a:effectLst/>
                          <a:latin typeface="Times New Roman" panose="02020603050405020304" pitchFamily="18" charset="0"/>
                          <a:ea typeface="Times New Roman" panose="02020603050405020304" pitchFamily="18" charset="0"/>
                        </a:rPr>
                        <a:t>Phần</a:t>
                      </a:r>
                      <a:r>
                        <a:rPr lang="en-US" sz="2400" i="1" u="sng" dirty="0">
                          <a:solidFill>
                            <a:srgbClr val="000000"/>
                          </a:solidFill>
                          <a:effectLst/>
                          <a:latin typeface="Times New Roman" panose="02020603050405020304" pitchFamily="18" charset="0"/>
                          <a:ea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đầu</a:t>
                      </a:r>
                      <a:r>
                        <a:rPr lang="en-US" sz="2400" dirty="0">
                          <a:solidFill>
                            <a:srgbClr val="000000"/>
                          </a:solidFill>
                          <a:effectLst/>
                          <a:latin typeface="Times New Roman" panose="02020603050405020304" pitchFamily="18" charset="0"/>
                          <a:ea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rPr>
                        <a:t>"</a:t>
                      </a:r>
                      <a:r>
                        <a:rPr lang="vi-VN" sz="2400" i="1" dirty="0">
                          <a:effectLst/>
                          <a:latin typeface="Times New Roman" panose="02020603050405020304" pitchFamily="18" charset="0"/>
                          <a:ea typeface="Times New Roman" panose="02020603050405020304" pitchFamily="18" charset="0"/>
                        </a:rPr>
                        <a:t>Có người mẹ nào không ước mong điều đó?</a:t>
                      </a:r>
                      <a:r>
                        <a:rPr lang="en-US" sz="2400" i="1" dirty="0">
                          <a:solidFill>
                            <a:srgbClr val="000000"/>
                          </a:solidFill>
                          <a:effectLst/>
                          <a:latin typeface="Times New Roman" panose="02020603050405020304" pitchFamily="18" charset="0"/>
                          <a:ea typeface="Times New Roman" panose="02020603050405020304" pitchFamily="18" charset="0"/>
                        </a:rPr>
                        <a:t>"): </a:t>
                      </a:r>
                      <a:r>
                        <a:rPr lang="nl-NL" sz="2400" dirty="0">
                          <a:effectLst/>
                          <a:latin typeface="Times New Roman" panose="02020603050405020304" pitchFamily="18" charset="0"/>
                          <a:ea typeface="Times New Roman" panose="02020603050405020304" pitchFamily="18" charset="0"/>
                        </a:rPr>
                        <a:t>Nêu vấn đề nghị luận</a:t>
                      </a:r>
                      <a:endParaRPr lang="en-US" sz="2400" dirty="0">
                        <a:effectLst/>
                        <a:latin typeface="Times New Roman" panose="02020603050405020304" pitchFamily="18" charset="0"/>
                        <a:ea typeface="Times New Roman" panose="02020603050405020304" pitchFamily="18" charset="0"/>
                      </a:endParaRPr>
                    </a:p>
                    <a:p>
                      <a:pPr>
                        <a:lnSpc>
                          <a:spcPct val="100000"/>
                        </a:lnSpc>
                      </a:pPr>
                      <a:r>
                        <a:rPr lang="en-US" sz="2400" i="1" u="sng" dirty="0">
                          <a:solidFill>
                            <a:srgbClr val="000000"/>
                          </a:solidFill>
                          <a:effectLst/>
                          <a:latin typeface="Times New Roman" panose="02020603050405020304" pitchFamily="18" charset="0"/>
                          <a:ea typeface="Times New Roman" panose="02020603050405020304" pitchFamily="18" charset="0"/>
                        </a:rPr>
                        <a:t>- </a:t>
                      </a:r>
                      <a:r>
                        <a:rPr lang="en-US" sz="2400" i="1" u="sng" dirty="0" err="1">
                          <a:solidFill>
                            <a:srgbClr val="000000"/>
                          </a:solidFill>
                          <a:effectLst/>
                          <a:latin typeface="Times New Roman" panose="02020603050405020304" pitchFamily="18" charset="0"/>
                          <a:ea typeface="Times New Roman" panose="02020603050405020304" pitchFamily="18" charset="0"/>
                        </a:rPr>
                        <a:t>Phần</a:t>
                      </a:r>
                      <a:r>
                        <a:rPr lang="en-US" sz="2400" i="1" u="sng" dirty="0">
                          <a:solidFill>
                            <a:srgbClr val="000000"/>
                          </a:solidFill>
                          <a:effectLst/>
                          <a:latin typeface="Times New Roman" panose="02020603050405020304" pitchFamily="18" charset="0"/>
                          <a:ea typeface="Times New Roman" panose="02020603050405020304" pitchFamily="18" charset="0"/>
                        </a:rPr>
                        <a:t> 2 </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Tiếp</a:t>
                      </a:r>
                      <a:r>
                        <a:rPr lang="en-US" sz="2400" dirty="0">
                          <a:solidFill>
                            <a:srgbClr val="000000"/>
                          </a:solidFill>
                          <a:effectLst/>
                          <a:latin typeface="Times New Roman" panose="02020603050405020304" pitchFamily="18" charset="0"/>
                          <a:ea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riêng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luận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 </a:t>
                      </a:r>
                      <a:r>
                        <a:rPr lang="pt-BR" sz="2400" dirty="0">
                          <a:solidFill>
                            <a:srgbClr val="0D0D0D"/>
                          </a:solidFill>
                          <a:effectLst/>
                          <a:latin typeface="Times New Roman" panose="02020603050405020304" pitchFamily="18" charset="0"/>
                          <a:ea typeface="Times New Roman" panose="02020603050405020304" pitchFamily="18" charset="0"/>
                        </a:rPr>
                        <a:t>tầm quan trọng của giá trị riêng biệt, độc đáo của mỗi người</a:t>
                      </a:r>
                      <a:endParaRPr lang="en-US" sz="2400" dirty="0">
                        <a:effectLst/>
                        <a:latin typeface="Times New Roman" panose="02020603050405020304" pitchFamily="18" charset="0"/>
                        <a:ea typeface="Times New Roman" panose="02020603050405020304" pitchFamily="18" charset="0"/>
                      </a:endParaRPr>
                    </a:p>
                    <a:p>
                      <a:pPr>
                        <a:lnSpc>
                          <a:spcPct val="100000"/>
                        </a:lnSpc>
                      </a:pPr>
                      <a:r>
                        <a:rPr lang="en-US" sz="2400" dirty="0">
                          <a:solidFill>
                            <a:srgbClr val="000000"/>
                          </a:solidFill>
                          <a:effectLst/>
                          <a:latin typeface="Times New Roman" panose="02020603050405020304" pitchFamily="18" charset="0"/>
                          <a:ea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rPr>
                        <a:t>tiếp đó đến “mười phân vẹn mười”: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dùng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lẽ</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vấn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endParaRPr>
                    </a:p>
                    <a:p>
                      <a:pPr>
                        <a:lnSpc>
                          <a:spcPct val="100000"/>
                        </a:lnSpc>
                      </a:pP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rPr>
                        <a:t>riêng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rPr>
                        <a:t>Tác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dùng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chứng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vấn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endParaRPr>
                    </a:p>
                    <a:p>
                      <a:pPr marL="457200">
                        <a:lnSpc>
                          <a:spcPct val="100000"/>
                        </a:lnSpc>
                        <a:spcAft>
                          <a:spcPts val="1000"/>
                        </a:spcAft>
                        <a:tabLst>
                          <a:tab pos="400050" algn="l"/>
                        </a:tabLst>
                      </a:pPr>
                      <a:r>
                        <a:rPr lang="en-US" sz="24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u="sng"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i="1" u="sng"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Kết thúc vấn 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720951"/>
                  </a:ext>
                </a:extLst>
              </a:tr>
              <a:tr h="1294383">
                <a:tc>
                  <a:txBody>
                    <a:bodyPr/>
                    <a:lstStyle/>
                    <a:p>
                      <a:pPr marL="457200">
                        <a:lnSpc>
                          <a:spcPct val="115000"/>
                        </a:lnSpc>
                        <a:tabLst>
                          <a:tab pos="400050" algn="l"/>
                        </a:tabLst>
                      </a:pPr>
                      <a:r>
                        <a:rPr lang="pt-BR" sz="2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Vấn đề bàn luận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1000"/>
                        </a:spcAft>
                        <a:tabLst>
                          <a:tab pos="400050" algn="l"/>
                        </a:tabLst>
                      </a:pPr>
                      <a:r>
                        <a:rPr lang="pt-BR"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VB đề cập đến sự giống nhau và khác nhau giữa mọi người. Trong đó nhấn mạnh tầm quan trọng của giá trị riêng biệt, độc đáo của mỗi người.</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0879889"/>
                  </a:ext>
                </a:extLst>
              </a:tr>
            </a:tbl>
          </a:graphicData>
        </a:graphic>
      </p:graphicFrame>
    </p:spTree>
    <p:extLst>
      <p:ext uri="{BB962C8B-B14F-4D97-AF65-F5344CB8AC3E}">
        <p14:creationId xmlns:p14="http://schemas.microsoft.com/office/powerpoint/2010/main" val="63874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4"/>
            <a:ext cx="11018367" cy="447308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2CFC6EB-0B39-4180-88BC-CA146A9C03F2}"/>
              </a:ext>
            </a:extLst>
          </p:cNvPr>
          <p:cNvSpPr txBox="1"/>
          <p:nvPr/>
        </p:nvSpPr>
        <p:spPr>
          <a:xfrm>
            <a:off x="569030" y="1702617"/>
            <a:ext cx="10862872" cy="3903954"/>
          </a:xfrm>
          <a:prstGeom prst="rect">
            <a:avLst/>
          </a:prstGeom>
          <a:noFill/>
        </p:spPr>
        <p:txBody>
          <a:bodyPr wrap="square">
            <a:spAutoFit/>
          </a:bodyPr>
          <a:lstStyle/>
          <a:p>
            <a:pPr indent="285750" algn="just">
              <a:lnSpc>
                <a:spcPct val="150000"/>
              </a:lnSpc>
              <a:tabLst>
                <a:tab pos="342900" algn="l"/>
              </a:tabLst>
            </a:pP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ngập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khan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Ớ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vùng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chút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con ta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phái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vùng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ngầm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chảy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khắp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trập</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trùng</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đá</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gn="just">
              <a:lnSpc>
                <a:spcPct val="150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Khan </a:t>
            </a:r>
            <a:r>
              <a:rPr lang="en-US" sz="2400" b="1"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Trịnh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15-6-2003)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85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0928426" cy="429319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275130B-1AB3-445D-A9A5-F84FDFE0E804}"/>
              </a:ext>
            </a:extLst>
          </p:cNvPr>
          <p:cNvSpPr txBox="1"/>
          <p:nvPr/>
        </p:nvSpPr>
        <p:spPr>
          <a:xfrm>
            <a:off x="694544" y="1754022"/>
            <a:ext cx="10563069" cy="3349956"/>
          </a:xfrm>
          <a:prstGeom prst="rect">
            <a:avLst/>
          </a:prstGeom>
          <a:noFill/>
        </p:spPr>
        <p:txBody>
          <a:bodyPr wrap="square">
            <a:spAutoFit/>
          </a:bodyPr>
          <a:lstStyle/>
          <a:p>
            <a:pPr indent="285750" algn="just">
              <a:lnSpc>
                <a:spcPct val="150000"/>
              </a:lnSpc>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1:</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rPr>
              <a:t> do </a:t>
            </a:r>
            <a:r>
              <a:rPr lang="en-US" sz="2400" dirty="0" err="1">
                <a:solidFill>
                  <a:srgbClr val="0D0D0D"/>
                </a:solidFill>
                <a:effectLst/>
                <a:latin typeface="Times New Roman" panose="02020603050405020304" pitchFamily="18" charset="0"/>
                <a:ea typeface="Times New Roman" panose="02020603050405020304" pitchFamily="18" charset="0"/>
              </a:rPr>
              <a:t>nào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khiến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rPr>
              <a:t> khan </a:t>
            </a:r>
            <a:r>
              <a:rPr lang="en-US" sz="2400" dirty="0" err="1">
                <a:solidFill>
                  <a:srgbClr val="0D0D0D"/>
                </a:solidFill>
                <a:effectLst/>
                <a:latin typeface="Times New Roman" panose="02020603050405020304" pitchFamily="18" charset="0"/>
                <a:ea typeface="Times New Roman" panose="02020603050405020304" pitchFamily="18" charset="0"/>
              </a:rPr>
              <a:t>hiếm</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lgn="just">
              <a:lnSpc>
                <a:spcPct val="150000"/>
              </a:lnSpc>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2: </a:t>
            </a:r>
            <a:r>
              <a:rPr lang="en-US" sz="2400" dirty="0">
                <a:solidFill>
                  <a:srgbClr val="0D0D0D"/>
                </a:solidFill>
                <a:effectLst/>
                <a:latin typeface="Times New Roman" panose="02020603050405020304" pitchFamily="18" charset="0"/>
                <a:ea typeface="Times New Roman" panose="02020603050405020304" pitchFamily="18" charset="0"/>
              </a:rPr>
              <a:t>Theo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hậu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quả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thiếu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gì</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lgn="just">
              <a:lnSpc>
                <a:spcPct val="150000"/>
              </a:lnSpc>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3:</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mức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độ</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tiêu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thụ</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sản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xuất</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loại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ngũ</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cốc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khoai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tây</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thịt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gà</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thịt</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bò</a:t>
            </a:r>
            <a:r>
              <a:rPr lang="en-US" sz="2400" dirty="0">
                <a:solidFill>
                  <a:srgbClr val="0D0D0D"/>
                </a:solidFill>
                <a:effectLst/>
                <a:latin typeface="Times New Roman" panose="02020603050405020304" pitchFamily="18" charset="0"/>
                <a:ea typeface="Times New Roman" panose="02020603050405020304" pitchFamily="18" charset="0"/>
              </a:rPr>
              <a:t>,… ở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(1) </a:t>
            </a:r>
            <a:r>
              <a:rPr lang="en-US" sz="2400" dirty="0" err="1">
                <a:solidFill>
                  <a:srgbClr val="0D0D0D"/>
                </a:solidFill>
                <a:effectLst/>
                <a:latin typeface="Times New Roman" panose="02020603050405020304" pitchFamily="18" charset="0"/>
                <a:ea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gì</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285750" algn="just">
              <a:lnSpc>
                <a:spcPct val="150000"/>
              </a:lnSpc>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rPr>
              <a:t> 4: </a:t>
            </a:r>
            <a:r>
              <a:rPr lang="en-US" sz="2400" dirty="0">
                <a:solidFill>
                  <a:srgbClr val="0D0D0D"/>
                </a:solidFill>
                <a:effectLst/>
                <a:latin typeface="Times New Roman" panose="02020603050405020304" pitchFamily="18" charset="0"/>
                <a:ea typeface="Times New Roman" panose="02020603050405020304" pitchFamily="18" charset="0"/>
              </a:rPr>
              <a:t>Qua </a:t>
            </a:r>
            <a:r>
              <a:rPr lang="en-US" sz="2400" dirty="0" err="1">
                <a:solidFill>
                  <a:srgbClr val="0D0D0D"/>
                </a:solidFill>
                <a:effectLst/>
                <a:latin typeface="Times New Roman" panose="02020603050405020304" pitchFamily="18" charset="0"/>
                <a:ea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trích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Đọc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hiểu</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em</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bài</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học</a:t>
            </a:r>
            <a:r>
              <a:rPr lang="en-US" sz="2400" dirty="0">
                <a:solidFill>
                  <a:srgbClr val="0D0D0D"/>
                </a:solidFill>
                <a:effectLst/>
                <a:latin typeface="Times New Roman" panose="02020603050405020304" pitchFamily="18" charset="0"/>
                <a:ea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rPr>
              <a:t>gì</a:t>
            </a:r>
            <a:r>
              <a:rPr lang="en-US" sz="2400"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6658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9BADEE02-1241-4161-BAD0-8DBCF84A91C2}"/>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569030" y="1418054"/>
            <a:ext cx="11183259" cy="4248228"/>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4B1EE11-49CD-4FE3-BF1B-059E6F027BD8}"/>
              </a:ext>
            </a:extLst>
          </p:cNvPr>
          <p:cNvSpPr txBox="1"/>
          <p:nvPr/>
        </p:nvSpPr>
        <p:spPr>
          <a:xfrm>
            <a:off x="3041755" y="596798"/>
            <a:ext cx="6108490" cy="461665"/>
          </a:xfrm>
          <a:prstGeom prst="rect">
            <a:avLst/>
          </a:prstGeom>
          <a:noFill/>
        </p:spPr>
        <p:txBody>
          <a:bodyPr wrap="square">
            <a:spAutoFit/>
          </a:bodyPr>
          <a:lstStyle/>
          <a:p>
            <a:pPr indent="285750" algn="ctr">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5FA0C3E-0A9B-4DEE-8341-76A7FEE9FB83}"/>
              </a:ext>
            </a:extLst>
          </p:cNvPr>
          <p:cNvSpPr txBox="1"/>
          <p:nvPr/>
        </p:nvSpPr>
        <p:spPr>
          <a:xfrm>
            <a:off x="569030" y="1960328"/>
            <a:ext cx="11053940" cy="3048848"/>
          </a:xfrm>
          <a:prstGeom prst="rect">
            <a:avLst/>
          </a:prstGeom>
          <a:noFill/>
        </p:spPr>
        <p:txBody>
          <a:bodyPr wrap="square">
            <a:spAutoFit/>
          </a:bodyPr>
          <a:lstStyle/>
          <a:p>
            <a:pPr indent="285750">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khan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ngập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khan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hiếm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85750">
              <a:lnSpc>
                <a:spcPct val="115000"/>
              </a:lnSpc>
              <a:spcAft>
                <a:spcPts val="1800"/>
              </a:spcAft>
              <a:tabLst>
                <a:tab pos="342900" algn="l"/>
              </a:tabLs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đai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cằn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côi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muôn</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07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B5E19E4C-0613-41DD-853C-9105F3BEAA46}"/>
              </a:ext>
            </a:extLst>
          </p:cNvPr>
          <p:cNvSpPr>
            <a:spLocks noChangeArrowheads="1"/>
          </p:cNvSpPr>
          <p:nvPr/>
        </p:nvSpPr>
        <p:spPr bwMode="auto">
          <a:xfrm>
            <a:off x="569029" y="1139252"/>
            <a:ext cx="11243219" cy="4916773"/>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343C08D-D302-4259-AAD9-9FC130C37CF3}"/>
              </a:ext>
            </a:extLst>
          </p:cNvPr>
          <p:cNvSpPr txBox="1"/>
          <p:nvPr/>
        </p:nvSpPr>
        <p:spPr>
          <a:xfrm>
            <a:off x="569029" y="1283281"/>
            <a:ext cx="11053942" cy="4457952"/>
          </a:xfrm>
          <a:prstGeom prst="rect">
            <a:avLst/>
          </a:prstGeom>
          <a:noFill/>
        </p:spPr>
        <p:txBody>
          <a:bodyPr wrap="square">
            <a:spAutoFit/>
          </a:bodyPr>
          <a:lstStyle/>
          <a:p>
            <a:pPr marL="101600" indent="285750">
              <a:lnSpc>
                <a:spcPct val="150000"/>
              </a:lnSpc>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1600" indent="285750">
              <a:lnSpc>
                <a:spcPct val="150000"/>
              </a:lnSpc>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thụ</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ngũ</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cốc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khoai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khuyên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kiệm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ngọt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2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5502278A-5AA4-4FA2-8B38-8AC49B15DAC7}"/>
              </a:ext>
            </a:extLst>
          </p:cNvPr>
          <p:cNvSpPr>
            <a:spLocks noChangeArrowheads="1"/>
          </p:cNvSpPr>
          <p:nvPr/>
        </p:nvSpPr>
        <p:spPr bwMode="auto">
          <a:xfrm>
            <a:off x="569030" y="1274163"/>
            <a:ext cx="11048347" cy="484182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5BE1ACC-575B-4156-9ECF-D05B0B5A5380}"/>
              </a:ext>
            </a:extLst>
          </p:cNvPr>
          <p:cNvSpPr txBox="1"/>
          <p:nvPr/>
        </p:nvSpPr>
        <p:spPr>
          <a:xfrm>
            <a:off x="569030" y="1955976"/>
            <a:ext cx="10898445" cy="3478196"/>
          </a:xfrm>
          <a:prstGeom prst="rect">
            <a:avLst/>
          </a:prstGeom>
          <a:noFill/>
        </p:spPr>
        <p:txBody>
          <a:bodyPr wrap="square">
            <a:spAutoFit/>
          </a:bodyPr>
          <a:lstStyle/>
          <a:p>
            <a:pPr marL="101600" indent="285750">
              <a:lnSpc>
                <a:spcPct val="150000"/>
              </a:lnSpc>
              <a:spcAft>
                <a:spcPts val="1000"/>
              </a:spcAft>
              <a:tabLst>
                <a:tab pos="342900" algn="l"/>
              </a:tabLst>
            </a:pP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cạn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kiệt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kiệm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buSzPts val="1400"/>
              <a:buFont typeface="Times New Roman" panose="02020603050405020304" pitchFamily="18" charset="0"/>
              <a:buChar char="-"/>
              <a:tabLst>
                <a:tab pos="342900" algn="l"/>
              </a:tabLs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18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F550CCF1-A26F-4D93-909B-B75E6EBDB9B0}"/>
              </a:ext>
            </a:extLst>
          </p:cNvPr>
          <p:cNvSpPr>
            <a:spLocks noChangeArrowheads="1"/>
          </p:cNvSpPr>
          <p:nvPr/>
        </p:nvSpPr>
        <p:spPr bwMode="auto">
          <a:xfrm>
            <a:off x="4591065" y="497028"/>
            <a:ext cx="4193171"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69030" y="1418054"/>
            <a:ext cx="11288190" cy="494291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246FF2B1-E484-466C-93C5-6D069CC8B586}"/>
              </a:ext>
            </a:extLst>
          </p:cNvPr>
          <p:cNvSpPr txBox="1"/>
          <p:nvPr/>
        </p:nvSpPr>
        <p:spPr>
          <a:xfrm>
            <a:off x="5077918" y="626778"/>
            <a:ext cx="6108490" cy="461665"/>
          </a:xfrm>
          <a:prstGeom prst="rect">
            <a:avLst/>
          </a:prstGeom>
          <a:noFill/>
        </p:spPr>
        <p:txBody>
          <a:bodyPr wrap="square">
            <a:spAutoFit/>
          </a:bodyPr>
          <a:lstStyle/>
          <a:p>
            <a:pPr algn="just"/>
            <a:r>
              <a:rPr lang="en-US" sz="2400" b="1" i="1" dirty="0" err="1">
                <a:solidFill>
                  <a:srgbClr val="0D0D0D"/>
                </a:solidFill>
                <a:effectLst/>
                <a:latin typeface="Times New Roman" panose="02020603050405020304" pitchFamily="18" charset="0"/>
                <a:ea typeface="Times New Roman" panose="02020603050405020304" pitchFamily="18" charset="0"/>
              </a:rPr>
              <a:t>Đề</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số</a:t>
            </a:r>
            <a:r>
              <a:rPr lang="en-US" sz="2400" b="1" i="1" dirty="0">
                <a:solidFill>
                  <a:srgbClr val="0D0D0D"/>
                </a:solidFill>
                <a:effectLst/>
                <a:latin typeface="Times New Roman" panose="02020603050405020304" pitchFamily="18" charset="0"/>
                <a:ea typeface="Times New Roman" panose="02020603050405020304" pitchFamily="18" charset="0"/>
              </a:rPr>
              <a:t> 05: (</a:t>
            </a:r>
            <a:r>
              <a:rPr lang="en-US" sz="2400" b="1" i="1" dirty="0" err="1">
                <a:solidFill>
                  <a:srgbClr val="0D0D0D"/>
                </a:solidFill>
                <a:effectLst/>
                <a:latin typeface="Times New Roman" panose="02020603050405020304" pitchFamily="18" charset="0"/>
                <a:ea typeface="Times New Roman" panose="02020603050405020304" pitchFamily="18" charset="0"/>
              </a:rPr>
              <a:t>Đề</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tham</a:t>
            </a:r>
            <a:r>
              <a:rPr lang="en-US" sz="2400" b="1" i="1" dirty="0">
                <a:solidFill>
                  <a:srgbClr val="0D0D0D"/>
                </a:solidFill>
                <a:effectLst/>
                <a:latin typeface="Times New Roman" panose="02020603050405020304" pitchFamily="18" charset="0"/>
                <a:ea typeface="Times New Roman" panose="02020603050405020304" pitchFamily="18" charset="0"/>
              </a:rPr>
              <a:t> </a:t>
            </a:r>
            <a:r>
              <a:rPr lang="en-US" sz="2400" b="1" i="1" dirty="0" err="1">
                <a:solidFill>
                  <a:srgbClr val="0D0D0D"/>
                </a:solidFill>
                <a:effectLst/>
                <a:latin typeface="Times New Roman" panose="02020603050405020304" pitchFamily="18" charset="0"/>
                <a:ea typeface="Times New Roman" panose="02020603050405020304" pitchFamily="18" charset="0"/>
              </a:rPr>
              <a:t>khảo</a:t>
            </a:r>
            <a:r>
              <a:rPr lang="en-US" sz="2400" b="1" i="1" dirty="0">
                <a:solidFill>
                  <a:srgbClr val="0D0D0D"/>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174EE098-1BFB-46B1-96C0-A3C9D6E29961}"/>
              </a:ext>
            </a:extLst>
          </p:cNvPr>
          <p:cNvSpPr txBox="1"/>
          <p:nvPr/>
        </p:nvSpPr>
        <p:spPr>
          <a:xfrm>
            <a:off x="1270417" y="1547804"/>
            <a:ext cx="6108490" cy="461665"/>
          </a:xfrm>
          <a:prstGeom prst="rect">
            <a:avLst/>
          </a:prstGeom>
          <a:noFill/>
        </p:spPr>
        <p:txBody>
          <a:bodyPr wrap="square">
            <a:spAutoFit/>
          </a:bodyPr>
          <a:lstStyle/>
          <a:p>
            <a:pPr>
              <a:tabLst>
                <a:tab pos="1386840" algn="l"/>
              </a:tabLst>
            </a:pPr>
            <a:r>
              <a:rPr lang="en-US" sz="2400" dirty="0" err="1">
                <a:effectLst/>
                <a:latin typeface="Times New Roman" panose="02020603050405020304" pitchFamily="18" charset="0"/>
                <a:ea typeface="MS Mincho" panose="02020609040205080304" pitchFamily="49" charset="-128"/>
              </a:rPr>
              <a:t>Đọc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sau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hỏi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2DEF80E0-E38C-4E5C-B67B-0316E4FCCB6A}"/>
              </a:ext>
            </a:extLst>
          </p:cNvPr>
          <p:cNvSpPr txBox="1"/>
          <p:nvPr/>
        </p:nvSpPr>
        <p:spPr>
          <a:xfrm>
            <a:off x="679880" y="2095036"/>
            <a:ext cx="10943090" cy="4154984"/>
          </a:xfrm>
          <a:prstGeom prst="rect">
            <a:avLst/>
          </a:prstGeom>
          <a:noFill/>
        </p:spPr>
        <p:txBody>
          <a:bodyPr wrap="square">
            <a:spAutoFit/>
          </a:bodyPr>
          <a:lstStyle/>
          <a:p>
            <a:pPr>
              <a:tabLst>
                <a:tab pos="1386840" algn="l"/>
              </a:tabLst>
            </a:pPr>
            <a:r>
              <a:rPr lang="en-US" sz="2400" i="1" dirty="0">
                <a:effectLst/>
                <a:latin typeface="Times New Roman" panose="02020603050405020304" pitchFamily="18" charset="0"/>
                <a:ea typeface="MS Mincho" panose="02020609040205080304" pitchFamily="49" charset="-128"/>
              </a:rPr>
              <a:t>“</a:t>
            </a:r>
            <a:r>
              <a:rPr lang="en-US" sz="2400" i="1" dirty="0" err="1">
                <a:effectLst/>
                <a:latin typeface="Times New Roman" panose="02020603050405020304" pitchFamily="18" charset="0"/>
                <a:ea typeface="MS Mincho" panose="02020609040205080304" pitchFamily="49" charset="-128"/>
              </a:rPr>
              <a:t>Trong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năm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đứa</a:t>
            </a:r>
            <a:r>
              <a:rPr lang="en-US" sz="2400" i="1" dirty="0">
                <a:effectLst/>
                <a:latin typeface="Times New Roman" panose="02020603050405020304" pitchFamily="18" charset="0"/>
                <a:ea typeface="MS Mincho" panose="02020609040205080304" pitchFamily="49" charset="-128"/>
              </a:rPr>
              <a:t> con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chị</a:t>
            </a:r>
            <a:r>
              <a:rPr lang="en-US" sz="2400" i="1" dirty="0">
                <a:effectLst/>
                <a:latin typeface="Times New Roman" panose="02020603050405020304" pitchFamily="18" charset="0"/>
                <a:ea typeface="MS Mincho" panose="02020609040205080304" pitchFamily="49" charset="-128"/>
              </a:rPr>
              <a:t> Hai </a:t>
            </a:r>
            <a:r>
              <a:rPr lang="en-US" sz="2400" i="1" dirty="0" err="1">
                <a:effectLst/>
                <a:latin typeface="Times New Roman" panose="02020603050405020304" pitchFamily="18" charset="0"/>
                <a:ea typeface="MS Mincho" panose="02020609040205080304" pitchFamily="49" charset="-128"/>
              </a:rPr>
              <a:t>nghèo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Chồng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chị</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mất</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sớm</a:t>
            </a:r>
            <a:r>
              <a:rPr lang="en-US" sz="2400" i="1" dirty="0">
                <a:effectLst/>
                <a:latin typeface="Times New Roman" panose="02020603050405020304" pitchFamily="18" charset="0"/>
                <a:ea typeface="MS Mincho" panose="02020609040205080304" pitchFamily="49" charset="-128"/>
              </a:rPr>
              <a:t>, con </a:t>
            </a:r>
            <a:r>
              <a:rPr lang="en-US" sz="2400" i="1" dirty="0" err="1">
                <a:effectLst/>
                <a:latin typeface="Times New Roman" panose="02020603050405020304" pitchFamily="18" charset="0"/>
                <a:ea typeface="MS Mincho" panose="02020609040205080304" pitchFamily="49" charset="-128"/>
              </a:rPr>
              <a:t>đang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tuổi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học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Gần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lễ</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mừng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thọ</a:t>
            </a:r>
            <a:r>
              <a:rPr lang="en-US" sz="2400" i="1" dirty="0">
                <a:effectLst/>
                <a:latin typeface="Times New Roman" panose="02020603050405020304" pitchFamily="18" charset="0"/>
                <a:ea typeface="MS Mincho" panose="02020609040205080304" pitchFamily="49" charset="-128"/>
              </a:rPr>
              <a:t> 70 </a:t>
            </a:r>
            <a:r>
              <a:rPr lang="en-US" sz="2400" i="1" dirty="0" err="1">
                <a:effectLst/>
                <a:latin typeface="Times New Roman" panose="02020603050405020304" pitchFamily="18" charset="0"/>
                <a:ea typeface="MS Mincho" panose="02020609040205080304" pitchFamily="49" charset="-128"/>
              </a:rPr>
              <a:t>tuổi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của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mọi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họp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xem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chọn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hàng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nào</a:t>
            </a:r>
            <a:r>
              <a:rPr lang="en-US" sz="2400" i="1" dirty="0">
                <a:effectLst/>
                <a:latin typeface="Times New Roman" panose="02020603050405020304" pitchFamily="18" charset="0"/>
                <a:ea typeface="MS Mincho" panose="02020609040205080304" pitchFamily="49" charset="-128"/>
              </a:rPr>
              <a:t>, bao </a:t>
            </a:r>
            <a:r>
              <a:rPr lang="en-US" sz="2400" i="1" dirty="0" err="1">
                <a:effectLst/>
                <a:latin typeface="Times New Roman" panose="02020603050405020304" pitchFamily="18" charset="0"/>
                <a:ea typeface="MS Mincho" panose="02020609040205080304" pitchFamily="49" charset="-128"/>
              </a:rPr>
              <a:t>nhiêu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bàn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mời</a:t>
            </a:r>
            <a:r>
              <a:rPr lang="en-US" sz="2400" i="1" dirty="0">
                <a:effectLst/>
                <a:latin typeface="Times New Roman" panose="02020603050405020304" pitchFamily="18" charset="0"/>
                <a:ea typeface="MS Mincho" panose="02020609040205080304" pitchFamily="49" charset="-128"/>
              </a:rPr>
              <a:t> bao </a:t>
            </a:r>
            <a:r>
              <a:rPr lang="en-US" sz="2400" i="1" dirty="0" err="1">
                <a:effectLst/>
                <a:latin typeface="Times New Roman" panose="02020603050405020304" pitchFamily="18" charset="0"/>
                <a:ea typeface="MS Mincho" panose="02020609040205080304" pitchFamily="49" charset="-128"/>
              </a:rPr>
              <a:t>nhiêu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Chị</a:t>
            </a:r>
            <a:r>
              <a:rPr lang="en-US" sz="2400" i="1" dirty="0">
                <a:effectLst/>
                <a:latin typeface="Times New Roman" panose="02020603050405020304" pitchFamily="18" charset="0"/>
                <a:ea typeface="MS Mincho" panose="02020609040205080304" pitchFamily="49" charset="-128"/>
              </a:rPr>
              <a:t> Hai </a:t>
            </a:r>
            <a:r>
              <a:rPr lang="en-US" sz="2400" i="1" dirty="0" err="1">
                <a:effectLst/>
                <a:latin typeface="Times New Roman" panose="02020603050405020304" pitchFamily="18" charset="0"/>
                <a:ea typeface="MS Mincho" panose="02020609040205080304" pitchFamily="49" charset="-128"/>
              </a:rPr>
              <a:t>lặng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lẽ</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đến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bên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ơi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thèm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để</a:t>
            </a:r>
            <a:r>
              <a:rPr lang="en-US" sz="2400" i="1" dirty="0">
                <a:effectLst/>
                <a:latin typeface="Times New Roman" panose="02020603050405020304" pitchFamily="18" charset="0"/>
                <a:ea typeface="MS Mincho" panose="02020609040205080304" pitchFamily="49" charset="-128"/>
              </a:rPr>
              <a:t> con </a:t>
            </a:r>
            <a:r>
              <a:rPr lang="en-US" sz="2400" i="1" dirty="0" err="1">
                <a:effectLst/>
                <a:latin typeface="Times New Roman" panose="02020603050405020304" pitchFamily="18" charset="0"/>
                <a:ea typeface="MS Mincho" panose="02020609040205080304" pitchFamily="49" charset="-128"/>
              </a:rPr>
              <a:t>nấu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ăn</a:t>
            </a:r>
            <a:r>
              <a:rPr lang="en-US" sz="2400" i="1" dirty="0">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Hôm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mừng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thọ</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chưa</a:t>
            </a:r>
            <a:r>
              <a:rPr lang="en-US" sz="2400" i="1" dirty="0">
                <a:effectLst/>
                <a:latin typeface="Times New Roman" panose="02020603050405020304" pitchFamily="18" charset="0"/>
                <a:ea typeface="MS Mincho" panose="02020609040205080304" pitchFamily="49" charset="-128"/>
              </a:rPr>
              <a:t> tan </a:t>
            </a:r>
            <a:r>
              <a:rPr lang="en-US" sz="2400" i="1" dirty="0" err="1">
                <a:effectLst/>
                <a:latin typeface="Times New Roman" panose="02020603050405020304" pitchFamily="18" charset="0"/>
                <a:ea typeface="MS Mincho" panose="02020609040205080304" pitchFamily="49" charset="-128"/>
              </a:rPr>
              <a:t>tiệc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đã</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xin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phép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sớm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vì</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mệt</a:t>
            </a:r>
            <a:r>
              <a:rPr lang="en-US" sz="2400" i="1" dirty="0">
                <a:effectLst/>
                <a:latin typeface="Times New Roman" panose="02020603050405020304" pitchFamily="18" charset="0"/>
                <a:ea typeface="MS Mincho" panose="02020609040205080304" pitchFamily="49" charset="-128"/>
              </a:rPr>
              <a:t>. Ai </a:t>
            </a:r>
            <a:r>
              <a:rPr lang="en-US" sz="2400" i="1" dirty="0" err="1">
                <a:effectLst/>
                <a:latin typeface="Times New Roman" panose="02020603050405020304" pitchFamily="18" charset="0"/>
                <a:ea typeface="MS Mincho" panose="02020609040205080304" pitchFamily="49" charset="-128"/>
              </a:rPr>
              <a:t>cũng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chặc</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lưỡi</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Sao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chẳng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gì</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Về</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nhà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mọi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người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tìm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Dưới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bếp</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đang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ăn</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cơm</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với</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tô</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canh</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chua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lá</a:t>
            </a:r>
            <a:r>
              <a:rPr lang="en-US" sz="2400" i="1" dirty="0">
                <a:effectLst/>
                <a:latin typeface="Times New Roman" panose="02020603050405020304" pitchFamily="18" charset="0"/>
                <a:ea typeface="MS Mincho" panose="02020609040205080304" pitchFamily="49" charset="-128"/>
              </a:rPr>
              <a:t> me </a:t>
            </a:r>
            <a:r>
              <a:rPr lang="en-US" sz="2400" i="1" dirty="0" err="1">
                <a:effectLst/>
                <a:latin typeface="Times New Roman" panose="02020603050405020304" pitchFamily="18" charset="0"/>
                <a:ea typeface="MS Mincho" panose="02020609040205080304" pitchFamily="49" charset="-128"/>
              </a:rPr>
              <a:t>và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đĩa</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cá</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bống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kho</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tiêu</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mà</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chị</a:t>
            </a:r>
            <a:r>
              <a:rPr lang="en-US" sz="2400" i="1" dirty="0">
                <a:effectLst/>
                <a:latin typeface="Times New Roman" panose="02020603050405020304" pitchFamily="18" charset="0"/>
                <a:ea typeface="MS Mincho" panose="02020609040205080304" pitchFamily="49" charset="-128"/>
              </a:rPr>
              <a:t> Hai </a:t>
            </a:r>
            <a:r>
              <a:rPr lang="en-US" sz="2400" i="1" dirty="0" err="1">
                <a:effectLst/>
                <a:latin typeface="Times New Roman" panose="02020603050405020304" pitchFamily="18" charset="0"/>
                <a:ea typeface="MS Mincho" panose="02020609040205080304" pitchFamily="49" charset="-128"/>
              </a:rPr>
              <a:t>mang</a:t>
            </a:r>
            <a:r>
              <a:rPr lang="en-US" sz="2400" i="1" dirty="0">
                <a:effectLst/>
                <a:latin typeface="Times New Roman" panose="02020603050405020304" pitchFamily="18" charset="0"/>
                <a:ea typeface="MS Mincho" panose="02020609040205080304" pitchFamily="49" charset="-128"/>
              </a:rPr>
              <a:t> </a:t>
            </a:r>
            <a:r>
              <a:rPr lang="en-US" sz="2400" i="1" dirty="0" err="1">
                <a:effectLst/>
                <a:latin typeface="Times New Roman" panose="02020603050405020304" pitchFamily="18" charset="0"/>
                <a:ea typeface="MS Mincho" panose="02020609040205080304" pitchFamily="49" charset="-128"/>
              </a:rPr>
              <a:t>đến</a:t>
            </a:r>
            <a:r>
              <a:rPr lang="en-US" sz="2400" i="1"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endParaRPr lang="en-US" sz="2400" dirty="0">
              <a:effectLst/>
              <a:latin typeface="Times New Roman" panose="02020603050405020304" pitchFamily="18" charset="0"/>
              <a:ea typeface="Times New Roman" panose="02020603050405020304" pitchFamily="18" charset="0"/>
            </a:endParaRPr>
          </a:p>
          <a:p>
            <a:pPr algn="r">
              <a:tabLst>
                <a:tab pos="1386840" algn="l"/>
              </a:tabLst>
            </a:pPr>
            <a:r>
              <a:rPr lang="en-US" sz="2400" dirty="0">
                <a:effectLst/>
                <a:latin typeface="Times New Roman" panose="02020603050405020304" pitchFamily="18" charset="0"/>
                <a:ea typeface="MS Mincho" panose="02020609040205080304" pitchFamily="49" charset="-128"/>
              </a:rPr>
              <a:t>(</a:t>
            </a:r>
            <a:r>
              <a:rPr lang="en-US" sz="2400" dirty="0" err="1">
                <a:effectLst/>
                <a:latin typeface="Times New Roman" panose="02020603050405020304" pitchFamily="18" charset="0"/>
                <a:ea typeface="MS Mincho" panose="02020609040205080304" pitchFamily="49" charset="-128"/>
              </a:rPr>
              <a:t>Nguồn</a:t>
            </a:r>
            <a:r>
              <a:rPr lang="en-US" sz="2400" dirty="0">
                <a:effectLst/>
                <a:latin typeface="Times New Roman" panose="02020603050405020304" pitchFamily="18" charset="0"/>
                <a:ea typeface="MS Mincho" panose="02020609040205080304" pitchFamily="49" charset="-128"/>
              </a:rPr>
              <a:t> Internet)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981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854439"/>
            <a:ext cx="11108308" cy="4871804"/>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87FBDB7-05CE-40CE-8E21-7565EBE7384D}"/>
              </a:ext>
            </a:extLst>
          </p:cNvPr>
          <p:cNvSpPr txBox="1"/>
          <p:nvPr/>
        </p:nvSpPr>
        <p:spPr>
          <a:xfrm>
            <a:off x="724525" y="1754022"/>
            <a:ext cx="10898445" cy="3349956"/>
          </a:xfrm>
          <a:prstGeom prst="rect">
            <a:avLst/>
          </a:prstGeom>
          <a:noFill/>
        </p:spPr>
        <p:txBody>
          <a:bodyPr wrap="square">
            <a:spAutoFit/>
          </a:bodyPr>
          <a:lstStyle/>
          <a:p>
            <a:pP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1.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biểu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đạt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2. </a:t>
            </a:r>
            <a:r>
              <a:rPr lang="en-US" sz="2400" dirty="0" err="1">
                <a:effectLst/>
                <a:latin typeface="Times New Roman" panose="02020603050405020304" pitchFamily="18" charset="0"/>
                <a:ea typeface="MS Mincho" panose="02020609040205080304" pitchFamily="49" charset="-128"/>
              </a:rPr>
              <a:t>Món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thọ</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chị</a:t>
            </a:r>
            <a:r>
              <a:rPr lang="en-US" sz="2400" dirty="0">
                <a:effectLst/>
                <a:latin typeface="Times New Roman" panose="02020603050405020304" pitchFamily="18" charset="0"/>
                <a:ea typeface="MS Mincho" panose="02020609040205080304" pitchFamily="49" charset="-128"/>
              </a:rPr>
              <a:t> Hai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gì</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biệt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mọi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đình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3.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hãy</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đặt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phù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hợp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nội</a:t>
            </a:r>
            <a:r>
              <a:rPr lang="en-US" sz="2400" dirty="0">
                <a:effectLst/>
                <a:latin typeface="Times New Roman" panose="02020603050405020304" pitchFamily="18" charset="0"/>
                <a:ea typeface="MS Mincho" panose="02020609040205080304" pitchFamily="49" charset="-128"/>
              </a:rPr>
              <a:t> dung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chuyện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trên</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4. </a:t>
            </a:r>
            <a:r>
              <a:rPr lang="en-US" sz="2400" dirty="0" err="1">
                <a:effectLst/>
                <a:latin typeface="Times New Roman" panose="02020603050405020304" pitchFamily="18" charset="0"/>
                <a:ea typeface="MS Mincho" panose="02020609040205080304" pitchFamily="49" charset="-128"/>
              </a:rPr>
              <a:t>Hãy</a:t>
            </a:r>
            <a:r>
              <a:rPr lang="en-US" sz="2400" dirty="0">
                <a:effectLst/>
                <a:latin typeface="Times New Roman" panose="02020603050405020304" pitchFamily="18" charset="0"/>
                <a:ea typeface="MS Mincho" panose="02020609040205080304" pitchFamily="49" charset="-128"/>
              </a:rPr>
              <a:t> chia </a:t>
            </a:r>
            <a:r>
              <a:rPr lang="en-US" sz="2400" dirty="0" err="1">
                <a:effectLst/>
                <a:latin typeface="Times New Roman" panose="02020603050405020304" pitchFamily="18" charset="0"/>
                <a:ea typeface="MS Mincho" panose="02020609040205080304" pitchFamily="49" charset="-128"/>
              </a:rPr>
              <a:t>sẻ</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số</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việc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em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kính</a:t>
            </a:r>
            <a:endParaRPr lang="en-US" sz="2400" dirty="0">
              <a:effectLst/>
              <a:latin typeface="Times New Roman" panose="02020603050405020304" pitchFamily="18" charset="0"/>
              <a:ea typeface="Times New Roman" panose="02020603050405020304" pitchFamily="18" charset="0"/>
            </a:endParaRPr>
          </a:p>
          <a:p>
            <a:pPr>
              <a:lnSpc>
                <a:spcPct val="150000"/>
              </a:lnSpc>
              <a:tabLst>
                <a:tab pos="1386840" algn="l"/>
              </a:tabLst>
            </a:pP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đối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843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A8972BDD-0327-42B7-9151-63E5F0EFE66C}"/>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418054"/>
            <a:ext cx="11228229" cy="5162628"/>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0DE0DD5-AE33-42E2-88E4-883277D75773}"/>
              </a:ext>
            </a:extLst>
          </p:cNvPr>
          <p:cNvSpPr txBox="1"/>
          <p:nvPr/>
        </p:nvSpPr>
        <p:spPr>
          <a:xfrm>
            <a:off x="5737485" y="533731"/>
            <a:ext cx="2372193" cy="461665"/>
          </a:xfrm>
          <a:prstGeom prst="rect">
            <a:avLst/>
          </a:prstGeom>
          <a:noFill/>
        </p:spPr>
        <p:txBody>
          <a:bodyPr wrap="square">
            <a:spAutoFit/>
          </a:bodyPr>
          <a:lstStyle/>
          <a:p>
            <a:pPr>
              <a:tabLst>
                <a:tab pos="1386840" algn="l"/>
              </a:tabLst>
            </a:pPr>
            <a:r>
              <a:rPr lang="en-US" sz="2400" dirty="0">
                <a:effectLst/>
                <a:latin typeface="Times New Roman" panose="02020603050405020304" pitchFamily="18" charset="0"/>
                <a:ea typeface="MS Mincho" panose="02020609040205080304" pitchFamily="49" charset="-128"/>
              </a:rPr>
              <a:t>GỢI Ý:</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98C69A37-8915-43CA-ACFF-20864E4307F0}"/>
              </a:ext>
            </a:extLst>
          </p:cNvPr>
          <p:cNvSpPr txBox="1"/>
          <p:nvPr/>
        </p:nvSpPr>
        <p:spPr>
          <a:xfrm>
            <a:off x="760222" y="1737210"/>
            <a:ext cx="10982168" cy="4524315"/>
          </a:xfrm>
          <a:prstGeom prst="rect">
            <a:avLst/>
          </a:prstGeom>
          <a:noFill/>
        </p:spPr>
        <p:txBody>
          <a:bodyPr wrap="square">
            <a:spAutoFit/>
          </a:bodyPr>
          <a:lstStyle/>
          <a:p>
            <a:pPr>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1. </a:t>
            </a:r>
            <a:r>
              <a:rPr lang="en-US" sz="2400" dirty="0" err="1">
                <a:effectLst/>
                <a:latin typeface="Times New Roman" panose="02020603050405020304" pitchFamily="18" charset="0"/>
                <a:ea typeface="MS Mincho" panose="02020609040205080304" pitchFamily="49" charset="-128"/>
              </a:rPr>
              <a:t>Phương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thức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biểu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đạt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đoạn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văn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2.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biệt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trong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món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thọ</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chị</a:t>
            </a:r>
            <a:r>
              <a:rPr lang="en-US" sz="2400" dirty="0">
                <a:effectLst/>
                <a:latin typeface="Times New Roman" panose="02020603050405020304" pitchFamily="18" charset="0"/>
                <a:ea typeface="MS Mincho" panose="02020609040205080304" pitchFamily="49" charset="-128"/>
              </a:rPr>
              <a:t> Hai </a:t>
            </a:r>
            <a:r>
              <a:rPr lang="en-US" sz="2400" dirty="0" err="1">
                <a:effectLst/>
                <a:latin typeface="Times New Roman" panose="02020603050405020304" pitchFamily="18" charset="0"/>
                <a:ea typeface="MS Mincho" panose="02020609040205080304" pitchFamily="49" charset="-128"/>
              </a:rPr>
              <a:t>dành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má</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Rất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giản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dị</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mạc</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tấm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lòng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thảo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tâm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chị</a:t>
            </a:r>
            <a:r>
              <a:rPr lang="en-US" sz="2400" dirty="0">
                <a:effectLst/>
                <a:latin typeface="Times New Roman" panose="02020603050405020304" pitchFamily="18" charset="0"/>
                <a:ea typeface="MS Mincho" panose="02020609040205080304" pitchFamily="49" charset="-128"/>
              </a:rPr>
              <a:t> Hai </a:t>
            </a:r>
            <a:r>
              <a:rPr lang="en-US" sz="2400" dirty="0" err="1">
                <a:effectLst/>
                <a:latin typeface="Times New Roman" panose="02020603050405020304" pitchFamily="18" charset="0"/>
                <a:ea typeface="MS Mincho" panose="02020609040205080304" pitchFamily="49" charset="-128"/>
              </a:rPr>
              <a:t>dành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má</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3. </a:t>
            </a:r>
            <a:r>
              <a:rPr lang="en-US" sz="2400" dirty="0" err="1">
                <a:effectLst/>
                <a:latin typeface="Times New Roman" panose="02020603050405020304" pitchFamily="18" charset="0"/>
                <a:ea typeface="MS Mincho" panose="02020609040205080304" pitchFamily="49" charset="-128"/>
              </a:rPr>
              <a:t>Nhan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Món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thọ</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Quà</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mừng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thọ</a:t>
            </a:r>
            <a:r>
              <a:rPr lang="en-US" sz="2400" dirty="0">
                <a:effectLst/>
                <a:latin typeface="Times New Roman" panose="02020603050405020304" pitchFamily="18" charset="0"/>
                <a:ea typeface="MS Mincho" panose="02020609040205080304" pitchFamily="49" charset="-128"/>
              </a:rPr>
              <a:t> .... </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(HS </a:t>
            </a:r>
            <a:r>
              <a:rPr lang="en-US" sz="2400" dirty="0" err="1">
                <a:effectLst/>
                <a:latin typeface="Times New Roman" panose="02020603050405020304" pitchFamily="18" charset="0"/>
                <a:ea typeface="MS Mincho" panose="02020609040205080304" pitchFamily="49" charset="-128"/>
              </a:rPr>
              <a:t>có</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chọn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nhiều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nhan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khác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nếu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hợp</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đều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cho</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điểm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tối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đa</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Câu</a:t>
            </a:r>
            <a:r>
              <a:rPr lang="en-US" sz="2400" dirty="0">
                <a:effectLst/>
                <a:latin typeface="Times New Roman" panose="02020603050405020304" pitchFamily="18" charset="0"/>
                <a:ea typeface="MS Mincho" panose="02020609040205080304" pitchFamily="49" charset="-128"/>
              </a:rPr>
              <a:t> 4. Chia </a:t>
            </a:r>
            <a:r>
              <a:rPr lang="en-US" sz="2400" dirty="0" err="1">
                <a:effectLst/>
                <a:latin typeface="Times New Roman" panose="02020603050405020304" pitchFamily="18" charset="0"/>
                <a:ea typeface="MS Mincho" panose="02020609040205080304" pitchFamily="49" charset="-128"/>
              </a:rPr>
              <a:t>sẻ</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số</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việc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đã</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thể</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hiện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tình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sự</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trọng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đối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người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kính</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của</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mình</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Nói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cảm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ơn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thương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với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Ví</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dụ</a:t>
            </a:r>
            <a:r>
              <a:rPr lang="en-US" sz="2400" dirty="0">
                <a:effectLst/>
                <a:latin typeface="Times New Roman" panose="02020603050405020304" pitchFamily="18" charset="0"/>
                <a:ea typeface="MS Mincho" panose="02020609040205080304" pitchFamily="49" charset="-128"/>
              </a:rPr>
              <a:t>: “Con </a:t>
            </a:r>
            <a:r>
              <a:rPr lang="en-US" sz="2400" dirty="0" err="1">
                <a:effectLst/>
                <a:latin typeface="Times New Roman" panose="02020603050405020304" pitchFamily="18" charset="0"/>
                <a:ea typeface="MS Mincho" panose="02020609040205080304" pitchFamily="49" charset="-128"/>
              </a:rPr>
              <a:t>yêu</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Nói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lời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xin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lỗi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khi</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làm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buồn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lòng</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Chăm</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ngoan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học</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giỏi</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a:p>
            <a:pPr>
              <a:tabLst>
                <a:tab pos="1386840" algn="l"/>
              </a:tabLst>
            </a:pP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Tặng</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mẹ</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một</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món</a:t>
            </a:r>
            <a:r>
              <a:rPr lang="en-US" sz="2400" dirty="0">
                <a:effectLst/>
                <a:latin typeface="Times New Roman" panose="02020603050405020304" pitchFamily="18" charset="0"/>
                <a:ea typeface="MS Mincho" panose="02020609040205080304" pitchFamily="49" charset="-128"/>
              </a:rPr>
              <a:t> </a:t>
            </a:r>
            <a:r>
              <a:rPr lang="en-US" sz="2400" dirty="0" err="1">
                <a:effectLst/>
                <a:latin typeface="Times New Roman" panose="02020603050405020304" pitchFamily="18" charset="0"/>
                <a:ea typeface="MS Mincho" panose="02020609040205080304" pitchFamily="49" charset="-128"/>
              </a:rPr>
              <a:t>quà</a:t>
            </a:r>
            <a:r>
              <a:rPr lang="en-US" sz="2400" dirty="0">
                <a:effectLst/>
                <a:latin typeface="Times New Roman" panose="02020603050405020304" pitchFamily="18" charset="0"/>
                <a:ea typeface="MS Mincho" panose="02020609040205080304" pitchFamily="49" charset="-128"/>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435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569029" y="284834"/>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623696" y="1463024"/>
            <a:ext cx="11153278" cy="5018387"/>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3DADC7C-B00C-4339-948C-F9F6D1790B89}"/>
              </a:ext>
            </a:extLst>
          </p:cNvPr>
          <p:cNvSpPr txBox="1"/>
          <p:nvPr/>
        </p:nvSpPr>
        <p:spPr>
          <a:xfrm>
            <a:off x="1285407" y="376589"/>
            <a:ext cx="2604105" cy="483017"/>
          </a:xfrm>
          <a:prstGeom prst="rect">
            <a:avLst/>
          </a:prstGeom>
          <a:noFill/>
        </p:spPr>
        <p:txBody>
          <a:bodyPr wrap="square">
            <a:spAutoFit/>
          </a:bodyPr>
          <a:lstStyle/>
          <a:p>
            <a:pPr marR="65405">
              <a:lnSpc>
                <a:spcPct val="115000"/>
              </a:lnSpc>
              <a:spcBef>
                <a:spcPts val="410"/>
              </a:spcBef>
              <a:spcAft>
                <a:spcPts val="600"/>
              </a:spcAft>
              <a:tabLst>
                <a:tab pos="472440" algn="l"/>
              </a:tabLst>
            </a:pP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nối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8E18DA1-2FE8-4342-B83E-4C1F628DA3B0}"/>
              </a:ext>
            </a:extLst>
          </p:cNvPr>
          <p:cNvSpPr txBox="1"/>
          <p:nvPr/>
        </p:nvSpPr>
        <p:spPr>
          <a:xfrm>
            <a:off x="835266" y="1746673"/>
            <a:ext cx="10647199" cy="830997"/>
          </a:xfrm>
          <a:prstGeom prst="rect">
            <a:avLst/>
          </a:prstGeom>
          <a:noFill/>
        </p:spPr>
        <p:txBody>
          <a:bodyPr wrap="square">
            <a:spAutoFit/>
          </a:bodyPr>
          <a:lstStyle/>
          <a:p>
            <a:pPr marL="30480" marR="30480" algn="just">
              <a:spcAft>
                <a:spcPts val="1200"/>
              </a:spcAft>
            </a:pPr>
            <a:r>
              <a:rPr lang="pt-BR" sz="2400" b="1" dirty="0">
                <a:effectLst/>
                <a:latin typeface="Times New Roman" panose="02020603050405020304" pitchFamily="18" charset="0"/>
                <a:ea typeface="Times New Roman" panose="02020603050405020304" pitchFamily="18" charset="0"/>
              </a:rPr>
              <a:t>Đề bài: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mở</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Tôi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muốn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biệt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vô</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tiếp</a:t>
            </a:r>
            <a:r>
              <a:rPr lang="en-US" sz="2400" dirty="0">
                <a:effectLst/>
                <a:latin typeface="Times New Roman" panose="02020603050405020304" pitchFamily="18" charset="0"/>
                <a:ea typeface="Times New Roman" panose="02020603050405020304" pitchFamily="18" charset="0"/>
              </a:rPr>
              <a:t> 5-7 </a:t>
            </a:r>
            <a:r>
              <a:rPr lang="en-US" sz="2400" dirty="0" err="1">
                <a:effectLst/>
                <a:latin typeface="Times New Roman" panose="02020603050405020304" pitchFamily="18" charset="0"/>
                <a:ea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a:t>
            </a:r>
          </a:p>
        </p:txBody>
      </p:sp>
      <p:sp>
        <p:nvSpPr>
          <p:cNvPr id="9" name="TextBox 8">
            <a:extLst>
              <a:ext uri="{FF2B5EF4-FFF2-40B4-BE49-F238E27FC236}">
                <a16:creationId xmlns:a16="http://schemas.microsoft.com/office/drawing/2014/main" id="{A7FE36B1-1F80-4B47-86B8-5D2C3B235D03}"/>
              </a:ext>
            </a:extLst>
          </p:cNvPr>
          <p:cNvSpPr txBox="1"/>
          <p:nvPr/>
        </p:nvSpPr>
        <p:spPr>
          <a:xfrm>
            <a:off x="765013" y="2713419"/>
            <a:ext cx="10787704" cy="3431709"/>
          </a:xfrm>
          <a:prstGeom prst="rect">
            <a:avLst/>
          </a:prstGeom>
          <a:noFill/>
        </p:spPr>
        <p:txBody>
          <a:bodyPr wrap="square">
            <a:spAutoFit/>
          </a:bodyPr>
          <a:lstStyle/>
          <a:p>
            <a:pPr marL="30480" marR="30480" algn="just">
              <a:lnSpc>
                <a:spcPts val="1800"/>
              </a:lnSpc>
              <a:spcAft>
                <a:spcPts val="12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MĐ: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TĐ:</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chước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07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471268" y="1693889"/>
            <a:ext cx="11258209" cy="4092312"/>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30BC713-C10F-4692-A3FB-BE6B11F482B0}"/>
              </a:ext>
            </a:extLst>
          </p:cNvPr>
          <p:cNvSpPr txBox="1"/>
          <p:nvPr/>
        </p:nvSpPr>
        <p:spPr>
          <a:xfrm>
            <a:off x="645201" y="2225801"/>
            <a:ext cx="10901597" cy="2795958"/>
          </a:xfrm>
          <a:prstGeom prst="rect">
            <a:avLst/>
          </a:prstGeom>
          <a:noFill/>
        </p:spPr>
        <p:txBody>
          <a:bodyPr wrap="square">
            <a:spAutoFit/>
          </a:bodyPr>
          <a:lstStyle/>
          <a:p>
            <a:pPr marL="38100">
              <a:lnSpc>
                <a:spcPct val="150000"/>
              </a:lnSpc>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8100">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đắn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8100">
              <a:lnSpc>
                <a:spcPct val="150000"/>
              </a:lnSpc>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ngừng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KĐ: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32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14874</Words>
  <PresentationFormat>Widescreen</PresentationFormat>
  <Paragraphs>788</Paragraphs>
  <Slides>140</Slides>
  <Notes>140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140</vt:i4>
      </vt:variant>
    </vt:vector>
  </HeadingPairs>
  <TitlesOfParts>
    <vt:vector size="153" baseType="lpstr">
      <vt:lpstr>ＭＳ Ｐゴシック</vt:lpstr>
      <vt:lpstr>Arial</vt:lpstr>
      <vt:lpstr>Brush Script MT</vt:lpstr>
      <vt:lpstr>Calibri</vt:lpstr>
      <vt:lpstr>Calibri Light</vt:lpstr>
      <vt:lpstr>Cambria</vt:lpstr>
      <vt:lpstr>Constantia</vt:lpstr>
      <vt:lpstr>MS Mincho</vt:lpstr>
      <vt:lpstr>Noto Sans Symbols</vt:lpstr>
      <vt:lpstr>Times New Roman</vt:lpstr>
      <vt:lpstr>Wingdings</vt:lpstr>
      <vt:lpstr>Office Theme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2021-08-07T08:11:40Z</dcterms:created>
  <dcterms:modified xsi:type="dcterms:W3CDTF">2021-11-14T16:21:57Z</dcterms:modified>
</cp:coreProperties>
</file>