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675" r:id="rId3"/>
    <p:sldId id="510" r:id="rId4"/>
    <p:sldId id="526" r:id="rId5"/>
    <p:sldId id="543" r:id="rId6"/>
    <p:sldId id="560" r:id="rId7"/>
    <p:sldId id="577" r:id="rId8"/>
    <p:sldId id="578" r:id="rId9"/>
    <p:sldId id="579" r:id="rId10"/>
    <p:sldId id="580" r:id="rId11"/>
    <p:sldId id="581" r:id="rId12"/>
    <p:sldId id="582" r:id="rId13"/>
    <p:sldId id="583" r:id="rId14"/>
    <p:sldId id="584" r:id="rId15"/>
    <p:sldId id="585" r:id="rId16"/>
    <p:sldId id="586" r:id="rId17"/>
    <p:sldId id="587" r:id="rId18"/>
    <p:sldId id="5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9AA31-B454-48C3-B53F-8A16F7939848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541C4-93FC-47DE-BDA4-8C7D8BE62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7462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5166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446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957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6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6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6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6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2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4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64"/>
          <p:cNvSpPr txBox="1">
            <a:spLocks noGrp="1"/>
          </p:cNvSpPr>
          <p:nvPr>
            <p:ph type="body" idx="1"/>
          </p:nvPr>
        </p:nvSpPr>
        <p:spPr>
          <a:xfrm rot="5400000">
            <a:off x="3901440" y="-1356360"/>
            <a:ext cx="4389120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6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5"/>
          <p:cNvSpPr txBox="1">
            <a:spLocks noGrp="1"/>
          </p:cNvSpPr>
          <p:nvPr>
            <p:ph type="title"/>
          </p:nvPr>
        </p:nvSpPr>
        <p:spPr>
          <a:xfrm rot="5400000">
            <a:off x="7604919" y="2148683"/>
            <a:ext cx="5211763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65"/>
          <p:cNvSpPr txBox="1">
            <a:spLocks noGrp="1"/>
          </p:cNvSpPr>
          <p:nvPr>
            <p:ph type="body" idx="1"/>
          </p:nvPr>
        </p:nvSpPr>
        <p:spPr>
          <a:xfrm rot="5400000">
            <a:off x="2016920" y="-492917"/>
            <a:ext cx="5211763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6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65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65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3657-3300-4B45-A1A4-93B970EFF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6AD27-9BB3-4D4A-B26E-0D0033ACD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75ED-6A53-44D4-AB80-66BCE7FD0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8C6BB-84C1-417C-80D8-193AE5C1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E2A0A-D837-4DA2-9D19-46805891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3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F548-4C47-4F4A-982B-DCD66D9E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7A76F-C9EE-4EE3-8E19-8E957E59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ACC40-4FE7-49BD-BC54-062F5780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426F-8AB5-4A56-81DF-95C5BEA1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15C75-D958-4D47-8476-D923F8A5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23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FCAE-9750-40D6-BAC5-89CBA134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1B387-72C6-4240-8D36-2D84EC5A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70C91-9AA8-4B7B-AFE0-B8BE7ADA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33481-80A4-4179-A57B-839BAF29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284E5-4F4A-4E39-942D-E66A1C0E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38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3180-2425-4CBB-B1DC-D2D64F534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72BB2-E200-474E-8DE1-EC9A7CBEE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AD38B-9138-44FF-BF3B-582CF606A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22C7D-D02F-40F7-A07F-803059E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D07AD-6460-4C91-96DA-4869A0F6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5FBDC-C79C-4308-86AA-252D84E7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3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C37DA-40C3-494B-9A96-FD308A1C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E5AA-E459-422E-BD4C-32454037A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E40E3-F98D-4821-BD1A-C47798734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063C8-2E9E-48E7-A06F-EBB48C8B4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E90F1-B52F-4997-89FD-C4A74768D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95C8-38FB-4697-9A9E-2A7EC02E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47CEC-30AF-4557-8E83-A934E518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A8B0C-1691-4A6E-AA55-C7F92DEB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565-3399-4940-A129-73D73A0A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C1BDF6-D918-4649-A744-5A0881A1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97844-7827-4C56-933F-DF016BAD2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1005-ED05-46A9-8148-1F0EE26A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09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5DA31-2D7B-4D85-A258-C1709A1F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845B2E-9E9E-479E-9883-306FF777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46899-631C-4C29-9FA1-76BDAF5B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19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6602-02D5-4279-AEC5-1D9043F3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4B009-D310-48D1-BC85-37BAE1B0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F309A-6CC9-4363-9ED0-84EBEF136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F6EDD-500F-463E-8584-BD1A687E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DDB3-8E04-4D5B-A52D-E329F09B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AFF45-2B60-47DE-BE2A-5A7197D2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2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7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4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F1F6-7B63-4B55-AD5E-F3E8A0024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B1769-7474-4647-ACBB-436EDD50F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A7988-A4E5-4B55-9C85-86BE69A5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7F6E3-307E-48E7-9D3D-E77481C3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AEDB-941E-4DBC-8990-CFADDC20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63E7E-CEA0-47CF-9604-93B09FE9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74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BB1D-8479-4A5B-B9C6-065C59CC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EE719-9C0C-4AD5-B637-AAC52CEF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89F44-4051-4C16-B21D-4CF3208B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FB007-9179-45B7-A42D-DEF88F1C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019ED-ABBF-4199-9D22-6A9520D2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98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7515F-FBC2-4DE6-81C4-3B3FB46F5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6D4C3-0C64-4D45-9035-5E1CE4E7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546F9-FE37-46BB-83C4-69ECD2E5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8ECFC-C9E6-47CB-99F8-CDD1858B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0D022-3BFE-4836-BE77-1D1B8720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4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4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8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8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5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8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8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9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9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5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9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9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7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0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0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60"/>
          <p:cNvSpPr txBox="1">
            <a:spLocks noGrp="1"/>
          </p:cNvSpPr>
          <p:nvPr>
            <p:ph type="body" idx="2"/>
          </p:nvPr>
        </p:nvSpPr>
        <p:spPr>
          <a:xfrm>
            <a:off x="6193368" y="1859758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60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0"/>
          <p:cNvSpPr txBox="1">
            <a:spLocks noGrp="1"/>
          </p:cNvSpPr>
          <p:nvPr>
            <p:ph type="body" idx="4"/>
          </p:nvPr>
        </p:nvSpPr>
        <p:spPr>
          <a:xfrm>
            <a:off x="6193368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0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0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4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1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1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1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2"/>
          <p:cNvSpPr txBox="1"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2"/>
          <p:cNvSpPr txBox="1">
            <a:spLocks noGrp="1"/>
          </p:cNvSpPr>
          <p:nvPr>
            <p:ph type="body" idx="1"/>
          </p:nvPr>
        </p:nvSpPr>
        <p:spPr>
          <a:xfrm>
            <a:off x="914400" y="16764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62"/>
          <p:cNvSpPr txBox="1">
            <a:spLocks noGrp="1"/>
          </p:cNvSpPr>
          <p:nvPr>
            <p:ph type="body" idx="2"/>
          </p:nvPr>
        </p:nvSpPr>
        <p:spPr>
          <a:xfrm>
            <a:off x="4766733" y="1676400"/>
            <a:ext cx="681566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9751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6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6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2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3"/>
          <p:cNvSpPr/>
          <p:nvPr/>
        </p:nvSpPr>
        <p:spPr>
          <a:xfrm rot="-10380000" flipH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63"/>
          <p:cNvSpPr/>
          <p:nvPr/>
        </p:nvSpPr>
        <p:spPr>
          <a:xfrm rot="-10380000" flipH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666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63"/>
          <p:cNvSpPr txBox="1"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3"/>
          <p:cNvSpPr txBox="1">
            <a:spLocks noGrp="1"/>
          </p:cNvSpPr>
          <p:nvPr>
            <p:ph type="body" idx="1"/>
          </p:nvPr>
        </p:nvSpPr>
        <p:spPr>
          <a:xfrm>
            <a:off x="812800" y="2828785"/>
            <a:ext cx="29464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rm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6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63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63"/>
          <p:cNvSpPr txBox="1">
            <a:spLocks noGrp="1"/>
          </p:cNvSpPr>
          <p:nvPr>
            <p:ph type="sldNum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5" name="Google Shape;95;p63"/>
          <p:cNvSpPr>
            <a:spLocks noGrp="1"/>
          </p:cNvSpPr>
          <p:nvPr>
            <p:ph type="pic" idx="2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6" name="Google Shape;96;p63"/>
          <p:cNvSpPr/>
          <p:nvPr/>
        </p:nvSpPr>
        <p:spPr>
          <a:xfrm rot="10800000" flipH="1">
            <a:off x="-12700" y="5816600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63"/>
          <p:cNvSpPr/>
          <p:nvPr/>
        </p:nvSpPr>
        <p:spPr>
          <a:xfrm rot="10800000" flipH="1">
            <a:off x="5842000" y="6219826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72742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65000" sy="65000" flip="none" algn="tl"/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2"/>
          <p:cNvSpPr/>
          <p:nvPr/>
        </p:nvSpPr>
        <p:spPr>
          <a:xfrm>
            <a:off x="-12700" y="-7144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52"/>
          <p:cNvSpPr/>
          <p:nvPr/>
        </p:nvSpPr>
        <p:spPr>
          <a:xfrm>
            <a:off x="5842000" y="-7144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52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52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1" name="Google Shape;31;p5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5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3" name="Google Shape;33;p5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4" name="Google Shape;34;p52"/>
          <p:cNvGrpSpPr/>
          <p:nvPr/>
        </p:nvGrpSpPr>
        <p:grpSpPr>
          <a:xfrm>
            <a:off x="-39058" y="-16113"/>
            <a:ext cx="12264340" cy="1086266"/>
            <a:chOff x="-29322" y="-1971"/>
            <a:chExt cx="9198255" cy="1086266"/>
          </a:xfrm>
        </p:grpSpPr>
        <p:sp>
          <p:nvSpPr>
            <p:cNvPr id="35" name="Google Shape;35;p5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5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3835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682FE-34FA-44A0-AE4C-9B124C13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6E89C-5DBD-4101-816B-96869D13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DC888-11B5-4EE9-B7F7-C36932317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27E9-AB6C-4E41-9A4A-E31B4FF58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75D3D-560B-457A-906A-6AC719CC8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2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CA7FDB-89E5-4007-A9A2-DEFDA2C4B2ED}"/>
              </a:ext>
            </a:extLst>
          </p:cNvPr>
          <p:cNvSpPr txBox="1"/>
          <p:nvPr/>
        </p:nvSpPr>
        <p:spPr>
          <a:xfrm>
            <a:off x="3994150" y="5334000"/>
            <a:ext cx="7217189" cy="954107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Brush Script MT" panose="03060802040406070304" pitchFamily="66" charset="0"/>
                <a:cs typeface="+mn-cs"/>
              </a:rPr>
              <a:t>Trên đời chẳng có người tẻ nhạt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Brush Script MT" panose="03060802040406070304" pitchFamily="66" charset="0"/>
                <a:cs typeface="Arial" panose="020B0604020202020204" pitchFamily="34" charset="0"/>
              </a:rPr>
              <a:t>  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p-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Brush Script MT" panose="03060802040406070304" pitchFamily="66" charset="0"/>
                <a:cs typeface="Arial" panose="020B0604020202020204" pitchFamily="34" charset="0"/>
              </a:rPr>
              <a:t>ghe-nhi Ép-tu-sen-cô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Evgheni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 Evtushenko)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8AC294-0CDD-4C44-B9D9-07ED23D46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339" name="Picture 4"/>
          <p:cNvPicPr>
            <a:picLocks noChangeAspect="1"/>
          </p:cNvPicPr>
          <p:nvPr/>
        </p:nvPicPr>
        <p:blipFill>
          <a:blip r:embed="rId4"/>
          <a:srcRect r="52890" b="57091"/>
          <a:stretch>
            <a:fillRect/>
          </a:stretch>
        </p:blipFill>
        <p:spPr bwMode="auto">
          <a:xfrm>
            <a:off x="289259" y="238539"/>
            <a:ext cx="26527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289259" y="1924810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THỰC</a:t>
            </a:r>
            <a:r>
              <a:rPr kumimoji="0" lang="en-US" sz="3600" b="1" i="0" u="none" strike="noStrike" kern="10" cap="none" spc="0" normalizeH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HÀNH TIẾNG VIỆT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TRẠNG</a:t>
            </a:r>
            <a:r>
              <a:rPr kumimoji="0" lang="en-US" sz="1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NGỮ; LỰA CHỌN TỪ NGỮ VÀ LỰA CHỌN CẤU TRÚC CÂU.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6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6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6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9FFF514-6F6A-4636-A702-FD21026C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41" y="646523"/>
            <a:ext cx="11256177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41" y="1619532"/>
            <a:ext cx="11256177" cy="485876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955FF6-7FCC-4841-A0CC-6494A22881A0}"/>
              </a:ext>
            </a:extLst>
          </p:cNvPr>
          <p:cNvSpPr txBox="1"/>
          <p:nvPr/>
        </p:nvSpPr>
        <p:spPr>
          <a:xfrm>
            <a:off x="670148" y="776273"/>
            <a:ext cx="110539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DỤNG CỦA VIỆC LỰA CHỌN TỪ NGỮ VÀ LỰA CHỌN CẤU TRÚC CÂU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B901B-6BEF-4E37-B103-3FE70D74DA62}"/>
              </a:ext>
            </a:extLst>
          </p:cNvPr>
          <p:cNvSpPr txBox="1"/>
          <p:nvPr/>
        </p:nvSpPr>
        <p:spPr>
          <a:xfrm>
            <a:off x="949272" y="1876608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E8FCF-EA5F-4D1E-9EC0-48AA668010FE}"/>
              </a:ext>
            </a:extLst>
          </p:cNvPr>
          <p:cNvSpPr txBox="1"/>
          <p:nvPr/>
        </p:nvSpPr>
        <p:spPr>
          <a:xfrm>
            <a:off x="670147" y="2684420"/>
            <a:ext cx="1094621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5502278A-5AA4-4FA2-8B38-8AC49B15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836908"/>
            <a:ext cx="11302672" cy="533141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190336-C3A2-4F8A-B2A8-FAAF40493D57}"/>
              </a:ext>
            </a:extLst>
          </p:cNvPr>
          <p:cNvSpPr txBox="1"/>
          <p:nvPr/>
        </p:nvSpPr>
        <p:spPr>
          <a:xfrm>
            <a:off x="1011265" y="1132689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VB.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450632-483E-42CD-A290-AAD95E847674}"/>
              </a:ext>
            </a:extLst>
          </p:cNvPr>
          <p:cNvSpPr txBox="1"/>
          <p:nvPr/>
        </p:nvSpPr>
        <p:spPr>
          <a:xfrm>
            <a:off x="697157" y="1704812"/>
            <a:ext cx="1104641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F550CCF1-A26F-4D93-909B-B75E6EBDB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1" y="543523"/>
            <a:ext cx="2577126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E618D00-0153-4F1E-A98F-9FC17914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3"/>
            <a:ext cx="11209682" cy="48964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52D5A4-1F9C-411C-9810-79D5FCCFD049}"/>
              </a:ext>
            </a:extLst>
          </p:cNvPr>
          <p:cNvSpPr txBox="1"/>
          <p:nvPr/>
        </p:nvSpPr>
        <p:spPr>
          <a:xfrm>
            <a:off x="789866" y="602707"/>
            <a:ext cx="28788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CDFED9-AE24-4827-94AF-DB88578E046C}"/>
              </a:ext>
            </a:extLst>
          </p:cNvPr>
          <p:cNvSpPr txBox="1"/>
          <p:nvPr/>
        </p:nvSpPr>
        <p:spPr>
          <a:xfrm>
            <a:off x="832473" y="1659632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1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/tr61.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3C616B-8689-431D-A834-023BE267CAA5}"/>
              </a:ext>
            </a:extLst>
          </p:cNvPr>
          <p:cNvSpPr txBox="1"/>
          <p:nvPr/>
        </p:nvSpPr>
        <p:spPr>
          <a:xfrm>
            <a:off x="611636" y="2362876"/>
            <a:ext cx="110113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bao”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1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043BEF8-2AD7-4E06-85EC-AAEBEF6C1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007390"/>
            <a:ext cx="11008204" cy="53779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585345-7209-471F-9528-EF0D2A42BD5D}"/>
              </a:ext>
            </a:extLst>
          </p:cNvPr>
          <p:cNvSpPr txBox="1"/>
          <p:nvPr/>
        </p:nvSpPr>
        <p:spPr>
          <a:xfrm>
            <a:off x="933774" y="968644"/>
            <a:ext cx="10643460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hay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43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B17B26B-E4E8-4D13-A0E2-42AB07FF7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643376"/>
            <a:ext cx="11318170" cy="589690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78056F-359A-435D-9C7E-4233FEDD821B}"/>
              </a:ext>
            </a:extLst>
          </p:cNvPr>
          <p:cNvSpPr txBox="1"/>
          <p:nvPr/>
        </p:nvSpPr>
        <p:spPr>
          <a:xfrm>
            <a:off x="882758" y="1005686"/>
            <a:ext cx="104264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2/tr62.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BF023B-A088-4E7B-B146-48A553CE3BB8}"/>
              </a:ext>
            </a:extLst>
          </p:cNvPr>
          <p:cNvSpPr txBox="1"/>
          <p:nvPr/>
        </p:nvSpPr>
        <p:spPr>
          <a:xfrm>
            <a:off x="1501399" y="2049590"/>
            <a:ext cx="105814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....   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22EF39-6ED9-474A-965A-9BB6F614CFA2}"/>
              </a:ext>
            </a:extLst>
          </p:cNvPr>
          <p:cNvSpPr txBox="1"/>
          <p:nvPr/>
        </p:nvSpPr>
        <p:spPr>
          <a:xfrm>
            <a:off x="6173490" y="2052939"/>
            <a:ext cx="26463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FBBBA9-0EFB-46E1-A11B-E8DA79CBBDED}"/>
              </a:ext>
            </a:extLst>
          </p:cNvPr>
          <p:cNvSpPr txBox="1"/>
          <p:nvPr/>
        </p:nvSpPr>
        <p:spPr>
          <a:xfrm>
            <a:off x="1445217" y="3154408"/>
            <a:ext cx="10441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      ....  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B71246-A196-46EB-9E4F-4C5832BEF65D}"/>
              </a:ext>
            </a:extLst>
          </p:cNvPr>
          <p:cNvSpPr txBox="1"/>
          <p:nvPr/>
        </p:nvSpPr>
        <p:spPr>
          <a:xfrm>
            <a:off x="4095429" y="3146040"/>
            <a:ext cx="3173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r>
              <a:rPr lang="en-US" sz="2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797FB1-F40C-4CF4-A6F2-B8E5DF7DEE9D}"/>
              </a:ext>
            </a:extLst>
          </p:cNvPr>
          <p:cNvSpPr txBox="1"/>
          <p:nvPr/>
        </p:nvSpPr>
        <p:spPr>
          <a:xfrm>
            <a:off x="1445217" y="4145314"/>
            <a:ext cx="80823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... 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tai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8AD629-9B68-4A41-A4FF-7D14474DC524}"/>
              </a:ext>
            </a:extLst>
          </p:cNvPr>
          <p:cNvSpPr txBox="1"/>
          <p:nvPr/>
        </p:nvSpPr>
        <p:spPr>
          <a:xfrm>
            <a:off x="4827721" y="4133449"/>
            <a:ext cx="31674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endParaRPr lang="en-US" sz="2400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D92859-528C-4F6C-A35F-E5A3536195D6}"/>
              </a:ext>
            </a:extLst>
          </p:cNvPr>
          <p:cNvSpPr txBox="1"/>
          <p:nvPr/>
        </p:nvSpPr>
        <p:spPr>
          <a:xfrm>
            <a:off x="856282" y="5240859"/>
            <a:ext cx="110309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...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17F130-B8EA-4B8B-B51D-134D5386F642}"/>
              </a:ext>
            </a:extLst>
          </p:cNvPr>
          <p:cNvSpPr txBox="1"/>
          <p:nvPr/>
        </p:nvSpPr>
        <p:spPr>
          <a:xfrm>
            <a:off x="2092270" y="5240859"/>
            <a:ext cx="2572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2400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743919"/>
            <a:ext cx="11147689" cy="567237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312CCF-DFC8-4160-ACD7-6E65CF46B0F8}"/>
              </a:ext>
            </a:extLst>
          </p:cNvPr>
          <p:cNvSpPr txBox="1"/>
          <p:nvPr/>
        </p:nvSpPr>
        <p:spPr>
          <a:xfrm>
            <a:off x="1088756" y="1101693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3/tr62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99FAA2-AB46-4160-9431-D9D7893D53FA}"/>
              </a:ext>
            </a:extLst>
          </p:cNvPr>
          <p:cNvSpPr txBox="1"/>
          <p:nvPr/>
        </p:nvSpPr>
        <p:spPr>
          <a:xfrm>
            <a:off x="732295" y="1758010"/>
            <a:ext cx="1089067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7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39" y="1196411"/>
            <a:ext cx="11034793" cy="484792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15BD3-83F3-4CE0-8603-11262A4D9DF8}"/>
              </a:ext>
            </a:extLst>
          </p:cNvPr>
          <p:cNvSpPr txBox="1"/>
          <p:nvPr/>
        </p:nvSpPr>
        <p:spPr>
          <a:xfrm>
            <a:off x="774649" y="1196411"/>
            <a:ext cx="10612464" cy="4465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32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852407"/>
            <a:ext cx="11194184" cy="53004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1F647-D634-437A-AAB7-AC61B8AA6D2B}"/>
              </a:ext>
            </a:extLst>
          </p:cNvPr>
          <p:cNvSpPr txBox="1"/>
          <p:nvPr/>
        </p:nvSpPr>
        <p:spPr>
          <a:xfrm>
            <a:off x="1212743" y="1019613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4/tr62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3A5562-127E-43BF-AB09-7D8F0F76EAD5}"/>
              </a:ext>
            </a:extLst>
          </p:cNvPr>
          <p:cNvSpPr txBox="1"/>
          <p:nvPr/>
        </p:nvSpPr>
        <p:spPr>
          <a:xfrm>
            <a:off x="872539" y="1481278"/>
            <a:ext cx="108906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7239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	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Quan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7C1DB0BD-C910-47E7-918D-6FDAB7E1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94" y="599032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08" y="4308762"/>
            <a:ext cx="9751298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94" y="1622700"/>
            <a:ext cx="1273625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7D0300-65CB-4B74-90B2-DA709A540B6D}"/>
              </a:ext>
            </a:extLst>
          </p:cNvPr>
          <p:cNvSpPr txBox="1"/>
          <p:nvPr/>
        </p:nvSpPr>
        <p:spPr>
          <a:xfrm>
            <a:off x="685801" y="668342"/>
            <a:ext cx="28886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TRẠNG NGỮ: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B76B8D-C98F-46FE-8FB0-B3754A35E528}"/>
              </a:ext>
            </a:extLst>
          </p:cNvPr>
          <p:cNvSpPr txBox="1"/>
          <p:nvPr/>
        </p:nvSpPr>
        <p:spPr>
          <a:xfrm>
            <a:off x="782781" y="1676617"/>
            <a:ext cx="10737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3D7F84A2-462F-4B6D-AFB6-DDD9F7C6A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08" y="1639609"/>
            <a:ext cx="9751298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5419E491-89AA-47DD-9E93-193A5B443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83" y="4308763"/>
            <a:ext cx="1273625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C853CB-3BB0-4E0A-B30F-33BEA96682E6}"/>
              </a:ext>
            </a:extLst>
          </p:cNvPr>
          <p:cNvSpPr txBox="1"/>
          <p:nvPr/>
        </p:nvSpPr>
        <p:spPr>
          <a:xfrm>
            <a:off x="2055095" y="1732470"/>
            <a:ext cx="89454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9B2B81-08C9-4647-BF9E-E23C26A54A5D}"/>
              </a:ext>
            </a:extLst>
          </p:cNvPr>
          <p:cNvSpPr txBox="1"/>
          <p:nvPr/>
        </p:nvSpPr>
        <p:spPr>
          <a:xfrm>
            <a:off x="685801" y="4752228"/>
            <a:ext cx="10968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32F8ED-554F-4BCE-B702-6DCC505CC2DF}"/>
              </a:ext>
            </a:extLst>
          </p:cNvPr>
          <p:cNvSpPr txBox="1"/>
          <p:nvPr/>
        </p:nvSpPr>
        <p:spPr>
          <a:xfrm>
            <a:off x="2055095" y="4392007"/>
            <a:ext cx="90423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ở: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38684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khỏi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619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5" grpId="0"/>
      <p:bldP spid="7" grpId="0"/>
      <p:bldP spid="8" grpId="0" animBg="1"/>
      <p:bldP spid="10" grpId="0" animBg="1"/>
      <p:bldP spid="12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559022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1418054"/>
            <a:ext cx="11132191" cy="499824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91CB21-C80D-4411-9147-2E8E9E1F93C5}"/>
              </a:ext>
            </a:extLst>
          </p:cNvPr>
          <p:cNvSpPr txBox="1"/>
          <p:nvPr/>
        </p:nvSpPr>
        <p:spPr>
          <a:xfrm>
            <a:off x="851858" y="699031"/>
            <a:ext cx="2754823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D4547-AEF8-45F7-8333-26396C7A7CCF}"/>
              </a:ext>
            </a:extLst>
          </p:cNvPr>
          <p:cNvSpPr txBox="1"/>
          <p:nvPr/>
        </p:nvSpPr>
        <p:spPr>
          <a:xfrm>
            <a:off x="714270" y="1665637"/>
            <a:ext cx="108417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8B5937-0C13-4092-AAAB-C6626C39C40E}"/>
              </a:ext>
            </a:extLst>
          </p:cNvPr>
          <p:cNvSpPr txBox="1"/>
          <p:nvPr/>
        </p:nvSpPr>
        <p:spPr>
          <a:xfrm>
            <a:off x="765482" y="2530096"/>
            <a:ext cx="1079049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77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30" y="451942"/>
            <a:ext cx="11530738" cy="102039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F4A9E8-A3AE-4B6D-AF9C-D771319B2571}"/>
              </a:ext>
            </a:extLst>
          </p:cNvPr>
          <p:cNvSpPr txBox="1"/>
          <p:nvPr/>
        </p:nvSpPr>
        <p:spPr>
          <a:xfrm>
            <a:off x="566978" y="477354"/>
            <a:ext cx="11058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400" dirty="0">
                <a:solidFill>
                  <a:srgbClr val="0099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41D08-8770-49C0-BBD5-A1A4A4F81425}"/>
              </a:ext>
            </a:extLst>
          </p:cNvPr>
          <p:cNvSpPr txBox="1"/>
          <p:nvPr/>
        </p:nvSpPr>
        <p:spPr>
          <a:xfrm>
            <a:off x="5677546" y="1616666"/>
            <a:ext cx="6183822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4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116703-4BB6-4DF9-B5CC-611DDFC11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67846"/>
              </p:ext>
            </p:extLst>
          </p:nvPr>
        </p:nvGraphicFramePr>
        <p:xfrm>
          <a:off x="330629" y="2069592"/>
          <a:ext cx="11530738" cy="47884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3009">
                  <a:extLst>
                    <a:ext uri="{9D8B030D-6E8A-4147-A177-3AD203B41FA5}">
                      <a16:colId xmlns:a16="http://schemas.microsoft.com/office/drawing/2014/main" val="3648614566"/>
                    </a:ext>
                  </a:extLst>
                </a:gridCol>
                <a:gridCol w="3258862">
                  <a:extLst>
                    <a:ext uri="{9D8B030D-6E8A-4147-A177-3AD203B41FA5}">
                      <a16:colId xmlns:a16="http://schemas.microsoft.com/office/drawing/2014/main" val="3743028445"/>
                    </a:ext>
                  </a:extLst>
                </a:gridCol>
                <a:gridCol w="4888867">
                  <a:extLst>
                    <a:ext uri="{9D8B030D-6E8A-4147-A177-3AD203B41FA5}">
                      <a16:colId xmlns:a16="http://schemas.microsoft.com/office/drawing/2014/main" val="36537761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có trạng ngữ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đã lược bỏ trạng ngữ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 sánh sự khác biệt nếu bỏ trạng ngữ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236128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2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 với câu này,</a:t>
                      </a: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mẹ còn nói: “Người ta cười chết!”.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“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chết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!”.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chỉ nêu chung chung, không gắn với điều kiện cụ thể.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071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 đời</a:t>
                      </a: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mọi người giống nhau nhiều điều lắm.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mất đi tính phổ quát- điều mà người viết muốn nhấn mạnh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503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Tuy vậy</a:t>
                      </a:r>
                      <a:r>
                        <a:rPr lang="en-US" sz="2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trong thâm tâm,</a:t>
                      </a: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tôi không hề cảm thấy dễ chịu mỗi lần nghe mẹ trách cứ.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 vậy, tôi không hề cảm thấy dễ chịu mỗi lần nghe mẹ trách cứ.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không cho ta biết điều mà người nói muốn thú nhận đã tồn tại ở đâu.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5460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09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0">
            <a:extLst>
              <a:ext uri="{FF2B5EF4-FFF2-40B4-BE49-F238E27FC236}">
                <a16:creationId xmlns:a16="http://schemas.microsoft.com/office/drawing/2014/main" id="{6C950F2E-CF50-455F-810D-1050FEFB5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07" y="4114515"/>
            <a:ext cx="11116692" cy="229374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797835"/>
            <a:ext cx="11116692" cy="229374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0399F-22BA-4A03-B79B-06E03A45B552}"/>
              </a:ext>
            </a:extLst>
          </p:cNvPr>
          <p:cNvSpPr txBox="1"/>
          <p:nvPr/>
        </p:nvSpPr>
        <p:spPr>
          <a:xfrm>
            <a:off x="825285" y="929796"/>
            <a:ext cx="6114080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3.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CA1F4-687E-4B7B-87BC-DE8C3B90506D}"/>
              </a:ext>
            </a:extLst>
          </p:cNvPr>
          <p:cNvSpPr txBox="1"/>
          <p:nvPr/>
        </p:nvSpPr>
        <p:spPr>
          <a:xfrm>
            <a:off x="825285" y="1596610"/>
            <a:ext cx="88611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FC911E-109A-4219-8E3E-579EA293597E}"/>
              </a:ext>
            </a:extLst>
          </p:cNvPr>
          <p:cNvSpPr txBox="1"/>
          <p:nvPr/>
        </p:nvSpPr>
        <p:spPr>
          <a:xfrm>
            <a:off x="537654" y="3417008"/>
            <a:ext cx="6114080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ý: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AFC0CA-92F0-4838-95D6-4A278D7D4525}"/>
              </a:ext>
            </a:extLst>
          </p:cNvPr>
          <p:cNvSpPr txBox="1"/>
          <p:nvPr/>
        </p:nvSpPr>
        <p:spPr>
          <a:xfrm>
            <a:off x="685801" y="4890020"/>
            <a:ext cx="8830158" cy="117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90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  <p:bldP spid="5" grpId="0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0" y="945397"/>
            <a:ext cx="11546238" cy="516093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25384F-9EE4-49E7-92F6-8DB6895B2415}"/>
              </a:ext>
            </a:extLst>
          </p:cNvPr>
          <p:cNvSpPr txBox="1"/>
          <p:nvPr/>
        </p:nvSpPr>
        <p:spPr>
          <a:xfrm>
            <a:off x="569030" y="1470243"/>
            <a:ext cx="11251009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CF06E-777F-4D8A-8A1F-B3695DBF9A4E}"/>
              </a:ext>
            </a:extLst>
          </p:cNvPr>
          <p:cNvSpPr txBox="1"/>
          <p:nvPr/>
        </p:nvSpPr>
        <p:spPr>
          <a:xfrm>
            <a:off x="569030" y="2386645"/>
            <a:ext cx="11251010" cy="3259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Tết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1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773" y="1247572"/>
            <a:ext cx="11008204" cy="479676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88F2F-7A9D-4F67-96D6-39D6C3991436}"/>
              </a:ext>
            </a:extLst>
          </p:cNvPr>
          <p:cNvSpPr txBox="1"/>
          <p:nvPr/>
        </p:nvSpPr>
        <p:spPr>
          <a:xfrm>
            <a:off x="730244" y="1466776"/>
            <a:ext cx="10822983" cy="3911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khan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5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123268"/>
            <a:ext cx="11271675" cy="286718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93D28B-1D4D-4C11-B159-CB6E2B59DB67}"/>
              </a:ext>
            </a:extLst>
          </p:cNvPr>
          <p:cNvSpPr txBox="1"/>
          <p:nvPr/>
        </p:nvSpPr>
        <p:spPr>
          <a:xfrm>
            <a:off x="813774" y="2709289"/>
            <a:ext cx="10782186" cy="1695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8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BADEE02-1241-4161-BAD0-8DBCF84A9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0641" y="232369"/>
            <a:ext cx="3328274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966" y="1038386"/>
            <a:ext cx="11572720" cy="566084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696B-AD3E-4035-8E78-E852D529E036}"/>
              </a:ext>
            </a:extLst>
          </p:cNvPr>
          <p:cNvSpPr txBox="1"/>
          <p:nvPr/>
        </p:nvSpPr>
        <p:spPr>
          <a:xfrm>
            <a:off x="552772" y="1329651"/>
            <a:ext cx="1132926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to, con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A11E9-E87B-4DB2-8FD3-5E6887CEA790}"/>
              </a:ext>
            </a:extLst>
          </p:cNvPr>
          <p:cNvSpPr txBox="1"/>
          <p:nvPr/>
        </p:nvSpPr>
        <p:spPr>
          <a:xfrm>
            <a:off x="4785122" y="301685"/>
            <a:ext cx="2967123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ctr">
              <a:lnSpc>
                <a:spcPct val="115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7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</p:bldLst>
  </p:timing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2252</Words>
  <Application>Microsoft Office PowerPoint</Application>
  <PresentationFormat>Widescreen</PresentationFormat>
  <Paragraphs>129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Constantia</vt:lpstr>
      <vt:lpstr>Noto Sans Symbols</vt:lpstr>
      <vt:lpstr>Times New Roman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2021-08-07T03:37:32Z</dcterms:created>
  <dcterms:modified xsi:type="dcterms:W3CDTF">2021-11-13T15:34:39Z</dcterms:modified>
</cp:coreProperties>
</file>