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3"/>
  </p:notesMasterIdLst>
  <p:sldIdLst>
    <p:sldId id="291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03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-34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3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19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19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  <p:sldLayoutId id="2147483700" r:id="rId13"/>
    <p:sldLayoutId id="2147483701" r:id="rId14"/>
    <p:sldLayoutId id="2147483702" r:id="rId15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525354" y="1290563"/>
            <a:ext cx="74040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Viết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</a:p>
          <a:p>
            <a:pPr lvl="0" algn="ctr">
              <a:defRPr/>
            </a:pP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Luyện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tập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viết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tên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riêng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Nội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quy</a:t>
            </a:r>
            <a:endParaRPr lang="en-US" sz="5400" dirty="0">
              <a:solidFill>
                <a:schemeClr val="bg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4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9807584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9847" y="1707867"/>
            <a:ext cx="7943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9846" y="2657436"/>
            <a:ext cx="8398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b) Nam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27430" y="3630077"/>
            <a:ext cx="567887" cy="56367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5317" y="3709105"/>
            <a:ext cx="8326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931222" y="4174004"/>
            <a:ext cx="15949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534400" y="4174004"/>
            <a:ext cx="1254368" cy="197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 rot="5400000">
            <a:off x="7854455" y="3319393"/>
            <a:ext cx="381006" cy="2206871"/>
          </a:xfrm>
          <a:prstGeom prst="rightBrace">
            <a:avLst>
              <a:gd name="adj1" fmla="val 0"/>
              <a:gd name="adj2" fmla="val 51593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107568" y="4615191"/>
            <a:ext cx="387477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7639772" y="3720667"/>
            <a:ext cx="912767" cy="5116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ular Callout 30"/>
          <p:cNvSpPr/>
          <p:nvPr/>
        </p:nvSpPr>
        <p:spPr>
          <a:xfrm>
            <a:off x="9319846" y="3128031"/>
            <a:ext cx="1875692" cy="612648"/>
          </a:xfrm>
          <a:prstGeom prst="wedgeRectCallout">
            <a:avLst>
              <a:gd name="adj1" fmla="val -101399"/>
              <a:gd name="adj2" fmla="val 5101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806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8" grpId="0"/>
      <p:bldP spid="20" grpId="0" animBg="1"/>
      <p:bldP spid="5" grpId="0"/>
      <p:bldP spid="28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9807584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9847" y="1707867"/>
            <a:ext cx="7943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08265" y="3447201"/>
            <a:ext cx="8398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b) Nam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026240" y="2438400"/>
            <a:ext cx="489204" cy="339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78604" y="2438400"/>
            <a:ext cx="8143832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iên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027430" y="4196861"/>
            <a:ext cx="489204" cy="339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44663" y="4196861"/>
            <a:ext cx="8559074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b) Nam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uân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739662" y="4900246"/>
            <a:ext cx="5474677" cy="1606062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1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8" grpId="0"/>
      <p:bldP spid="14" grpId="0" animBg="1"/>
      <p:bldP spid="1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Rectangle 7"/>
          <p:cNvSpPr/>
          <p:nvPr/>
        </p:nvSpPr>
        <p:spPr>
          <a:xfrm>
            <a:off x="1854893" y="100689"/>
            <a:ext cx="8153801" cy="638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img.loigiaihay.com/picture/question_lgh/2021_41/1621581796-ur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1" y="739516"/>
            <a:ext cx="11996928" cy="518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6671" y="5715285"/>
            <a:ext cx="12258671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2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90B3BC56-B4ED-4CDB-A0B8-39903493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442" y="362876"/>
            <a:ext cx="7466556" cy="17141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Giả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sử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)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trưởng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nguyện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vọng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nghị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bổ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sung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nghị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2800" b="0" i="0" dirty="0">
              <a:solidFill>
                <a:schemeClr val="tx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050" name="Picture 2" descr="https://img.loigiaihay.com/picture/question_lgh/2021_41/1621581796-o0z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91" y="2324068"/>
            <a:ext cx="9112384" cy="339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48971" y="3352800"/>
            <a:ext cx="4467890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8971" y="3823248"/>
            <a:ext cx="446789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vặt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48971" y="4312567"/>
            <a:ext cx="446789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0" y="1509848"/>
            <a:ext cx="4089347" cy="25134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0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Nội quy lớp học - Học Điện T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62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=""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=""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=""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=""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253</Words>
  <Application>Microsoft Office PowerPoint</Application>
  <PresentationFormat>Custom</PresentationFormat>
  <Paragraphs>28</Paragraphs>
  <Slides>10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 sử thầy ( cô ) hiệu trưởng hỏi nguyện vọng của học sinh, em sẽ đề nghị bổ sung điều gì vào bản nội quy trên? Viết đề  nghị của em.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25</cp:revision>
  <dcterms:created xsi:type="dcterms:W3CDTF">2021-06-07T06:59:14Z</dcterms:created>
  <dcterms:modified xsi:type="dcterms:W3CDTF">2021-09-30T09:07:24Z</dcterms:modified>
</cp:coreProperties>
</file>