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8" r:id="rId3"/>
    <p:sldId id="257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9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C000"/>
    <a:srgbClr val="FF00FF"/>
    <a:srgbClr val="FF0066"/>
    <a:srgbClr val="00B050"/>
    <a:srgbClr val="FFFF00"/>
    <a:srgbClr val="5B9BD5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7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4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194" y="2367171"/>
            <a:ext cx="102056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ÁP DỤNG CHO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CÂU HỎI 2 ĐÁP ÁN</a:t>
            </a:r>
          </a:p>
          <a:p>
            <a:pPr algn="ctr"/>
            <a:r>
              <a:rPr lang="en-US" sz="2400" b="1" cap="none" spc="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Xem hướng dẫn cách sửa ở video trước TRỢ GIẢNG ghim dưới phần bình luận</a:t>
            </a:r>
            <a:endParaRPr lang="en-US" sz="5400" b="1" cap="none" spc="0" dirty="0">
              <a:ln w="9525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96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8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9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</p:spTree>
    <p:extLst>
      <p:ext uri="{BB962C8B-B14F-4D97-AF65-F5344CB8AC3E}">
        <p14:creationId xmlns:p14="http://schemas.microsoft.com/office/powerpoint/2010/main" val="369459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410" y="2967335"/>
            <a:ext cx="857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DẠY THẬT TỐT BẠN TÔI NHÉ !</a:t>
            </a:r>
          </a:p>
        </p:txBody>
      </p:sp>
    </p:spTree>
    <p:extLst>
      <p:ext uri="{BB962C8B-B14F-4D97-AF65-F5344CB8AC3E}">
        <p14:creationId xmlns:p14="http://schemas.microsoft.com/office/powerpoint/2010/main" val="193669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1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4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5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670" y="2982687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SAI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7" y="2982687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4670" y="4245431"/>
            <a:ext cx="80859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58647" y="4245431"/>
            <a:ext cx="1055370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183</Words>
  <PresentationFormat>Widescreen</PresentationFormat>
  <Paragraphs>80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Tahoma</vt:lpstr>
      <vt:lpstr>Calibri Light</vt:lpstr>
      <vt:lpstr>Times New Roman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2018-07-11T14:54:56Z</dcterms:created>
  <dcterms:modified xsi:type="dcterms:W3CDTF">2019-04-01T17:21:12Z</dcterms:modified>
</cp:coreProperties>
</file>