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400" r:id="rId5"/>
    <p:sldId id="399" r:id="rId6"/>
    <p:sldId id="278" r:id="rId7"/>
    <p:sldId id="401" r:id="rId8"/>
    <p:sldId id="403" r:id="rId9"/>
    <p:sldId id="402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A0EA3E"/>
    <a:srgbClr val="80CF17"/>
    <a:srgbClr val="B2CB7F"/>
    <a:srgbClr val="CC0099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36: ĐƠN VỊ ĐO DIỆN TÍCH. XĂNG - TI - MÉT VUÔNG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24395"/>
            <a:ext cx="1051487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27B97C-C921-CDB4-88A0-1A508569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49" y="1928521"/>
            <a:ext cx="12039600" cy="67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24395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02F32-BD1C-6C73-7190-170E653B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91" y="1828800"/>
            <a:ext cx="13547324" cy="69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24395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8DE701-E639-962D-9A1A-5368D85F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9" y="1928520"/>
            <a:ext cx="12877800" cy="3655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C815F1-0E10-B801-A23F-A831F5D61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86" r="1184" b="56051"/>
          <a:stretch/>
        </p:blipFill>
        <p:spPr>
          <a:xfrm>
            <a:off x="1805573" y="5584354"/>
            <a:ext cx="13571746" cy="1317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480F5F-2B5C-653B-D7F4-DC115F6E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6" b="16601"/>
          <a:stretch/>
        </p:blipFill>
        <p:spPr>
          <a:xfrm>
            <a:off x="1881413" y="6896206"/>
            <a:ext cx="13734472" cy="13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919" y="104140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95687D-A2B6-9334-928B-653B7339618F}"/>
              </a:ext>
            </a:extLst>
          </p:cNvPr>
          <p:cNvSpPr txBox="1"/>
          <p:nvPr/>
        </p:nvSpPr>
        <p:spPr>
          <a:xfrm>
            <a:off x="446403" y="1770079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1: </a:t>
            </a:r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40FD2-386A-CD39-82CB-CF3B78A1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19" y="2363061"/>
            <a:ext cx="14015404" cy="57395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A1671F9-3598-4AEC-06F1-628B287C4901}"/>
              </a:ext>
            </a:extLst>
          </p:cNvPr>
          <p:cNvSpPr/>
          <p:nvPr/>
        </p:nvSpPr>
        <p:spPr>
          <a:xfrm>
            <a:off x="4023519" y="61722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4412A9-E447-AB29-1D6D-D616224B28AD}"/>
              </a:ext>
            </a:extLst>
          </p:cNvPr>
          <p:cNvSpPr/>
          <p:nvPr/>
        </p:nvSpPr>
        <p:spPr>
          <a:xfrm>
            <a:off x="5813904" y="70675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1D88A0D-2502-2A27-1B53-5E96151C3EBF}"/>
              </a:ext>
            </a:extLst>
          </p:cNvPr>
          <p:cNvSpPr/>
          <p:nvPr/>
        </p:nvSpPr>
        <p:spPr>
          <a:xfrm>
            <a:off x="10881519" y="62484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3A0DA55-9ACF-1667-A457-62D851BCDD5B}"/>
              </a:ext>
            </a:extLst>
          </p:cNvPr>
          <p:cNvSpPr/>
          <p:nvPr/>
        </p:nvSpPr>
        <p:spPr>
          <a:xfrm>
            <a:off x="12786519" y="70675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919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7E1E35-A5BF-50EB-A1A7-A59DE6520346}"/>
              </a:ext>
            </a:extLst>
          </p:cNvPr>
          <p:cNvSpPr txBox="1"/>
          <p:nvPr/>
        </p:nvSpPr>
        <p:spPr>
          <a:xfrm>
            <a:off x="940105" y="1828800"/>
            <a:ext cx="8134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endParaRPr lang="en-US" sz="3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453AD2-7604-3B4A-D360-C25BB46F8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05" y="4406713"/>
            <a:ext cx="10017614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+ 5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2                                                        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 3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20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2              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36 cm</a:t>
            </a:r>
            <a:r>
              <a:rPr kumimoji="0" lang="en-US" altLang="en-US" sz="3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4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03F913-2765-5BFF-C741-0D114B63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605" y="2531478"/>
            <a:ext cx="4851314" cy="19523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4046A8-CC2A-45D2-69C6-B590F814DF9F}"/>
              </a:ext>
            </a:extLst>
          </p:cNvPr>
          <p:cNvSpPr txBox="1"/>
          <p:nvPr/>
        </p:nvSpPr>
        <p:spPr>
          <a:xfrm>
            <a:off x="3490119" y="4648200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71BE4A-B46D-CA1F-AF76-CBD21C5E6E8E}"/>
              </a:ext>
            </a:extLst>
          </p:cNvPr>
          <p:cNvSpPr txBox="1"/>
          <p:nvPr/>
        </p:nvSpPr>
        <p:spPr>
          <a:xfrm>
            <a:off x="4011368" y="5458896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CAFD95-36C0-B985-D850-A78018713981}"/>
              </a:ext>
            </a:extLst>
          </p:cNvPr>
          <p:cNvSpPr txBox="1"/>
          <p:nvPr/>
        </p:nvSpPr>
        <p:spPr>
          <a:xfrm>
            <a:off x="9662319" y="4658586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9E1D79-4A24-2A12-B4F1-965D06830EE3}"/>
              </a:ext>
            </a:extLst>
          </p:cNvPr>
          <p:cNvSpPr txBox="1"/>
          <p:nvPr/>
        </p:nvSpPr>
        <p:spPr>
          <a:xfrm>
            <a:off x="9705975" y="5439383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24395"/>
            <a:ext cx="1066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36: ĐƠN VỊ ĐO DIỆN TÍCH. XĂNG - TI - MÉT VUÔNG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0163C0-3B06-6297-D42A-081639FB0F0F}"/>
              </a:ext>
            </a:extLst>
          </p:cNvPr>
          <p:cNvSpPr txBox="1"/>
          <p:nvPr/>
        </p:nvSpPr>
        <p:spPr>
          <a:xfrm>
            <a:off x="975519" y="1928520"/>
            <a:ext cx="3004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B13228-394D-3136-7911-C6567D55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22" y="2574851"/>
            <a:ext cx="12735862" cy="618814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2795FAF-2179-8C35-AFA7-F8BC91516D0B}"/>
              </a:ext>
            </a:extLst>
          </p:cNvPr>
          <p:cNvSpPr/>
          <p:nvPr/>
        </p:nvSpPr>
        <p:spPr>
          <a:xfrm>
            <a:off x="4633119" y="70294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6296018-EC5F-7FD1-082F-A217A1A87B33}"/>
              </a:ext>
            </a:extLst>
          </p:cNvPr>
          <p:cNvSpPr/>
          <p:nvPr/>
        </p:nvSpPr>
        <p:spPr>
          <a:xfrm>
            <a:off x="8733568" y="70485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E69E169-D95E-DE27-B5A5-7D461D9B9CCD}"/>
              </a:ext>
            </a:extLst>
          </p:cNvPr>
          <p:cNvSpPr/>
          <p:nvPr/>
        </p:nvSpPr>
        <p:spPr>
          <a:xfrm>
            <a:off x="12338717" y="70485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09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242</Words>
  <Application>Microsoft Office PowerPoint</Application>
  <PresentationFormat>Custom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2022-07-10T01:37:20Z</dcterms:created>
  <dcterms:modified xsi:type="dcterms:W3CDTF">2022-08-22T08:26:45Z</dcterms:modified>
</cp:coreProperties>
</file>