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3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4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53" r:id="rId2"/>
    <p:sldMasterId id="2147483656" r:id="rId3"/>
    <p:sldMasterId id="2147483668" r:id="rId4"/>
    <p:sldMasterId id="2147483680" r:id="rId5"/>
  </p:sldMasterIdLst>
  <p:notesMasterIdLst>
    <p:notesMasterId r:id="rId48"/>
  </p:notesMasterIdLst>
  <p:sldIdLst>
    <p:sldId id="256" r:id="rId6"/>
    <p:sldId id="262" r:id="rId7"/>
    <p:sldId id="304" r:id="rId8"/>
    <p:sldId id="266" r:id="rId9"/>
    <p:sldId id="263" r:id="rId10"/>
    <p:sldId id="265" r:id="rId11"/>
    <p:sldId id="267" r:id="rId12"/>
    <p:sldId id="268" r:id="rId13"/>
    <p:sldId id="269" r:id="rId14"/>
    <p:sldId id="264" r:id="rId15"/>
    <p:sldId id="270" r:id="rId16"/>
    <p:sldId id="257" r:id="rId17"/>
    <p:sldId id="271" r:id="rId18"/>
    <p:sldId id="272" r:id="rId19"/>
    <p:sldId id="273" r:id="rId20"/>
    <p:sldId id="274" r:id="rId21"/>
    <p:sldId id="280" r:id="rId22"/>
    <p:sldId id="303" r:id="rId23"/>
    <p:sldId id="281" r:id="rId24"/>
    <p:sldId id="258" r:id="rId25"/>
    <p:sldId id="282" r:id="rId26"/>
    <p:sldId id="283" r:id="rId27"/>
    <p:sldId id="284" r:id="rId28"/>
    <p:sldId id="287" r:id="rId29"/>
    <p:sldId id="285" r:id="rId30"/>
    <p:sldId id="259" r:id="rId31"/>
    <p:sldId id="286" r:id="rId32"/>
    <p:sldId id="298" r:id="rId33"/>
    <p:sldId id="276" r:id="rId34"/>
    <p:sldId id="302" r:id="rId35"/>
    <p:sldId id="278" r:id="rId36"/>
    <p:sldId id="277" r:id="rId37"/>
    <p:sldId id="289" r:id="rId38"/>
    <p:sldId id="297" r:id="rId39"/>
    <p:sldId id="296" r:id="rId40"/>
    <p:sldId id="290" r:id="rId41"/>
    <p:sldId id="299" r:id="rId42"/>
    <p:sldId id="300" r:id="rId43"/>
    <p:sldId id="301" r:id="rId44"/>
    <p:sldId id="279" r:id="rId45"/>
    <p:sldId id="260" r:id="rId46"/>
    <p:sldId id="261" r:id="rId47"/>
  </p:sldIdLst>
  <p:sldSz cx="24377650" cy="13716000"/>
  <p:notesSz cx="6858000" cy="9144000"/>
  <p:embeddedFontLst>
    <p:embeddedFont>
      <p:font typeface="Arial Black" panose="020B0A04020102020204" pitchFamily="34" charset="0"/>
      <p:bold r:id="rId49"/>
    </p:embeddedFont>
    <p:embeddedFont>
      <p:font typeface="Calibri" panose="020F0502020204030204" pitchFamily="34" charset="0"/>
      <p:regular r:id="rId50"/>
      <p:bold r:id="rId51"/>
      <p:italic r:id="rId52"/>
      <p:boldItalic r:id="rId53"/>
    </p:embeddedFont>
    <p:embeddedFont>
      <p:font typeface="Lato" panose="020F0502020204030203" pitchFamily="34" charset="0"/>
      <p:regular r:id="rId54"/>
      <p:bold r:id="rId55"/>
      <p:italic r:id="rId56"/>
      <p:boldItalic r:id="rId57"/>
    </p:embeddedFont>
    <p:embeddedFont>
      <p:font typeface="Lato Black" panose="020F0502020204030203" pitchFamily="34" charset="0"/>
      <p:bold r:id="rId58"/>
      <p:boldItalic r:id="rId59"/>
    </p:embeddedFont>
    <p:embeddedFont>
      <p:font typeface="Lato Light" panose="020F0502020204030203" pitchFamily="34" charset="0"/>
      <p:regular r:id="rId60"/>
      <p:bold r:id="rId61"/>
      <p:italic r:id="rId62"/>
      <p:boldItalic r:id="rId63"/>
    </p:embeddedFont>
    <p:embeddedFont>
      <p:font typeface="Montserrat Medium" panose="00000600000000000000" pitchFamily="2" charset="0"/>
      <p:regular r:id="rId64"/>
      <p:italic r:id="rId65"/>
    </p:embeddedFont>
    <p:embeddedFont>
      <p:font typeface="Verdana" panose="020B0604030504040204" pitchFamily="34" charset="0"/>
      <p:regular r:id="rId66"/>
      <p:bold r:id="rId67"/>
      <p:italic r:id="rId68"/>
      <p:boldItalic r:id="rId6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8249">
          <p15:clr>
            <a:srgbClr val="A4A3A4"/>
          </p15:clr>
        </p15:guide>
        <p15:guide id="2" pos="14391">
          <p15:clr>
            <a:srgbClr val="A4A3A4"/>
          </p15:clr>
        </p15:guide>
        <p15:guide id="3" pos="1126" userDrawn="1">
          <p15:clr>
            <a:srgbClr val="A4A3A4"/>
          </p15:clr>
        </p15:guide>
        <p15:guide id="4" pos="7678" userDrawn="1">
          <p15:clr>
            <a:srgbClr val="A4A3A4"/>
          </p15:clr>
        </p15:guide>
      </p15:sldGuideLst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70" roundtripDataSignature="AMtx7mgKLBYGJQcA7jpAweC+Ypg9xek3ZQ==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Quỳnh Châu" initials="QC" lastIdx="1" clrIdx="0">
    <p:extLst>
      <p:ext uri="{19B8F6BF-5375-455C-9EA6-DF929625EA0E}">
        <p15:presenceInfo xmlns:p15="http://schemas.microsoft.com/office/powerpoint/2012/main" userId="a8b9487c30842715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99746"/>
    <a:srgbClr val="223761"/>
    <a:srgbClr val="DFDEED"/>
    <a:srgbClr val="593084"/>
    <a:srgbClr val="8BB4F4"/>
    <a:srgbClr val="AC9ACA"/>
    <a:srgbClr val="6D519A"/>
    <a:srgbClr val="CCA4C8"/>
    <a:srgbClr val="A05A9A"/>
    <a:srgbClr val="4F2F8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074" autoAdjust="0"/>
    <p:restoredTop sz="94660"/>
  </p:normalViewPr>
  <p:slideViewPr>
    <p:cSldViewPr snapToGrid="0">
      <p:cViewPr varScale="1">
        <p:scale>
          <a:sx n="37" d="100"/>
          <a:sy n="37" d="100"/>
        </p:scale>
        <p:origin x="822" y="84"/>
      </p:cViewPr>
      <p:guideLst>
        <p:guide orient="horz" pos="8249"/>
        <p:guide pos="14391"/>
        <p:guide pos="1126"/>
        <p:guide pos="767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font" Target="fonts/font2.fntdata"/><Relationship Id="rId55" Type="http://schemas.openxmlformats.org/officeDocument/2006/relationships/font" Target="fonts/font7.fntdata"/><Relationship Id="rId63" Type="http://schemas.openxmlformats.org/officeDocument/2006/relationships/font" Target="fonts/font15.fntdata"/><Relationship Id="rId68" Type="http://schemas.openxmlformats.org/officeDocument/2006/relationships/font" Target="fonts/font20.fntdata"/><Relationship Id="rId76" Type="http://schemas.microsoft.com/office/2016/11/relationships/changesInfo" Target="changesInfos/changesInfo1.xml"/><Relationship Id="rId7" Type="http://schemas.openxmlformats.org/officeDocument/2006/relationships/slide" Target="slides/slide2.xml"/><Relationship Id="rId71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font" Target="fonts/font5.fntdata"/><Relationship Id="rId58" Type="http://schemas.openxmlformats.org/officeDocument/2006/relationships/font" Target="fonts/font10.fntdata"/><Relationship Id="rId66" Type="http://schemas.openxmlformats.org/officeDocument/2006/relationships/font" Target="fonts/font18.fntdata"/><Relationship Id="rId74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font" Target="fonts/font1.fntdata"/><Relationship Id="rId57" Type="http://schemas.openxmlformats.org/officeDocument/2006/relationships/font" Target="fonts/font9.fntdata"/><Relationship Id="rId61" Type="http://schemas.openxmlformats.org/officeDocument/2006/relationships/font" Target="fonts/font13.fntdata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font" Target="fonts/font4.fntdata"/><Relationship Id="rId60" Type="http://schemas.openxmlformats.org/officeDocument/2006/relationships/font" Target="fonts/font12.fntdata"/><Relationship Id="rId65" Type="http://schemas.openxmlformats.org/officeDocument/2006/relationships/font" Target="fonts/font17.fntdata"/><Relationship Id="rId73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notesMaster" Target="notesMasters/notesMaster1.xml"/><Relationship Id="rId56" Type="http://schemas.openxmlformats.org/officeDocument/2006/relationships/font" Target="fonts/font8.fntdata"/><Relationship Id="rId64" Type="http://schemas.openxmlformats.org/officeDocument/2006/relationships/font" Target="fonts/font16.fntdata"/><Relationship Id="rId69" Type="http://schemas.openxmlformats.org/officeDocument/2006/relationships/font" Target="fonts/font21.fntdata"/><Relationship Id="rId8" Type="http://schemas.openxmlformats.org/officeDocument/2006/relationships/slide" Target="slides/slide3.xml"/><Relationship Id="rId51" Type="http://schemas.openxmlformats.org/officeDocument/2006/relationships/font" Target="fonts/font3.fntdata"/><Relationship Id="rId72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font" Target="fonts/font11.fntdata"/><Relationship Id="rId67" Type="http://schemas.openxmlformats.org/officeDocument/2006/relationships/font" Target="fonts/font19.fntdata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font" Target="fonts/font6.fntdata"/><Relationship Id="rId62" Type="http://schemas.openxmlformats.org/officeDocument/2006/relationships/font" Target="fonts/font14.fntdata"/><Relationship Id="rId70" Type="http://customschemas.google.com/relationships/presentationmetadata" Target="metadata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Quỳnh Châu" userId="a8b9487c30842715" providerId="LiveId" clId="{48B61FF3-461A-4C10-A152-F65792E5E492}"/>
    <pc:docChg chg="undo custSel addSld delSld modSld sldOrd">
      <pc:chgData name="Quỳnh Châu" userId="a8b9487c30842715" providerId="LiveId" clId="{48B61FF3-461A-4C10-A152-F65792E5E492}" dt="2022-06-02T13:04:35.277" v="1346" actId="20577"/>
      <pc:docMkLst>
        <pc:docMk/>
      </pc:docMkLst>
      <pc:sldChg chg="addSp modSp modAnim">
        <pc:chgData name="Quỳnh Châu" userId="a8b9487c30842715" providerId="LiveId" clId="{48B61FF3-461A-4C10-A152-F65792E5E492}" dt="2022-06-02T11:32:45.433" v="354" actId="1076"/>
        <pc:sldMkLst>
          <pc:docMk/>
          <pc:sldMk cId="1045689188" sldId="263"/>
        </pc:sldMkLst>
        <pc:picChg chg="add mod">
          <ac:chgData name="Quỳnh Châu" userId="a8b9487c30842715" providerId="LiveId" clId="{48B61FF3-461A-4C10-A152-F65792E5E492}" dt="2022-06-02T04:12:02.951" v="84" actId="1076"/>
          <ac:picMkLst>
            <pc:docMk/>
            <pc:sldMk cId="1045689188" sldId="263"/>
            <ac:picMk id="1026" creationId="{2A1A45AF-8BAC-64D1-31B8-8DE16811BE21}"/>
          </ac:picMkLst>
        </pc:picChg>
        <pc:picChg chg="add mod">
          <ac:chgData name="Quỳnh Châu" userId="a8b9487c30842715" providerId="LiveId" clId="{48B61FF3-461A-4C10-A152-F65792E5E492}" dt="2022-06-02T11:32:45.433" v="354" actId="1076"/>
          <ac:picMkLst>
            <pc:docMk/>
            <pc:sldMk cId="1045689188" sldId="263"/>
            <ac:picMk id="1028" creationId="{C26C568E-C60E-5EE7-5443-AC21AA554294}"/>
          </ac:picMkLst>
        </pc:picChg>
      </pc:sldChg>
      <pc:sldChg chg="addSp modSp mod modAnim">
        <pc:chgData name="Quỳnh Châu" userId="a8b9487c30842715" providerId="LiveId" clId="{48B61FF3-461A-4C10-A152-F65792E5E492}" dt="2022-06-02T04:37:36.730" v="228"/>
        <pc:sldMkLst>
          <pc:docMk/>
          <pc:sldMk cId="68254506" sldId="264"/>
        </pc:sldMkLst>
        <pc:spChg chg="mod">
          <ac:chgData name="Quỳnh Châu" userId="a8b9487c30842715" providerId="LiveId" clId="{48B61FF3-461A-4C10-A152-F65792E5E492}" dt="2022-06-02T04:37:06.800" v="217" actId="1076"/>
          <ac:spMkLst>
            <pc:docMk/>
            <pc:sldMk cId="68254506" sldId="264"/>
            <ac:spMk id="44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37:06.800" v="217" actId="1076"/>
          <ac:spMkLst>
            <pc:docMk/>
            <pc:sldMk cId="68254506" sldId="264"/>
            <ac:spMk id="49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37:06.800" v="217" actId="1076"/>
          <ac:spMkLst>
            <pc:docMk/>
            <pc:sldMk cId="68254506" sldId="264"/>
            <ac:spMk id="98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37:06.800" v="217" actId="1076"/>
          <ac:spMkLst>
            <pc:docMk/>
            <pc:sldMk cId="68254506" sldId="264"/>
            <ac:spMk id="155" creationId="{00000000-0000-0000-0000-000000000000}"/>
          </ac:spMkLst>
        </pc:spChg>
        <pc:graphicFrameChg chg="mod modGraphic">
          <ac:chgData name="Quỳnh Châu" userId="a8b9487c30842715" providerId="LiveId" clId="{48B61FF3-461A-4C10-A152-F65792E5E492}" dt="2022-06-02T04:37:06.800" v="217" actId="1076"/>
          <ac:graphicFrameMkLst>
            <pc:docMk/>
            <pc:sldMk cId="68254506" sldId="264"/>
            <ac:graphicFrameMk id="2" creationId="{00000000-0000-0000-0000-000000000000}"/>
          </ac:graphicFrameMkLst>
        </pc:graphicFrameChg>
        <pc:picChg chg="add mod">
          <ac:chgData name="Quỳnh Châu" userId="a8b9487c30842715" providerId="LiveId" clId="{48B61FF3-461A-4C10-A152-F65792E5E492}" dt="2022-06-02T04:36:04.492" v="205" actId="1076"/>
          <ac:picMkLst>
            <pc:docMk/>
            <pc:sldMk cId="68254506" sldId="264"/>
            <ac:picMk id="2050" creationId="{8F3EB772-9910-2676-C126-37362742F6F1}"/>
          </ac:picMkLst>
        </pc:picChg>
        <pc:picChg chg="add mod">
          <ac:chgData name="Quỳnh Châu" userId="a8b9487c30842715" providerId="LiveId" clId="{48B61FF3-461A-4C10-A152-F65792E5E492}" dt="2022-06-02T04:36:38.858" v="214" actId="1076"/>
          <ac:picMkLst>
            <pc:docMk/>
            <pc:sldMk cId="68254506" sldId="264"/>
            <ac:picMk id="2052" creationId="{49A82688-7C1E-0582-846D-AA9449D41E42}"/>
          </ac:picMkLst>
        </pc:picChg>
        <pc:picChg chg="add mod">
          <ac:chgData name="Quỳnh Châu" userId="a8b9487c30842715" providerId="LiveId" clId="{48B61FF3-461A-4C10-A152-F65792E5E492}" dt="2022-06-02T04:36:48.093" v="215" actId="1076"/>
          <ac:picMkLst>
            <pc:docMk/>
            <pc:sldMk cId="68254506" sldId="264"/>
            <ac:picMk id="2054" creationId="{67A44D54-EE2F-020C-4A52-300C9C43ABA7}"/>
          </ac:picMkLst>
        </pc:picChg>
      </pc:sldChg>
      <pc:sldChg chg="addSp modSp modAnim">
        <pc:chgData name="Quỳnh Châu" userId="a8b9487c30842715" providerId="LiveId" clId="{48B61FF3-461A-4C10-A152-F65792E5E492}" dt="2022-06-02T04:13:29.113" v="89"/>
        <pc:sldMkLst>
          <pc:docMk/>
          <pc:sldMk cId="3765651838" sldId="265"/>
        </pc:sldMkLst>
        <pc:picChg chg="add mod">
          <ac:chgData name="Quỳnh Châu" userId="a8b9487c30842715" providerId="LiveId" clId="{48B61FF3-461A-4C10-A152-F65792E5E492}" dt="2022-06-02T04:13:24.570" v="87" actId="1076"/>
          <ac:picMkLst>
            <pc:docMk/>
            <pc:sldMk cId="3765651838" sldId="265"/>
            <ac:picMk id="2050" creationId="{FE659480-6EA2-1ADF-E2DF-68F81987170E}"/>
          </ac:picMkLst>
        </pc:picChg>
      </pc:sldChg>
      <pc:sldChg chg="addSp modSp modAnim">
        <pc:chgData name="Quỳnh Châu" userId="a8b9487c30842715" providerId="LiveId" clId="{48B61FF3-461A-4C10-A152-F65792E5E492}" dt="2022-06-02T04:14:56.423" v="100"/>
        <pc:sldMkLst>
          <pc:docMk/>
          <pc:sldMk cId="861604265" sldId="266"/>
        </pc:sldMkLst>
        <pc:picChg chg="add mod">
          <ac:chgData name="Quỳnh Châu" userId="a8b9487c30842715" providerId="LiveId" clId="{48B61FF3-461A-4C10-A152-F65792E5E492}" dt="2022-06-02T04:14:48.933" v="97" actId="1076"/>
          <ac:picMkLst>
            <pc:docMk/>
            <pc:sldMk cId="861604265" sldId="266"/>
            <ac:picMk id="3074" creationId="{991D7136-45E6-7798-AB2D-CBAE82ECD55C}"/>
          </ac:picMkLst>
        </pc:picChg>
      </pc:sldChg>
      <pc:sldChg chg="addSp modSp modAnim">
        <pc:chgData name="Quỳnh Châu" userId="a8b9487c30842715" providerId="LiveId" clId="{48B61FF3-461A-4C10-A152-F65792E5E492}" dt="2022-06-02T04:18:59.965" v="112"/>
        <pc:sldMkLst>
          <pc:docMk/>
          <pc:sldMk cId="3757313858" sldId="267"/>
        </pc:sldMkLst>
        <pc:picChg chg="add mod">
          <ac:chgData name="Quỳnh Châu" userId="a8b9487c30842715" providerId="LiveId" clId="{48B61FF3-461A-4C10-A152-F65792E5E492}" dt="2022-06-02T04:16:32.707" v="105" actId="1076"/>
          <ac:picMkLst>
            <pc:docMk/>
            <pc:sldMk cId="3757313858" sldId="267"/>
            <ac:picMk id="4098" creationId="{FF7F6054-CEF6-3A01-DB64-5F02D9A528BB}"/>
          </ac:picMkLst>
        </pc:picChg>
        <pc:picChg chg="add mod">
          <ac:chgData name="Quỳnh Châu" userId="a8b9487c30842715" providerId="LiveId" clId="{48B61FF3-461A-4C10-A152-F65792E5E492}" dt="2022-06-02T04:18:47.850" v="107" actId="1076"/>
          <ac:picMkLst>
            <pc:docMk/>
            <pc:sldMk cId="3757313858" sldId="267"/>
            <ac:picMk id="4100" creationId="{6FB642A9-9349-EB7D-439F-1F9964858ED7}"/>
          </ac:picMkLst>
        </pc:picChg>
      </pc:sldChg>
      <pc:sldChg chg="addSp modSp mod modAnim">
        <pc:chgData name="Quỳnh Châu" userId="a8b9487c30842715" providerId="LiveId" clId="{48B61FF3-461A-4C10-A152-F65792E5E492}" dt="2022-06-02T04:31:02.803" v="182"/>
        <pc:sldMkLst>
          <pc:docMk/>
          <pc:sldMk cId="4232514209" sldId="268"/>
        </pc:sldMkLst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44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45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49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192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219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236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237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255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256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264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319" creationId="{00000000-0000-0000-0000-000000000000}"/>
          </ac:spMkLst>
        </pc:spChg>
        <pc:spChg chg="mod">
          <ac:chgData name="Quỳnh Châu" userId="a8b9487c30842715" providerId="LiveId" clId="{48B61FF3-461A-4C10-A152-F65792E5E492}" dt="2022-06-02T04:27:47.053" v="163" actId="1076"/>
          <ac:spMkLst>
            <pc:docMk/>
            <pc:sldMk cId="4232514209" sldId="268"/>
            <ac:spMk id="320" creationId="{00000000-0000-0000-0000-000000000000}"/>
          </ac:spMkLst>
        </pc:spChg>
        <pc:graphicFrameChg chg="mod modGraphic">
          <ac:chgData name="Quỳnh Châu" userId="a8b9487c30842715" providerId="LiveId" clId="{48B61FF3-461A-4C10-A152-F65792E5E492}" dt="2022-06-02T04:27:47.053" v="163" actId="1076"/>
          <ac:graphicFrameMkLst>
            <pc:docMk/>
            <pc:sldMk cId="4232514209" sldId="268"/>
            <ac:graphicFrameMk id="2" creationId="{00000000-0000-0000-0000-000000000000}"/>
          </ac:graphicFrameMkLst>
        </pc:graphicFrameChg>
        <pc:picChg chg="add mod">
          <ac:chgData name="Quỳnh Châu" userId="a8b9487c30842715" providerId="LiveId" clId="{48B61FF3-461A-4C10-A152-F65792E5E492}" dt="2022-06-02T04:27:59.526" v="166" actId="1076"/>
          <ac:picMkLst>
            <pc:docMk/>
            <pc:sldMk cId="4232514209" sldId="268"/>
            <ac:picMk id="5122" creationId="{505164B6-93A9-EB93-6063-6F276C981D3E}"/>
          </ac:picMkLst>
        </pc:picChg>
      </pc:sldChg>
      <pc:sldChg chg="addSp modSp modAnim">
        <pc:chgData name="Quỳnh Châu" userId="a8b9487c30842715" providerId="LiveId" clId="{48B61FF3-461A-4C10-A152-F65792E5E492}" dt="2022-06-02T04:30:54.787" v="181"/>
        <pc:sldMkLst>
          <pc:docMk/>
          <pc:sldMk cId="2454672896" sldId="269"/>
        </pc:sldMkLst>
        <pc:picChg chg="add mod">
          <ac:chgData name="Quỳnh Châu" userId="a8b9487c30842715" providerId="LiveId" clId="{48B61FF3-461A-4C10-A152-F65792E5E492}" dt="2022-06-02T04:30:45.915" v="178" actId="1076"/>
          <ac:picMkLst>
            <pc:docMk/>
            <pc:sldMk cId="2454672896" sldId="269"/>
            <ac:picMk id="1026" creationId="{A29FC723-EABE-ABFD-9F07-59FF67CD2208}"/>
          </ac:picMkLst>
        </pc:picChg>
        <pc:picChg chg="add mod">
          <ac:chgData name="Quỳnh Châu" userId="a8b9487c30842715" providerId="LiveId" clId="{48B61FF3-461A-4C10-A152-F65792E5E492}" dt="2022-06-02T04:30:39.670" v="177" actId="1076"/>
          <ac:picMkLst>
            <pc:docMk/>
            <pc:sldMk cId="2454672896" sldId="269"/>
            <ac:picMk id="1028" creationId="{1236DA81-94B0-F2B3-6032-EDE85562CAB9}"/>
          </ac:picMkLst>
        </pc:picChg>
      </pc:sldChg>
      <pc:sldChg chg="addSp modSp modAnim">
        <pc:chgData name="Quỳnh Châu" userId="a8b9487c30842715" providerId="LiveId" clId="{48B61FF3-461A-4C10-A152-F65792E5E492}" dt="2022-06-02T04:41:14.614" v="243"/>
        <pc:sldMkLst>
          <pc:docMk/>
          <pc:sldMk cId="3224583946" sldId="270"/>
        </pc:sldMkLst>
        <pc:picChg chg="add mod">
          <ac:chgData name="Quỳnh Châu" userId="a8b9487c30842715" providerId="LiveId" clId="{48B61FF3-461A-4C10-A152-F65792E5E492}" dt="2022-06-02T04:40:56.011" v="239" actId="1076"/>
          <ac:picMkLst>
            <pc:docMk/>
            <pc:sldMk cId="3224583946" sldId="270"/>
            <ac:picMk id="3074" creationId="{03B4435F-B42A-C06A-ECFA-328550B77D28}"/>
          </ac:picMkLst>
        </pc:picChg>
        <pc:picChg chg="add mod">
          <ac:chgData name="Quỳnh Châu" userId="a8b9487c30842715" providerId="LiveId" clId="{48B61FF3-461A-4C10-A152-F65792E5E492}" dt="2022-06-02T04:41:04.200" v="240" actId="1076"/>
          <ac:picMkLst>
            <pc:docMk/>
            <pc:sldMk cId="3224583946" sldId="270"/>
            <ac:picMk id="3076" creationId="{53F9C1C3-5804-BB87-D4ED-DAF4382EF882}"/>
          </ac:picMkLst>
        </pc:picChg>
      </pc:sldChg>
      <pc:sldChg chg="addSp delSp modSp del mod delAnim modAnim">
        <pc:chgData name="Quỳnh Châu" userId="a8b9487c30842715" providerId="LiveId" clId="{48B61FF3-461A-4C10-A152-F65792E5E492}" dt="2022-06-02T05:26:17.233" v="351" actId="2696"/>
        <pc:sldMkLst>
          <pc:docMk/>
          <pc:sldMk cId="1734281012" sldId="275"/>
        </pc:sldMkLst>
        <pc:picChg chg="add del mod modCrop">
          <ac:chgData name="Quỳnh Châu" userId="a8b9487c30842715" providerId="LiveId" clId="{48B61FF3-461A-4C10-A152-F65792E5E492}" dt="2022-06-01T14:26:15.904" v="53" actId="21"/>
          <ac:picMkLst>
            <pc:docMk/>
            <pc:sldMk cId="1734281012" sldId="275"/>
            <ac:picMk id="20" creationId="{A7807ADE-29BD-F40C-A981-05C30721317E}"/>
          </ac:picMkLst>
        </pc:picChg>
        <pc:picChg chg="add mod modCrop">
          <ac:chgData name="Quỳnh Châu" userId="a8b9487c30842715" providerId="LiveId" clId="{48B61FF3-461A-4C10-A152-F65792E5E492}" dt="2022-06-02T05:23:06.703" v="326" actId="1076"/>
          <ac:picMkLst>
            <pc:docMk/>
            <pc:sldMk cId="1734281012" sldId="275"/>
            <ac:picMk id="21" creationId="{3B7519B2-4233-7345-5A1D-6C795E1FEEC9}"/>
          </ac:picMkLst>
        </pc:picChg>
      </pc:sldChg>
      <pc:sldChg chg="modSp mod">
        <pc:chgData name="Quỳnh Châu" userId="a8b9487c30842715" providerId="LiveId" clId="{48B61FF3-461A-4C10-A152-F65792E5E492}" dt="2022-06-02T11:33:53.498" v="356" actId="1076"/>
        <pc:sldMkLst>
          <pc:docMk/>
          <pc:sldMk cId="152986687" sldId="276"/>
        </pc:sldMkLst>
        <pc:spChg chg="mod">
          <ac:chgData name="Quỳnh Châu" userId="a8b9487c30842715" providerId="LiveId" clId="{48B61FF3-461A-4C10-A152-F65792E5E492}" dt="2022-06-02T11:33:53.498" v="356" actId="1076"/>
          <ac:spMkLst>
            <pc:docMk/>
            <pc:sldMk cId="152986687" sldId="276"/>
            <ac:spMk id="6" creationId="{7FA5A159-0735-BD3F-BB63-6AC3BAE686A5}"/>
          </ac:spMkLst>
        </pc:spChg>
      </pc:sldChg>
      <pc:sldChg chg="modSp">
        <pc:chgData name="Quỳnh Châu" userId="a8b9487c30842715" providerId="LiveId" clId="{48B61FF3-461A-4C10-A152-F65792E5E492}" dt="2022-06-02T05:11:32.295" v="257"/>
        <pc:sldMkLst>
          <pc:docMk/>
          <pc:sldMk cId="1076788955" sldId="281"/>
        </pc:sldMkLst>
        <pc:picChg chg="mod">
          <ac:chgData name="Quỳnh Châu" userId="a8b9487c30842715" providerId="LiveId" clId="{48B61FF3-461A-4C10-A152-F65792E5E492}" dt="2022-06-02T05:10:04.592" v="246"/>
          <ac:picMkLst>
            <pc:docMk/>
            <pc:sldMk cId="1076788955" sldId="281"/>
            <ac:picMk id="10" creationId="{00000000-0000-0000-0000-000000000000}"/>
          </ac:picMkLst>
        </pc:picChg>
        <pc:picChg chg="mod">
          <ac:chgData name="Quỳnh Châu" userId="a8b9487c30842715" providerId="LiveId" clId="{48B61FF3-461A-4C10-A152-F65792E5E492}" dt="2022-06-02T05:10:26.328" v="249"/>
          <ac:picMkLst>
            <pc:docMk/>
            <pc:sldMk cId="1076788955" sldId="281"/>
            <ac:picMk id="11" creationId="{00000000-0000-0000-0000-000000000000}"/>
          </ac:picMkLst>
        </pc:picChg>
        <pc:picChg chg="mod">
          <ac:chgData name="Quỳnh Châu" userId="a8b9487c30842715" providerId="LiveId" clId="{48B61FF3-461A-4C10-A152-F65792E5E492}" dt="2022-06-02T05:11:27.417" v="256"/>
          <ac:picMkLst>
            <pc:docMk/>
            <pc:sldMk cId="1076788955" sldId="281"/>
            <ac:picMk id="12" creationId="{00000000-0000-0000-0000-000000000000}"/>
          </ac:picMkLst>
        </pc:picChg>
        <pc:picChg chg="mod">
          <ac:chgData name="Quỳnh Châu" userId="a8b9487c30842715" providerId="LiveId" clId="{48B61FF3-461A-4C10-A152-F65792E5E492}" dt="2022-06-02T05:11:22.423" v="255"/>
          <ac:picMkLst>
            <pc:docMk/>
            <pc:sldMk cId="1076788955" sldId="281"/>
            <ac:picMk id="13" creationId="{00000000-0000-0000-0000-000000000000}"/>
          </ac:picMkLst>
        </pc:picChg>
        <pc:picChg chg="mod">
          <ac:chgData name="Quỳnh Châu" userId="a8b9487c30842715" providerId="LiveId" clId="{48B61FF3-461A-4C10-A152-F65792E5E492}" dt="2022-06-02T05:10:12.574" v="247"/>
          <ac:picMkLst>
            <pc:docMk/>
            <pc:sldMk cId="1076788955" sldId="281"/>
            <ac:picMk id="14" creationId="{00000000-0000-0000-0000-000000000000}"/>
          </ac:picMkLst>
        </pc:picChg>
        <pc:picChg chg="mod">
          <ac:chgData name="Quỳnh Châu" userId="a8b9487c30842715" providerId="LiveId" clId="{48B61FF3-461A-4C10-A152-F65792E5E492}" dt="2022-06-02T05:11:32.295" v="257"/>
          <ac:picMkLst>
            <pc:docMk/>
            <pc:sldMk cId="1076788955" sldId="281"/>
            <ac:picMk id="17" creationId="{00000000-0000-0000-0000-000000000000}"/>
          </ac:picMkLst>
        </pc:picChg>
        <pc:picChg chg="mod">
          <ac:chgData name="Quỳnh Châu" userId="a8b9487c30842715" providerId="LiveId" clId="{48B61FF3-461A-4C10-A152-F65792E5E492}" dt="2022-06-02T05:10:21.327" v="248"/>
          <ac:picMkLst>
            <pc:docMk/>
            <pc:sldMk cId="1076788955" sldId="281"/>
            <ac:picMk id="18" creationId="{00000000-0000-0000-0000-000000000000}"/>
          </ac:picMkLst>
        </pc:picChg>
        <pc:picChg chg="mod">
          <ac:chgData name="Quỳnh Châu" userId="a8b9487c30842715" providerId="LiveId" clId="{48B61FF3-461A-4C10-A152-F65792E5E492}" dt="2022-06-02T05:10:42.645" v="252" actId="167"/>
          <ac:picMkLst>
            <pc:docMk/>
            <pc:sldMk cId="1076788955" sldId="281"/>
            <ac:picMk id="22" creationId="{85DADFD9-152B-2AD9-A354-AE405AA2C6DD}"/>
          </ac:picMkLst>
        </pc:picChg>
        <pc:picChg chg="mod">
          <ac:chgData name="Quỳnh Châu" userId="a8b9487c30842715" providerId="LiveId" clId="{48B61FF3-461A-4C10-A152-F65792E5E492}" dt="2022-06-02T05:11:15.215" v="254"/>
          <ac:picMkLst>
            <pc:docMk/>
            <pc:sldMk cId="1076788955" sldId="281"/>
            <ac:picMk id="24" creationId="{00000000-0000-0000-0000-000000000000}"/>
          </ac:picMkLst>
        </pc:picChg>
      </pc:sldChg>
      <pc:sldChg chg="ord">
        <pc:chgData name="Quỳnh Châu" userId="a8b9487c30842715" providerId="LiveId" clId="{48B61FF3-461A-4C10-A152-F65792E5E492}" dt="2022-06-02T05:07:54.593" v="245"/>
        <pc:sldMkLst>
          <pc:docMk/>
          <pc:sldMk cId="2158164074" sldId="287"/>
        </pc:sldMkLst>
      </pc:sldChg>
      <pc:sldChg chg="addSp modSp mod modAnim">
        <pc:chgData name="Quỳnh Châu" userId="a8b9487c30842715" providerId="LiveId" clId="{48B61FF3-461A-4C10-A152-F65792E5E492}" dt="2022-06-02T12:18:17.603" v="719" actId="14100"/>
        <pc:sldMkLst>
          <pc:docMk/>
          <pc:sldMk cId="3316471937" sldId="289"/>
        </pc:sldMkLst>
        <pc:spChg chg="add mod">
          <ac:chgData name="Quỳnh Châu" userId="a8b9487c30842715" providerId="LiveId" clId="{48B61FF3-461A-4C10-A152-F65792E5E492}" dt="2022-06-02T12:18:17.603" v="719" actId="14100"/>
          <ac:spMkLst>
            <pc:docMk/>
            <pc:sldMk cId="3316471937" sldId="289"/>
            <ac:spMk id="3" creationId="{8C4C96EA-5076-9396-A81C-390A704D8944}"/>
          </ac:spMkLst>
        </pc:spChg>
        <pc:spChg chg="mod">
          <ac:chgData name="Quỳnh Châu" userId="a8b9487c30842715" providerId="LiveId" clId="{48B61FF3-461A-4C10-A152-F65792E5E492}" dt="2022-06-02T11:46:19.417" v="452" actId="339"/>
          <ac:spMkLst>
            <pc:docMk/>
            <pc:sldMk cId="3316471937" sldId="289"/>
            <ac:spMk id="7" creationId="{9B473DD4-D48B-39AA-45A1-25B8498ED284}"/>
          </ac:spMkLst>
        </pc:spChg>
        <pc:spChg chg="mod">
          <ac:chgData name="Quỳnh Châu" userId="a8b9487c30842715" providerId="LiveId" clId="{48B61FF3-461A-4C10-A152-F65792E5E492}" dt="2022-06-02T11:46:19.417" v="452" actId="339"/>
          <ac:spMkLst>
            <pc:docMk/>
            <pc:sldMk cId="3316471937" sldId="289"/>
            <ac:spMk id="8" creationId="{4F350151-CB15-088B-B1C8-7E5579B71F70}"/>
          </ac:spMkLst>
        </pc:spChg>
        <pc:spChg chg="mod">
          <ac:chgData name="Quỳnh Châu" userId="a8b9487c30842715" providerId="LiveId" clId="{48B61FF3-461A-4C10-A152-F65792E5E492}" dt="2022-06-02T11:46:19.417" v="452" actId="339"/>
          <ac:spMkLst>
            <pc:docMk/>
            <pc:sldMk cId="3316471937" sldId="289"/>
            <ac:spMk id="9" creationId="{82BA101B-8DFE-7391-5C1B-AC3028910B30}"/>
          </ac:spMkLst>
        </pc:spChg>
        <pc:spChg chg="mod">
          <ac:chgData name="Quỳnh Châu" userId="a8b9487c30842715" providerId="LiveId" clId="{48B61FF3-461A-4C10-A152-F65792E5E492}" dt="2022-06-02T11:46:19.417" v="452" actId="339"/>
          <ac:spMkLst>
            <pc:docMk/>
            <pc:sldMk cId="3316471937" sldId="289"/>
            <ac:spMk id="10" creationId="{8BEBCF31-1E37-E1F3-BE8A-54DDEE9EC532}"/>
          </ac:spMkLst>
        </pc:spChg>
        <pc:spChg chg="mod">
          <ac:chgData name="Quỳnh Châu" userId="a8b9487c30842715" providerId="LiveId" clId="{48B61FF3-461A-4C10-A152-F65792E5E492}" dt="2022-06-02T11:46:19.417" v="452" actId="339"/>
          <ac:spMkLst>
            <pc:docMk/>
            <pc:sldMk cId="3316471937" sldId="289"/>
            <ac:spMk id="11" creationId="{54B0B68B-82C9-783A-5DBB-24C6CD9B185F}"/>
          </ac:spMkLst>
        </pc:spChg>
        <pc:spChg chg="mod">
          <ac:chgData name="Quỳnh Châu" userId="a8b9487c30842715" providerId="LiveId" clId="{48B61FF3-461A-4C10-A152-F65792E5E492}" dt="2022-06-02T11:46:19.417" v="452" actId="339"/>
          <ac:spMkLst>
            <pc:docMk/>
            <pc:sldMk cId="3316471937" sldId="289"/>
            <ac:spMk id="12" creationId="{C56D3E3E-485A-125C-7E28-23B1B2AADADA}"/>
          </ac:spMkLst>
        </pc:spChg>
        <pc:spChg chg="mod">
          <ac:chgData name="Quỳnh Châu" userId="a8b9487c30842715" providerId="LiveId" clId="{48B61FF3-461A-4C10-A152-F65792E5E492}" dt="2022-06-02T12:17:40.586" v="690" actId="208"/>
          <ac:spMkLst>
            <pc:docMk/>
            <pc:sldMk cId="3316471937" sldId="289"/>
            <ac:spMk id="13" creationId="{D23B29A7-063C-DAB3-FBD8-049F9407F4C8}"/>
          </ac:spMkLst>
        </pc:spChg>
        <pc:spChg chg="mod">
          <ac:chgData name="Quỳnh Châu" userId="a8b9487c30842715" providerId="LiveId" clId="{48B61FF3-461A-4C10-A152-F65792E5E492}" dt="2022-06-02T12:17:43.621" v="691" actId="208"/>
          <ac:spMkLst>
            <pc:docMk/>
            <pc:sldMk cId="3316471937" sldId="289"/>
            <ac:spMk id="14" creationId="{26428762-0BF7-2395-5485-5AC30AA0D823}"/>
          </ac:spMkLst>
        </pc:spChg>
      </pc:sldChg>
      <pc:sldChg chg="addSp delSp modSp mod">
        <pc:chgData name="Quỳnh Châu" userId="a8b9487c30842715" providerId="LiveId" clId="{48B61FF3-461A-4C10-A152-F65792E5E492}" dt="2022-06-02T12:05:37.324" v="652" actId="1076"/>
        <pc:sldMkLst>
          <pc:docMk/>
          <pc:sldMk cId="3257242520" sldId="290"/>
        </pc:sldMkLst>
        <pc:spChg chg="mod">
          <ac:chgData name="Quỳnh Châu" userId="a8b9487c30842715" providerId="LiveId" clId="{48B61FF3-461A-4C10-A152-F65792E5E492}" dt="2022-06-02T11:39:17.253" v="379" actId="20577"/>
          <ac:spMkLst>
            <pc:docMk/>
            <pc:sldMk cId="3257242520" sldId="290"/>
            <ac:spMk id="4" creationId="{DBE8411D-64D1-FB21-02E7-68AC35C8F9F2}"/>
          </ac:spMkLst>
        </pc:spChg>
        <pc:spChg chg="add mod">
          <ac:chgData name="Quỳnh Châu" userId="a8b9487c30842715" providerId="LiveId" clId="{48B61FF3-461A-4C10-A152-F65792E5E492}" dt="2022-06-02T11:40:43.630" v="394" actId="20577"/>
          <ac:spMkLst>
            <pc:docMk/>
            <pc:sldMk cId="3257242520" sldId="290"/>
            <ac:spMk id="6" creationId="{33FE413A-FCB9-93AC-2470-D309067CF719}"/>
          </ac:spMkLst>
        </pc:spChg>
        <pc:spChg chg="add mod">
          <ac:chgData name="Quỳnh Châu" userId="a8b9487c30842715" providerId="LiveId" clId="{48B61FF3-461A-4C10-A152-F65792E5E492}" dt="2022-06-02T11:44:36.754" v="441"/>
          <ac:spMkLst>
            <pc:docMk/>
            <pc:sldMk cId="3257242520" sldId="290"/>
            <ac:spMk id="7" creationId="{54731957-05DF-45F9-8A43-4EB1AE6E685D}"/>
          </ac:spMkLst>
        </pc:spChg>
        <pc:spChg chg="mod">
          <ac:chgData name="Quỳnh Châu" userId="a8b9487c30842715" providerId="LiveId" clId="{48B61FF3-461A-4C10-A152-F65792E5E492}" dt="2022-06-02T11:53:47.166" v="553" actId="20577"/>
          <ac:spMkLst>
            <pc:docMk/>
            <pc:sldMk cId="3257242520" sldId="290"/>
            <ac:spMk id="13" creationId="{6061EF5D-12A4-5D18-4D1C-AB1DCAA223D7}"/>
          </ac:spMkLst>
        </pc:spChg>
        <pc:picChg chg="add del mod">
          <ac:chgData name="Quỳnh Châu" userId="a8b9487c30842715" providerId="LiveId" clId="{48B61FF3-461A-4C10-A152-F65792E5E492}" dt="2022-06-02T11:38:16.857" v="371" actId="21"/>
          <ac:picMkLst>
            <pc:docMk/>
            <pc:sldMk cId="3257242520" sldId="290"/>
            <ac:picMk id="3" creationId="{98740BB8-7915-CCCF-D751-E366D89D3308}"/>
          </ac:picMkLst>
        </pc:picChg>
        <pc:picChg chg="add mod">
          <ac:chgData name="Quỳnh Châu" userId="a8b9487c30842715" providerId="LiveId" clId="{48B61FF3-461A-4C10-A152-F65792E5E492}" dt="2022-06-02T12:05:37.324" v="652" actId="1076"/>
          <ac:picMkLst>
            <pc:docMk/>
            <pc:sldMk cId="3257242520" sldId="290"/>
            <ac:picMk id="8" creationId="{B34A5A7B-3F9A-5211-8715-89FB5A4F4081}"/>
          </ac:picMkLst>
        </pc:picChg>
      </pc:sldChg>
      <pc:sldChg chg="addSp delSp modSp mod ord">
        <pc:chgData name="Quỳnh Châu" userId="a8b9487c30842715" providerId="LiveId" clId="{48B61FF3-461A-4C10-A152-F65792E5E492}" dt="2022-06-02T12:04:28.669" v="647" actId="1076"/>
        <pc:sldMkLst>
          <pc:docMk/>
          <pc:sldMk cId="882172140" sldId="296"/>
        </pc:sldMkLst>
        <pc:spChg chg="mod">
          <ac:chgData name="Quỳnh Châu" userId="a8b9487c30842715" providerId="LiveId" clId="{48B61FF3-461A-4C10-A152-F65792E5E492}" dt="2022-06-02T11:48:27.360" v="454" actId="122"/>
          <ac:spMkLst>
            <pc:docMk/>
            <pc:sldMk cId="882172140" sldId="296"/>
            <ac:spMk id="4" creationId="{DBE8411D-64D1-FB21-02E7-68AC35C8F9F2}"/>
          </ac:spMkLst>
        </pc:spChg>
        <pc:spChg chg="add mod">
          <ac:chgData name="Quỳnh Châu" userId="a8b9487c30842715" providerId="LiveId" clId="{48B61FF3-461A-4C10-A152-F65792E5E492}" dt="2022-06-02T11:40:38.387" v="390" actId="20577"/>
          <ac:spMkLst>
            <pc:docMk/>
            <pc:sldMk cId="882172140" sldId="296"/>
            <ac:spMk id="6" creationId="{BAA0F3C3-1EB0-6F52-C851-E74C3930E3ED}"/>
          </ac:spMkLst>
        </pc:spChg>
        <pc:spChg chg="add mod">
          <ac:chgData name="Quỳnh Châu" userId="a8b9487c30842715" providerId="LiveId" clId="{48B61FF3-461A-4C10-A152-F65792E5E492}" dt="2022-06-02T11:44:35.095" v="440"/>
          <ac:spMkLst>
            <pc:docMk/>
            <pc:sldMk cId="882172140" sldId="296"/>
            <ac:spMk id="7" creationId="{08B8E98E-23C1-D38F-6A3C-44B3334F2A2C}"/>
          </ac:spMkLst>
        </pc:spChg>
        <pc:spChg chg="add del mod">
          <ac:chgData name="Quỳnh Châu" userId="a8b9487c30842715" providerId="LiveId" clId="{48B61FF3-461A-4C10-A152-F65792E5E492}" dt="2022-06-02T12:04:17.050" v="643" actId="21"/>
          <ac:spMkLst>
            <pc:docMk/>
            <pc:sldMk cId="882172140" sldId="296"/>
            <ac:spMk id="9" creationId="{ABB527F4-958F-FF03-9758-B01BAA56667B}"/>
          </ac:spMkLst>
        </pc:spChg>
        <pc:picChg chg="add del mod">
          <ac:chgData name="Quỳnh Châu" userId="a8b9487c30842715" providerId="LiveId" clId="{48B61FF3-461A-4C10-A152-F65792E5E492}" dt="2022-06-02T11:38:19.160" v="372" actId="21"/>
          <ac:picMkLst>
            <pc:docMk/>
            <pc:sldMk cId="882172140" sldId="296"/>
            <ac:picMk id="3" creationId="{2650EE8D-5557-E88A-91F8-1BF5880D4F12}"/>
          </ac:picMkLst>
        </pc:picChg>
        <pc:picChg chg="add mod">
          <ac:chgData name="Quỳnh Châu" userId="a8b9487c30842715" providerId="LiveId" clId="{48B61FF3-461A-4C10-A152-F65792E5E492}" dt="2022-06-02T12:04:28.669" v="647" actId="1076"/>
          <ac:picMkLst>
            <pc:docMk/>
            <pc:sldMk cId="882172140" sldId="296"/>
            <ac:picMk id="8" creationId="{447F5793-0139-E612-CD7D-5CD23067E1C0}"/>
          </ac:picMkLst>
        </pc:picChg>
      </pc:sldChg>
      <pc:sldChg chg="addSp delSp modSp mod ord">
        <pc:chgData name="Quỳnh Châu" userId="a8b9487c30842715" providerId="LiveId" clId="{48B61FF3-461A-4C10-A152-F65792E5E492}" dt="2022-06-02T12:03:39.109" v="641" actId="1076"/>
        <pc:sldMkLst>
          <pc:docMk/>
          <pc:sldMk cId="665488579" sldId="297"/>
        </pc:sldMkLst>
        <pc:spChg chg="add mod">
          <ac:chgData name="Quỳnh Châu" userId="a8b9487c30842715" providerId="LiveId" clId="{48B61FF3-461A-4C10-A152-F65792E5E492}" dt="2022-06-02T11:44:21.011" v="439"/>
          <ac:spMkLst>
            <pc:docMk/>
            <pc:sldMk cId="665488579" sldId="297"/>
            <ac:spMk id="5" creationId="{7BA464CA-8CC7-5B5F-8938-2E07396F1DC4}"/>
          </ac:spMkLst>
        </pc:spChg>
        <pc:spChg chg="add mod">
          <ac:chgData name="Quỳnh Châu" userId="a8b9487c30842715" providerId="LiveId" clId="{48B61FF3-461A-4C10-A152-F65792E5E492}" dt="2022-06-02T11:40:25.945" v="386" actId="20577"/>
          <ac:spMkLst>
            <pc:docMk/>
            <pc:sldMk cId="665488579" sldId="297"/>
            <ac:spMk id="6" creationId="{F3C896EB-A956-43E3-8A04-EB41AB513292}"/>
          </ac:spMkLst>
        </pc:spChg>
        <pc:picChg chg="add del mod">
          <ac:chgData name="Quỳnh Châu" userId="a8b9487c30842715" providerId="LiveId" clId="{48B61FF3-461A-4C10-A152-F65792E5E492}" dt="2022-06-02T11:38:13.255" v="370" actId="21"/>
          <ac:picMkLst>
            <pc:docMk/>
            <pc:sldMk cId="665488579" sldId="297"/>
            <ac:picMk id="3" creationId="{689AADBE-3DD4-7F99-28C6-A0DC6BB85858}"/>
          </ac:picMkLst>
        </pc:picChg>
        <pc:picChg chg="add mod">
          <ac:chgData name="Quỳnh Châu" userId="a8b9487c30842715" providerId="LiveId" clId="{48B61FF3-461A-4C10-A152-F65792E5E492}" dt="2022-06-02T12:03:39.109" v="641" actId="1076"/>
          <ac:picMkLst>
            <pc:docMk/>
            <pc:sldMk cId="665488579" sldId="297"/>
            <ac:picMk id="8" creationId="{B39BE303-2D6E-9697-C892-A4B2703FDE4B}"/>
          </ac:picMkLst>
        </pc:picChg>
      </pc:sldChg>
      <pc:sldChg chg="addSp modSp mod modAnim">
        <pc:chgData name="Quỳnh Châu" userId="a8b9487c30842715" providerId="LiveId" clId="{48B61FF3-461A-4C10-A152-F65792E5E492}" dt="2022-06-02T05:26:09.755" v="350"/>
        <pc:sldMkLst>
          <pc:docMk/>
          <pc:sldMk cId="325405705" sldId="298"/>
        </pc:sldMkLst>
        <pc:spChg chg="mod">
          <ac:chgData name="Quỳnh Châu" userId="a8b9487c30842715" providerId="LiveId" clId="{48B61FF3-461A-4C10-A152-F65792E5E492}" dt="2022-06-01T14:17:25.444" v="3" actId="1076"/>
          <ac:spMkLst>
            <pc:docMk/>
            <pc:sldMk cId="325405705" sldId="298"/>
            <ac:spMk id="4" creationId="{3722B60B-5BEF-C7F3-61C6-7A45BCAE6225}"/>
          </ac:spMkLst>
        </pc:spChg>
        <pc:spChg chg="mod">
          <ac:chgData name="Quỳnh Châu" userId="a8b9487c30842715" providerId="LiveId" clId="{48B61FF3-461A-4C10-A152-F65792E5E492}" dt="2022-06-01T14:17:32.229" v="4" actId="1076"/>
          <ac:spMkLst>
            <pc:docMk/>
            <pc:sldMk cId="325405705" sldId="298"/>
            <ac:spMk id="12" creationId="{8DE9FBE8-FB6A-3BB5-EF1C-B071DA46FCD7}"/>
          </ac:spMkLst>
        </pc:spChg>
        <pc:spChg chg="mod">
          <ac:chgData name="Quỳnh Châu" userId="a8b9487c30842715" providerId="LiveId" clId="{48B61FF3-461A-4C10-A152-F65792E5E492}" dt="2022-06-01T14:17:43.758" v="5" actId="1076"/>
          <ac:spMkLst>
            <pc:docMk/>
            <pc:sldMk cId="325405705" sldId="298"/>
            <ac:spMk id="13" creationId="{1E90E154-532A-085A-434D-91EE4B38F384}"/>
          </ac:spMkLst>
        </pc:spChg>
        <pc:spChg chg="mod">
          <ac:chgData name="Quỳnh Châu" userId="a8b9487c30842715" providerId="LiveId" clId="{48B61FF3-461A-4C10-A152-F65792E5E492}" dt="2022-06-01T14:17:51.386" v="6" actId="1076"/>
          <ac:spMkLst>
            <pc:docMk/>
            <pc:sldMk cId="325405705" sldId="298"/>
            <ac:spMk id="14" creationId="{ACC5B200-AF80-C5B7-23E5-6D4DF1DB81E0}"/>
          </ac:spMkLst>
        </pc:spChg>
        <pc:picChg chg="mod">
          <ac:chgData name="Quỳnh Châu" userId="a8b9487c30842715" providerId="LiveId" clId="{48B61FF3-461A-4C10-A152-F65792E5E492}" dt="2022-06-01T14:16:59.868" v="0" actId="14100"/>
          <ac:picMkLst>
            <pc:docMk/>
            <pc:sldMk cId="325405705" sldId="298"/>
            <ac:picMk id="3" creationId="{31D8E1ED-B9FA-73DA-D58A-C7C1B1CEFBB7}"/>
          </ac:picMkLst>
        </pc:picChg>
        <pc:picChg chg="mod">
          <ac:chgData name="Quỳnh Châu" userId="a8b9487c30842715" providerId="LiveId" clId="{48B61FF3-461A-4C10-A152-F65792E5E492}" dt="2022-06-01T14:17:17.015" v="2" actId="1076"/>
          <ac:picMkLst>
            <pc:docMk/>
            <pc:sldMk cId="325405705" sldId="298"/>
            <ac:picMk id="10" creationId="{62E660B4-8B3A-17E3-0C06-D1118B81F3CE}"/>
          </ac:picMkLst>
        </pc:picChg>
        <pc:picChg chg="add mod">
          <ac:chgData name="Quỳnh Châu" userId="a8b9487c30842715" providerId="LiveId" clId="{48B61FF3-461A-4C10-A152-F65792E5E492}" dt="2022-06-02T05:17:16.857" v="306" actId="1076"/>
          <ac:picMkLst>
            <pc:docMk/>
            <pc:sldMk cId="325405705" sldId="298"/>
            <ac:picMk id="17" creationId="{0793C0EF-D976-1851-9CFA-B679911632A3}"/>
          </ac:picMkLst>
        </pc:picChg>
        <pc:picChg chg="add mod">
          <ac:chgData name="Quỳnh Châu" userId="a8b9487c30842715" providerId="LiveId" clId="{48B61FF3-461A-4C10-A152-F65792E5E492}" dt="2022-06-02T05:17:31.696" v="309" actId="1076"/>
          <ac:picMkLst>
            <pc:docMk/>
            <pc:sldMk cId="325405705" sldId="298"/>
            <ac:picMk id="24" creationId="{C2CD5106-4C59-8C7A-C040-A7FD3D414BC9}"/>
          </ac:picMkLst>
        </pc:picChg>
        <pc:picChg chg="add mod">
          <ac:chgData name="Quỳnh Châu" userId="a8b9487c30842715" providerId="LiveId" clId="{48B61FF3-461A-4C10-A152-F65792E5E492}" dt="2022-06-02T05:23:30.679" v="330" actId="1076"/>
          <ac:picMkLst>
            <pc:docMk/>
            <pc:sldMk cId="325405705" sldId="298"/>
            <ac:picMk id="30" creationId="{FD623A64-CDF5-F617-9F16-87CFF0161ADF}"/>
          </ac:picMkLst>
        </pc:picChg>
        <pc:picChg chg="add mod">
          <ac:chgData name="Quỳnh Châu" userId="a8b9487c30842715" providerId="LiveId" clId="{48B61FF3-461A-4C10-A152-F65792E5E492}" dt="2022-06-02T05:18:14.808" v="316" actId="1076"/>
          <ac:picMkLst>
            <pc:docMk/>
            <pc:sldMk cId="325405705" sldId="298"/>
            <ac:picMk id="31" creationId="{95CFD90E-367E-9E57-356A-55BFC7F5ADAD}"/>
          </ac:picMkLst>
        </pc:picChg>
        <pc:cxnChg chg="add mod">
          <ac:chgData name="Quỳnh Châu" userId="a8b9487c30842715" providerId="LiveId" clId="{48B61FF3-461A-4C10-A152-F65792E5E492}" dt="2022-06-02T05:17:16.857" v="306" actId="1076"/>
          <ac:cxnSpMkLst>
            <pc:docMk/>
            <pc:sldMk cId="325405705" sldId="298"/>
            <ac:cxnSpMk id="5" creationId="{4F692131-29EE-672E-2FD1-CD414A8007DF}"/>
          </ac:cxnSpMkLst>
        </pc:cxnChg>
        <pc:cxnChg chg="add mod">
          <ac:chgData name="Quỳnh Châu" userId="a8b9487c30842715" providerId="LiveId" clId="{48B61FF3-461A-4C10-A152-F65792E5E492}" dt="2022-06-02T05:17:16.857" v="306" actId="1076"/>
          <ac:cxnSpMkLst>
            <pc:docMk/>
            <pc:sldMk cId="325405705" sldId="298"/>
            <ac:cxnSpMk id="18" creationId="{93114DE6-722D-ABEB-3B25-FFB7275C8F05}"/>
          </ac:cxnSpMkLst>
        </pc:cxnChg>
        <pc:cxnChg chg="add mod">
          <ac:chgData name="Quỳnh Châu" userId="a8b9487c30842715" providerId="LiveId" clId="{48B61FF3-461A-4C10-A152-F65792E5E492}" dt="2022-06-02T05:17:16.857" v="306" actId="1076"/>
          <ac:cxnSpMkLst>
            <pc:docMk/>
            <pc:sldMk cId="325405705" sldId="298"/>
            <ac:cxnSpMk id="20" creationId="{08CC38B0-1DE9-0D2A-4786-6BEA8088498B}"/>
          </ac:cxnSpMkLst>
        </pc:cxnChg>
        <pc:cxnChg chg="add mod">
          <ac:chgData name="Quỳnh Châu" userId="a8b9487c30842715" providerId="LiveId" clId="{48B61FF3-461A-4C10-A152-F65792E5E492}" dt="2022-06-02T05:17:16.857" v="306" actId="1076"/>
          <ac:cxnSpMkLst>
            <pc:docMk/>
            <pc:sldMk cId="325405705" sldId="298"/>
            <ac:cxnSpMk id="22" creationId="{7B79E16B-EB50-47BB-00FA-B599AB817E09}"/>
          </ac:cxnSpMkLst>
        </pc:cxnChg>
        <pc:cxnChg chg="add mod">
          <ac:chgData name="Quỳnh Châu" userId="a8b9487c30842715" providerId="LiveId" clId="{48B61FF3-461A-4C10-A152-F65792E5E492}" dt="2022-06-02T05:17:31.696" v="309" actId="1076"/>
          <ac:cxnSpMkLst>
            <pc:docMk/>
            <pc:sldMk cId="325405705" sldId="298"/>
            <ac:cxnSpMk id="25" creationId="{FBBC7023-20F3-47F1-CE8B-4440270516EB}"/>
          </ac:cxnSpMkLst>
        </pc:cxnChg>
        <pc:cxnChg chg="add mod">
          <ac:chgData name="Quỳnh Châu" userId="a8b9487c30842715" providerId="LiveId" clId="{48B61FF3-461A-4C10-A152-F65792E5E492}" dt="2022-06-02T05:18:14.808" v="316" actId="1076"/>
          <ac:cxnSpMkLst>
            <pc:docMk/>
            <pc:sldMk cId="325405705" sldId="298"/>
            <ac:cxnSpMk id="26" creationId="{9ABF33AF-4433-28A0-B610-977E7C06EC9E}"/>
          </ac:cxnSpMkLst>
        </pc:cxnChg>
        <pc:cxnChg chg="add mod">
          <ac:chgData name="Quỳnh Châu" userId="a8b9487c30842715" providerId="LiveId" clId="{48B61FF3-461A-4C10-A152-F65792E5E492}" dt="2022-06-02T05:17:31.696" v="309" actId="1076"/>
          <ac:cxnSpMkLst>
            <pc:docMk/>
            <pc:sldMk cId="325405705" sldId="298"/>
            <ac:cxnSpMk id="27" creationId="{EB738357-F4D0-D0DE-442D-B2312BC6F889}"/>
          </ac:cxnSpMkLst>
        </pc:cxnChg>
        <pc:cxnChg chg="add mod">
          <ac:chgData name="Quỳnh Châu" userId="a8b9487c30842715" providerId="LiveId" clId="{48B61FF3-461A-4C10-A152-F65792E5E492}" dt="2022-06-02T05:18:14.808" v="316" actId="1076"/>
          <ac:cxnSpMkLst>
            <pc:docMk/>
            <pc:sldMk cId="325405705" sldId="298"/>
            <ac:cxnSpMk id="28" creationId="{A3A1E375-002F-06D3-B7A7-733B3A822143}"/>
          </ac:cxnSpMkLst>
        </pc:cxnChg>
        <pc:cxnChg chg="add mod">
          <ac:chgData name="Quỳnh Châu" userId="a8b9487c30842715" providerId="LiveId" clId="{48B61FF3-461A-4C10-A152-F65792E5E492}" dt="2022-06-02T05:17:31.696" v="309" actId="1076"/>
          <ac:cxnSpMkLst>
            <pc:docMk/>
            <pc:sldMk cId="325405705" sldId="298"/>
            <ac:cxnSpMk id="29" creationId="{56885A9F-8A9D-723F-CC7D-6AD1C50B2901}"/>
          </ac:cxnSpMkLst>
        </pc:cxnChg>
        <pc:cxnChg chg="add mod">
          <ac:chgData name="Quỳnh Châu" userId="a8b9487c30842715" providerId="LiveId" clId="{48B61FF3-461A-4C10-A152-F65792E5E492}" dt="2022-06-02T05:24:36.031" v="344" actId="1076"/>
          <ac:cxnSpMkLst>
            <pc:docMk/>
            <pc:sldMk cId="325405705" sldId="298"/>
            <ac:cxnSpMk id="32" creationId="{906BB6D0-323D-76B5-5603-818D8E70444B}"/>
          </ac:cxnSpMkLst>
        </pc:cxnChg>
        <pc:cxnChg chg="add mod">
          <ac:chgData name="Quỳnh Châu" userId="a8b9487c30842715" providerId="LiveId" clId="{48B61FF3-461A-4C10-A152-F65792E5E492}" dt="2022-06-02T05:24:41.152" v="345" actId="1076"/>
          <ac:cxnSpMkLst>
            <pc:docMk/>
            <pc:sldMk cId="325405705" sldId="298"/>
            <ac:cxnSpMk id="33" creationId="{9B03095E-D128-5082-92A1-BF0CCC451A5E}"/>
          </ac:cxnSpMkLst>
        </pc:cxnChg>
        <pc:cxnChg chg="add mod">
          <ac:chgData name="Quỳnh Châu" userId="a8b9487c30842715" providerId="LiveId" clId="{48B61FF3-461A-4C10-A152-F65792E5E492}" dt="2022-06-02T05:24:19.232" v="340" actId="14100"/>
          <ac:cxnSpMkLst>
            <pc:docMk/>
            <pc:sldMk cId="325405705" sldId="298"/>
            <ac:cxnSpMk id="34" creationId="{0AE78A8A-6E1C-18D8-BAB9-6EBD8A14C528}"/>
          </ac:cxnSpMkLst>
        </pc:cxnChg>
        <pc:cxnChg chg="add mod">
          <ac:chgData name="Quỳnh Châu" userId="a8b9487c30842715" providerId="LiveId" clId="{48B61FF3-461A-4C10-A152-F65792E5E492}" dt="2022-06-02T05:24:31.376" v="343" actId="14100"/>
          <ac:cxnSpMkLst>
            <pc:docMk/>
            <pc:sldMk cId="325405705" sldId="298"/>
            <ac:cxnSpMk id="36" creationId="{EC33184A-1C8C-7953-7C5D-E958CC672AE0}"/>
          </ac:cxnSpMkLst>
        </pc:cxnChg>
      </pc:sldChg>
      <pc:sldChg chg="addSp delSp modSp add mod">
        <pc:chgData name="Quỳnh Châu" userId="a8b9487c30842715" providerId="LiveId" clId="{48B61FF3-461A-4C10-A152-F65792E5E492}" dt="2022-06-02T12:12:11.873" v="663" actId="1076"/>
        <pc:sldMkLst>
          <pc:docMk/>
          <pc:sldMk cId="1095434918" sldId="299"/>
        </pc:sldMkLst>
        <pc:spChg chg="mod">
          <ac:chgData name="Quỳnh Châu" userId="a8b9487c30842715" providerId="LiveId" clId="{48B61FF3-461A-4C10-A152-F65792E5E492}" dt="2022-06-02T11:41:16.271" v="404"/>
          <ac:spMkLst>
            <pc:docMk/>
            <pc:sldMk cId="1095434918" sldId="299"/>
            <ac:spMk id="4" creationId="{DBE8411D-64D1-FB21-02E7-68AC35C8F9F2}"/>
          </ac:spMkLst>
        </pc:spChg>
        <pc:spChg chg="mod">
          <ac:chgData name="Quỳnh Châu" userId="a8b9487c30842715" providerId="LiveId" clId="{48B61FF3-461A-4C10-A152-F65792E5E492}" dt="2022-06-02T11:40:53.452" v="399" actId="20577"/>
          <ac:spMkLst>
            <pc:docMk/>
            <pc:sldMk cId="1095434918" sldId="299"/>
            <ac:spMk id="6" creationId="{33FE413A-FCB9-93AC-2470-D309067CF719}"/>
          </ac:spMkLst>
        </pc:spChg>
        <pc:spChg chg="add mod">
          <ac:chgData name="Quỳnh Châu" userId="a8b9487c30842715" providerId="LiveId" clId="{48B61FF3-461A-4C10-A152-F65792E5E492}" dt="2022-06-02T11:44:38.229" v="442"/>
          <ac:spMkLst>
            <pc:docMk/>
            <pc:sldMk cId="1095434918" sldId="299"/>
            <ac:spMk id="7" creationId="{8B964DF8-CBE6-5A17-7809-0A76CF5C93D8}"/>
          </ac:spMkLst>
        </pc:spChg>
        <pc:spChg chg="add del mod">
          <ac:chgData name="Quỳnh Châu" userId="a8b9487c30842715" providerId="LiveId" clId="{48B61FF3-461A-4C10-A152-F65792E5E492}" dt="2022-06-02T12:06:18.334" v="654" actId="21"/>
          <ac:spMkLst>
            <pc:docMk/>
            <pc:sldMk cId="1095434918" sldId="299"/>
            <ac:spMk id="8" creationId="{53E59626-FC58-08DB-DA1A-2AF9D238FE05}"/>
          </ac:spMkLst>
        </pc:spChg>
        <pc:spChg chg="mod">
          <ac:chgData name="Quỳnh Châu" userId="a8b9487c30842715" providerId="LiveId" clId="{48B61FF3-461A-4C10-A152-F65792E5E492}" dt="2022-06-02T11:55:34.206" v="554"/>
          <ac:spMkLst>
            <pc:docMk/>
            <pc:sldMk cId="1095434918" sldId="299"/>
            <ac:spMk id="13" creationId="{6061EF5D-12A4-5D18-4D1C-AB1DCAA223D7}"/>
          </ac:spMkLst>
        </pc:spChg>
        <pc:picChg chg="add mod modCrop">
          <ac:chgData name="Quỳnh Châu" userId="a8b9487c30842715" providerId="LiveId" clId="{48B61FF3-461A-4C10-A152-F65792E5E492}" dt="2022-06-02T12:12:11.873" v="663" actId="1076"/>
          <ac:picMkLst>
            <pc:docMk/>
            <pc:sldMk cId="1095434918" sldId="299"/>
            <ac:picMk id="5" creationId="{99A9C018-74BA-A87F-08AE-B90A84E2C459}"/>
          </ac:picMkLst>
        </pc:picChg>
      </pc:sldChg>
      <pc:sldChg chg="addSp delSp modSp add mod">
        <pc:chgData name="Quỳnh Châu" userId="a8b9487c30842715" providerId="LiveId" clId="{48B61FF3-461A-4C10-A152-F65792E5E492}" dt="2022-06-02T12:13:58.715" v="675" actId="1076"/>
        <pc:sldMkLst>
          <pc:docMk/>
          <pc:sldMk cId="2451466385" sldId="300"/>
        </pc:sldMkLst>
        <pc:spChg chg="mod">
          <ac:chgData name="Quỳnh Châu" userId="a8b9487c30842715" providerId="LiveId" clId="{48B61FF3-461A-4C10-A152-F65792E5E492}" dt="2022-06-02T11:41:45.416" v="406" actId="121"/>
          <ac:spMkLst>
            <pc:docMk/>
            <pc:sldMk cId="2451466385" sldId="300"/>
            <ac:spMk id="4" creationId="{DBE8411D-64D1-FB21-02E7-68AC35C8F9F2}"/>
          </ac:spMkLst>
        </pc:spChg>
        <pc:spChg chg="mod">
          <ac:chgData name="Quỳnh Châu" userId="a8b9487c30842715" providerId="LiveId" clId="{48B61FF3-461A-4C10-A152-F65792E5E492}" dt="2022-06-02T11:41:53.949" v="407" actId="1076"/>
          <ac:spMkLst>
            <pc:docMk/>
            <pc:sldMk cId="2451466385" sldId="300"/>
            <ac:spMk id="6" creationId="{33FE413A-FCB9-93AC-2470-D309067CF719}"/>
          </ac:spMkLst>
        </pc:spChg>
        <pc:spChg chg="add mod">
          <ac:chgData name="Quỳnh Châu" userId="a8b9487c30842715" providerId="LiveId" clId="{48B61FF3-461A-4C10-A152-F65792E5E492}" dt="2022-06-02T11:44:39.941" v="443"/>
          <ac:spMkLst>
            <pc:docMk/>
            <pc:sldMk cId="2451466385" sldId="300"/>
            <ac:spMk id="7" creationId="{43D4F758-A86C-B36F-FE8A-363F4CC789D0}"/>
          </ac:spMkLst>
        </pc:spChg>
        <pc:spChg chg="add del mod">
          <ac:chgData name="Quỳnh Châu" userId="a8b9487c30842715" providerId="LiveId" clId="{48B61FF3-461A-4C10-A152-F65792E5E492}" dt="2022-06-02T12:13:29.382" v="665" actId="21"/>
          <ac:spMkLst>
            <pc:docMk/>
            <pc:sldMk cId="2451466385" sldId="300"/>
            <ac:spMk id="8" creationId="{D4371F5F-E0FA-7280-184D-6B47614FB9D1}"/>
          </ac:spMkLst>
        </pc:spChg>
        <pc:spChg chg="mod">
          <ac:chgData name="Quỳnh Châu" userId="a8b9487c30842715" providerId="LiveId" clId="{48B61FF3-461A-4C10-A152-F65792E5E492}" dt="2022-06-02T11:58:20.255" v="607" actId="122"/>
          <ac:spMkLst>
            <pc:docMk/>
            <pc:sldMk cId="2451466385" sldId="300"/>
            <ac:spMk id="13" creationId="{6061EF5D-12A4-5D18-4D1C-AB1DCAA223D7}"/>
          </ac:spMkLst>
        </pc:spChg>
        <pc:picChg chg="add mod modCrop">
          <ac:chgData name="Quỳnh Châu" userId="a8b9487c30842715" providerId="LiveId" clId="{48B61FF3-461A-4C10-A152-F65792E5E492}" dt="2022-06-02T12:13:58.715" v="675" actId="1076"/>
          <ac:picMkLst>
            <pc:docMk/>
            <pc:sldMk cId="2451466385" sldId="300"/>
            <ac:picMk id="5" creationId="{52F365F5-1493-E703-46A3-20BC1D8C7831}"/>
          </ac:picMkLst>
        </pc:picChg>
      </pc:sldChg>
      <pc:sldChg chg="addSp delSp modSp add mod">
        <pc:chgData name="Quỳnh Châu" userId="a8b9487c30842715" providerId="LiveId" clId="{48B61FF3-461A-4C10-A152-F65792E5E492}" dt="2022-06-02T12:16:08.850" v="685" actId="1076"/>
        <pc:sldMkLst>
          <pc:docMk/>
          <pc:sldMk cId="2537774348" sldId="301"/>
        </pc:sldMkLst>
        <pc:spChg chg="mod">
          <ac:chgData name="Quỳnh Châu" userId="a8b9487c30842715" providerId="LiveId" clId="{48B61FF3-461A-4C10-A152-F65792E5E492}" dt="2022-06-02T11:42:07.784" v="408"/>
          <ac:spMkLst>
            <pc:docMk/>
            <pc:sldMk cId="2537774348" sldId="301"/>
            <ac:spMk id="4" creationId="{DBE8411D-64D1-FB21-02E7-68AC35C8F9F2}"/>
          </ac:spMkLst>
        </pc:spChg>
        <pc:spChg chg="mod">
          <ac:chgData name="Quỳnh Châu" userId="a8b9487c30842715" providerId="LiveId" clId="{48B61FF3-461A-4C10-A152-F65792E5E492}" dt="2022-06-02T11:40:59.896" v="403" actId="20577"/>
          <ac:spMkLst>
            <pc:docMk/>
            <pc:sldMk cId="2537774348" sldId="301"/>
            <ac:spMk id="6" creationId="{33FE413A-FCB9-93AC-2470-D309067CF719}"/>
          </ac:spMkLst>
        </pc:spChg>
        <pc:spChg chg="add mod">
          <ac:chgData name="Quỳnh Châu" userId="a8b9487c30842715" providerId="LiveId" clId="{48B61FF3-461A-4C10-A152-F65792E5E492}" dt="2022-06-02T11:44:41.334" v="444"/>
          <ac:spMkLst>
            <pc:docMk/>
            <pc:sldMk cId="2537774348" sldId="301"/>
            <ac:spMk id="7" creationId="{8E8243F8-1FB0-5194-D99C-52E5EFC0C5AE}"/>
          </ac:spMkLst>
        </pc:spChg>
        <pc:spChg chg="add del mod">
          <ac:chgData name="Quỳnh Châu" userId="a8b9487c30842715" providerId="LiveId" clId="{48B61FF3-461A-4C10-A152-F65792E5E492}" dt="2022-06-02T12:15:37.987" v="677" actId="21"/>
          <ac:spMkLst>
            <pc:docMk/>
            <pc:sldMk cId="2537774348" sldId="301"/>
            <ac:spMk id="8" creationId="{6A68D8FB-9439-204A-0E45-9DCDF707A606}"/>
          </ac:spMkLst>
        </pc:spChg>
        <pc:spChg chg="mod">
          <ac:chgData name="Quỳnh Châu" userId="a8b9487c30842715" providerId="LiveId" clId="{48B61FF3-461A-4C10-A152-F65792E5E492}" dt="2022-06-02T11:59:12.775" v="626" actId="20577"/>
          <ac:spMkLst>
            <pc:docMk/>
            <pc:sldMk cId="2537774348" sldId="301"/>
            <ac:spMk id="13" creationId="{6061EF5D-12A4-5D18-4D1C-AB1DCAA223D7}"/>
          </ac:spMkLst>
        </pc:spChg>
        <pc:picChg chg="add mod modCrop">
          <ac:chgData name="Quỳnh Châu" userId="a8b9487c30842715" providerId="LiveId" clId="{48B61FF3-461A-4C10-A152-F65792E5E492}" dt="2022-06-02T12:16:08.850" v="685" actId="1076"/>
          <ac:picMkLst>
            <pc:docMk/>
            <pc:sldMk cId="2537774348" sldId="301"/>
            <ac:picMk id="5" creationId="{72B75FA8-7E73-C8D9-EB5C-31ADEEA3F62F}"/>
          </ac:picMkLst>
        </pc:picChg>
      </pc:sldChg>
      <pc:sldChg chg="addSp delSp modSp add mod delAnim modAnim">
        <pc:chgData name="Quỳnh Châu" userId="a8b9487c30842715" providerId="LiveId" clId="{48B61FF3-461A-4C10-A152-F65792E5E492}" dt="2022-06-02T13:04:35.277" v="1346" actId="20577"/>
        <pc:sldMkLst>
          <pc:docMk/>
          <pc:sldMk cId="2579917161" sldId="302"/>
        </pc:sldMkLst>
        <pc:spChg chg="add mod">
          <ac:chgData name="Quỳnh Châu" userId="a8b9487c30842715" providerId="LiveId" clId="{48B61FF3-461A-4C10-A152-F65792E5E492}" dt="2022-06-02T12:28:48.989" v="767" actId="14100"/>
          <ac:spMkLst>
            <pc:docMk/>
            <pc:sldMk cId="2579917161" sldId="302"/>
            <ac:spMk id="2" creationId="{D7444D11-FA8E-76F8-E426-E4B2A55761EC}"/>
          </ac:spMkLst>
        </pc:spChg>
        <pc:spChg chg="del">
          <ac:chgData name="Quỳnh Châu" userId="a8b9487c30842715" providerId="LiveId" clId="{48B61FF3-461A-4C10-A152-F65792E5E492}" dt="2022-06-02T12:24:58.383" v="722" actId="21"/>
          <ac:spMkLst>
            <pc:docMk/>
            <pc:sldMk cId="2579917161" sldId="302"/>
            <ac:spMk id="6" creationId="{7FA5A159-0735-BD3F-BB63-6AC3BAE686A5}"/>
          </ac:spMkLst>
        </pc:spChg>
        <pc:spChg chg="add mod">
          <ac:chgData name="Quỳnh Châu" userId="a8b9487c30842715" providerId="LiveId" clId="{48B61FF3-461A-4C10-A152-F65792E5E492}" dt="2022-06-02T13:04:35.277" v="1346" actId="20577"/>
          <ac:spMkLst>
            <pc:docMk/>
            <pc:sldMk cId="2579917161" sldId="302"/>
            <ac:spMk id="19" creationId="{FD0EDB9F-9C2D-5434-C85A-C4F1F4A75806}"/>
          </ac:spMkLst>
        </pc:spChg>
        <pc:spChg chg="add mod">
          <ac:chgData name="Quỳnh Châu" userId="a8b9487c30842715" providerId="LiveId" clId="{48B61FF3-461A-4C10-A152-F65792E5E492}" dt="2022-06-02T12:58:37.703" v="1206" actId="1076"/>
          <ac:spMkLst>
            <pc:docMk/>
            <pc:sldMk cId="2579917161" sldId="302"/>
            <ac:spMk id="20" creationId="{A55D38B3-C6ED-02FB-76A9-1FA3B9DA868E}"/>
          </ac:spMkLst>
        </pc:spChg>
        <pc:spChg chg="add mod">
          <ac:chgData name="Quỳnh Châu" userId="a8b9487c30842715" providerId="LiveId" clId="{48B61FF3-461A-4C10-A152-F65792E5E492}" dt="2022-06-02T12:59:10.072" v="1209" actId="1076"/>
          <ac:spMkLst>
            <pc:docMk/>
            <pc:sldMk cId="2579917161" sldId="302"/>
            <ac:spMk id="21" creationId="{12A923D3-BD39-E1E3-34B9-A274644DE4D5}"/>
          </ac:spMkLst>
        </pc:spChg>
        <pc:spChg chg="add mod">
          <ac:chgData name="Quỳnh Châu" userId="a8b9487c30842715" providerId="LiveId" clId="{48B61FF3-461A-4C10-A152-F65792E5E492}" dt="2022-06-02T12:59:35.960" v="1225" actId="1076"/>
          <ac:spMkLst>
            <pc:docMk/>
            <pc:sldMk cId="2579917161" sldId="302"/>
            <ac:spMk id="22" creationId="{112E43B0-B6C9-96FE-A19F-8EE0791EAAFB}"/>
          </ac:spMkLst>
        </pc:spChg>
        <pc:spChg chg="add mod">
          <ac:chgData name="Quỳnh Châu" userId="a8b9487c30842715" providerId="LiveId" clId="{48B61FF3-461A-4C10-A152-F65792E5E492}" dt="2022-06-02T12:59:55.040" v="1228" actId="1076"/>
          <ac:spMkLst>
            <pc:docMk/>
            <pc:sldMk cId="2579917161" sldId="302"/>
            <ac:spMk id="23" creationId="{FE982E10-404D-6E06-1E3B-746B0B5F04B8}"/>
          </ac:spMkLst>
        </pc:spChg>
        <pc:spChg chg="add mod">
          <ac:chgData name="Quỳnh Châu" userId="a8b9487c30842715" providerId="LiveId" clId="{48B61FF3-461A-4C10-A152-F65792E5E492}" dt="2022-06-02T13:00:15.583" v="1241" actId="1076"/>
          <ac:spMkLst>
            <pc:docMk/>
            <pc:sldMk cId="2579917161" sldId="302"/>
            <ac:spMk id="24" creationId="{6A07606D-33B6-9113-86D7-B8C623139A8B}"/>
          </ac:spMkLst>
        </pc:spChg>
        <pc:spChg chg="add mod">
          <ac:chgData name="Quỳnh Châu" userId="a8b9487c30842715" providerId="LiveId" clId="{48B61FF3-461A-4C10-A152-F65792E5E492}" dt="2022-06-02T13:00:41.472" v="1262" actId="1076"/>
          <ac:spMkLst>
            <pc:docMk/>
            <pc:sldMk cId="2579917161" sldId="302"/>
            <ac:spMk id="25" creationId="{2A0700F3-5857-33AE-6AE2-F78EACCCCD17}"/>
          </ac:spMkLst>
        </pc:spChg>
        <pc:spChg chg="add mod">
          <ac:chgData name="Quỳnh Châu" userId="a8b9487c30842715" providerId="LiveId" clId="{48B61FF3-461A-4C10-A152-F65792E5E492}" dt="2022-06-02T13:00:53.176" v="1265" actId="1076"/>
          <ac:spMkLst>
            <pc:docMk/>
            <pc:sldMk cId="2579917161" sldId="302"/>
            <ac:spMk id="26" creationId="{B7F4E9B9-E83F-EEE1-8D83-F5F0B0E68CE6}"/>
          </ac:spMkLst>
        </pc:spChg>
        <pc:spChg chg="add mod">
          <ac:chgData name="Quỳnh Châu" userId="a8b9487c30842715" providerId="LiveId" clId="{48B61FF3-461A-4C10-A152-F65792E5E492}" dt="2022-06-02T13:03:51.183" v="1329" actId="1076"/>
          <ac:spMkLst>
            <pc:docMk/>
            <pc:sldMk cId="2579917161" sldId="302"/>
            <ac:spMk id="27" creationId="{19B9EF49-C273-EF23-6701-F43020CCCB46}"/>
          </ac:spMkLst>
        </pc:spChg>
        <pc:spChg chg="add mod">
          <ac:chgData name="Quỳnh Châu" userId="a8b9487c30842715" providerId="LiveId" clId="{48B61FF3-461A-4C10-A152-F65792E5E492}" dt="2022-06-02T13:02:11.911" v="1297" actId="1076"/>
          <ac:spMkLst>
            <pc:docMk/>
            <pc:sldMk cId="2579917161" sldId="302"/>
            <ac:spMk id="28" creationId="{EC6569F9-A5EF-F576-0038-DE5E05DD3A59}"/>
          </ac:spMkLst>
        </pc:spChg>
        <pc:spChg chg="add mod">
          <ac:chgData name="Quỳnh Châu" userId="a8b9487c30842715" providerId="LiveId" clId="{48B61FF3-461A-4C10-A152-F65792E5E492}" dt="2022-06-02T13:02:20.344" v="1299" actId="1076"/>
          <ac:spMkLst>
            <pc:docMk/>
            <pc:sldMk cId="2579917161" sldId="302"/>
            <ac:spMk id="29" creationId="{8CF54EA6-5F4E-6B9C-504C-171A93432A52}"/>
          </ac:spMkLst>
        </pc:spChg>
        <pc:spChg chg="mod">
          <ac:chgData name="Quỳnh Châu" userId="a8b9487c30842715" providerId="LiveId" clId="{48B61FF3-461A-4C10-A152-F65792E5E492}" dt="2022-06-02T12:28:47.903" v="766"/>
          <ac:spMkLst>
            <pc:docMk/>
            <pc:sldMk cId="2579917161" sldId="302"/>
            <ac:spMk id="237" creationId="{00000000-0000-0000-0000-000000000000}"/>
          </ac:spMkLst>
        </pc:spChg>
        <pc:picChg chg="del">
          <ac:chgData name="Quỳnh Châu" userId="a8b9487c30842715" providerId="LiveId" clId="{48B61FF3-461A-4C10-A152-F65792E5E492}" dt="2022-06-02T12:24:55.354" v="721" actId="21"/>
          <ac:picMkLst>
            <pc:docMk/>
            <pc:sldMk cId="2579917161" sldId="302"/>
            <ac:picMk id="3" creationId="{5BBB0AAD-8015-362F-0CEE-8AAB04AEE550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217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8191586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22016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1864624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6335575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3021682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181389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5466425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1250312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0739156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325038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922016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2942603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21342348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9462280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27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922016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22016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22016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Example </a:t>
            </a:r>
          </a:p>
        </p:txBody>
      </p:sp>
    </p:spTree>
    <p:extLst>
      <p:ext uri="{BB962C8B-B14F-4D97-AF65-F5344CB8AC3E}">
        <p14:creationId xmlns:p14="http://schemas.microsoft.com/office/powerpoint/2010/main" val="9922016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22016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22016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22016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8"/>
          <p:cNvSpPr/>
          <p:nvPr/>
        </p:nvSpPr>
        <p:spPr>
          <a:xfrm>
            <a:off x="0" y="0"/>
            <a:ext cx="24377649" cy="13716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8882" y="3070226"/>
            <a:ext cx="10771029" cy="1279524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18882" y="4349750"/>
            <a:ext cx="10771029" cy="7902576"/>
          </a:xfrm>
        </p:spPr>
        <p:txBody>
          <a:bodyPr/>
          <a:lstStyle>
            <a:lvl1pPr>
              <a:defRPr sz="4800"/>
            </a:lvl1pPr>
            <a:lvl2pPr>
              <a:defRPr sz="4000"/>
            </a:lvl2pPr>
            <a:lvl3pPr>
              <a:defRPr sz="3600"/>
            </a:lvl3pPr>
            <a:lvl4pPr>
              <a:defRPr sz="3200"/>
            </a:lvl4pPr>
            <a:lvl5pPr>
              <a:defRPr sz="3200"/>
            </a:lvl5pPr>
            <a:lvl6pPr>
              <a:defRPr sz="3200"/>
            </a:lvl6pPr>
            <a:lvl7pPr>
              <a:defRPr sz="3200"/>
            </a:lvl7pPr>
            <a:lvl8pPr>
              <a:defRPr sz="3200"/>
            </a:lvl8pPr>
            <a:lvl9pPr>
              <a:defRPr sz="3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2383509" y="3070226"/>
            <a:ext cx="10775260" cy="1279524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2383509" y="4349750"/>
            <a:ext cx="10775260" cy="7902576"/>
          </a:xfrm>
        </p:spPr>
        <p:txBody>
          <a:bodyPr/>
          <a:lstStyle>
            <a:lvl1pPr>
              <a:defRPr sz="4800"/>
            </a:lvl1pPr>
            <a:lvl2pPr>
              <a:defRPr sz="4000"/>
            </a:lvl2pPr>
            <a:lvl3pPr>
              <a:defRPr sz="3600"/>
            </a:lvl3pPr>
            <a:lvl4pPr>
              <a:defRPr sz="3200"/>
            </a:lvl4pPr>
            <a:lvl5pPr>
              <a:defRPr sz="3200"/>
            </a:lvl5pPr>
            <a:lvl6pPr>
              <a:defRPr sz="3200"/>
            </a:lvl6pPr>
            <a:lvl7pPr>
              <a:defRPr sz="3200"/>
            </a:lvl7pPr>
            <a:lvl8pPr>
              <a:defRPr sz="3200"/>
            </a:lvl8pPr>
            <a:lvl9pPr>
              <a:defRPr sz="3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05061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40505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61778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8884" y="546100"/>
            <a:ext cx="8020079" cy="2324100"/>
          </a:xfrm>
        </p:spPr>
        <p:txBody>
          <a:bodyPr anchor="b"/>
          <a:lstStyle>
            <a:lvl1pPr algn="l">
              <a:defRPr sz="4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530984" y="546101"/>
            <a:ext cx="13627784" cy="11706226"/>
          </a:xfrm>
        </p:spPr>
        <p:txBody>
          <a:bodyPr/>
          <a:lstStyle>
            <a:lvl1pPr>
              <a:defRPr sz="6400"/>
            </a:lvl1pPr>
            <a:lvl2pPr>
              <a:defRPr sz="5600"/>
            </a:lvl2pPr>
            <a:lvl3pPr>
              <a:defRPr sz="4800"/>
            </a:lvl3pPr>
            <a:lvl4pPr>
              <a:defRPr sz="4000"/>
            </a:lvl4pPr>
            <a:lvl5pPr>
              <a:defRPr sz="4000"/>
            </a:lvl5pPr>
            <a:lvl6pPr>
              <a:defRPr sz="4000"/>
            </a:lvl6pPr>
            <a:lvl7pPr>
              <a:defRPr sz="4000"/>
            </a:lvl7pPr>
            <a:lvl8pPr>
              <a:defRPr sz="4000"/>
            </a:lvl8pPr>
            <a:lvl9pPr>
              <a:defRPr sz="4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18884" y="2870201"/>
            <a:ext cx="8020079" cy="9382126"/>
          </a:xfrm>
        </p:spPr>
        <p:txBody>
          <a:bodyPr/>
          <a:lstStyle>
            <a:lvl1pPr marL="0" indent="0">
              <a:buNone/>
              <a:defRPr sz="2800"/>
            </a:lvl1pPr>
            <a:lvl2pPr marL="914400" indent="0">
              <a:buNone/>
              <a:defRPr sz="2400"/>
            </a:lvl2pPr>
            <a:lvl3pPr marL="1828800" indent="0">
              <a:buNone/>
              <a:defRPr sz="2000"/>
            </a:lvl3pPr>
            <a:lvl4pPr marL="2743200" indent="0">
              <a:buNone/>
              <a:defRPr sz="1800"/>
            </a:lvl4pPr>
            <a:lvl5pPr marL="3657600" indent="0">
              <a:buNone/>
              <a:defRPr sz="1800"/>
            </a:lvl5pPr>
            <a:lvl6pPr marL="4572000" indent="0">
              <a:buNone/>
              <a:defRPr sz="1800"/>
            </a:lvl6pPr>
            <a:lvl7pPr marL="5486400" indent="0">
              <a:buNone/>
              <a:defRPr sz="1800"/>
            </a:lvl7pPr>
            <a:lvl8pPr marL="6400800" indent="0">
              <a:buNone/>
              <a:defRPr sz="1800"/>
            </a:lvl8pPr>
            <a:lvl9pPr marL="7315200" indent="0">
              <a:buNone/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04947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78190" y="9601200"/>
            <a:ext cx="14626590" cy="1133476"/>
          </a:xfrm>
        </p:spPr>
        <p:txBody>
          <a:bodyPr anchor="b"/>
          <a:lstStyle>
            <a:lvl1pPr algn="l">
              <a:defRPr sz="4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778190" y="1225550"/>
            <a:ext cx="14626590" cy="8229600"/>
          </a:xfrm>
        </p:spPr>
        <p:txBody>
          <a:bodyPr/>
          <a:lstStyle>
            <a:lvl1pPr marL="0" indent="0">
              <a:buNone/>
              <a:defRPr sz="6400"/>
            </a:lvl1pPr>
            <a:lvl2pPr marL="914400" indent="0">
              <a:buNone/>
              <a:defRPr sz="5600"/>
            </a:lvl2pPr>
            <a:lvl3pPr marL="1828800" indent="0">
              <a:buNone/>
              <a:defRPr sz="4800"/>
            </a:lvl3pPr>
            <a:lvl4pPr marL="2743200" indent="0">
              <a:buNone/>
              <a:defRPr sz="4000"/>
            </a:lvl4pPr>
            <a:lvl5pPr marL="3657600" indent="0">
              <a:buNone/>
              <a:defRPr sz="4000"/>
            </a:lvl5pPr>
            <a:lvl6pPr marL="4572000" indent="0">
              <a:buNone/>
              <a:defRPr sz="4000"/>
            </a:lvl6pPr>
            <a:lvl7pPr marL="5486400" indent="0">
              <a:buNone/>
              <a:defRPr sz="4000"/>
            </a:lvl7pPr>
            <a:lvl8pPr marL="6400800" indent="0">
              <a:buNone/>
              <a:defRPr sz="4000"/>
            </a:lvl8pPr>
            <a:lvl9pPr marL="7315200" indent="0">
              <a:buNone/>
              <a:defRPr sz="4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78190" y="10734676"/>
            <a:ext cx="14626590" cy="1609724"/>
          </a:xfrm>
        </p:spPr>
        <p:txBody>
          <a:bodyPr/>
          <a:lstStyle>
            <a:lvl1pPr marL="0" indent="0">
              <a:buNone/>
              <a:defRPr sz="2800"/>
            </a:lvl1pPr>
            <a:lvl2pPr marL="914400" indent="0">
              <a:buNone/>
              <a:defRPr sz="2400"/>
            </a:lvl2pPr>
            <a:lvl3pPr marL="1828800" indent="0">
              <a:buNone/>
              <a:defRPr sz="2000"/>
            </a:lvl3pPr>
            <a:lvl4pPr marL="2743200" indent="0">
              <a:buNone/>
              <a:defRPr sz="1800"/>
            </a:lvl4pPr>
            <a:lvl5pPr marL="3657600" indent="0">
              <a:buNone/>
              <a:defRPr sz="1800"/>
            </a:lvl5pPr>
            <a:lvl6pPr marL="4572000" indent="0">
              <a:buNone/>
              <a:defRPr sz="1800"/>
            </a:lvl6pPr>
            <a:lvl7pPr marL="5486400" indent="0">
              <a:buNone/>
              <a:defRPr sz="1800"/>
            </a:lvl7pPr>
            <a:lvl8pPr marL="6400800" indent="0">
              <a:buNone/>
              <a:defRPr sz="1800"/>
            </a:lvl8pPr>
            <a:lvl9pPr marL="7315200" indent="0">
              <a:buNone/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15283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6061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7673796" y="549277"/>
            <a:ext cx="5484971" cy="117030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18882" y="549277"/>
            <a:ext cx="16048620" cy="117030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296274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28324" y="4260851"/>
            <a:ext cx="20721003" cy="294005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656648" y="7772400"/>
            <a:ext cx="17064355" cy="35052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572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5486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6400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7315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675382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252790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25666" y="8813801"/>
            <a:ext cx="20721003" cy="2724150"/>
          </a:xfrm>
        </p:spPr>
        <p:txBody>
          <a:bodyPr anchor="t"/>
          <a:lstStyle>
            <a:lvl1pPr algn="l">
              <a:defRPr sz="8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25666" y="5813427"/>
            <a:ext cx="20721003" cy="3000374"/>
          </a:xfrm>
        </p:spPr>
        <p:txBody>
          <a:bodyPr anchor="b"/>
          <a:lstStyle>
            <a:lvl1pPr marL="0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1pPr>
            <a:lvl2pPr marL="91440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2pPr>
            <a:lvl3pPr marL="18288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3pPr>
            <a:lvl4pPr marL="27432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4pPr>
            <a:lvl5pPr marL="36576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5pPr>
            <a:lvl6pPr marL="45720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6pPr>
            <a:lvl7pPr marL="54864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7pPr>
            <a:lvl8pPr marL="64008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8pPr>
            <a:lvl9pPr marL="73152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77556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ull Image">
  <p:cSld name="Full Image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10"/>
          <p:cNvSpPr/>
          <p:nvPr/>
        </p:nvSpPr>
        <p:spPr>
          <a:xfrm>
            <a:off x="0" y="0"/>
            <a:ext cx="24377649" cy="13716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grpSp>
        <p:nvGrpSpPr>
          <p:cNvPr id="25" name="Google Shape;25;p10"/>
          <p:cNvGrpSpPr/>
          <p:nvPr/>
        </p:nvGrpSpPr>
        <p:grpSpPr>
          <a:xfrm>
            <a:off x="11678081" y="1249431"/>
            <a:ext cx="11478195" cy="10127083"/>
            <a:chOff x="1044" y="1"/>
            <a:chExt cx="3670" cy="3238"/>
          </a:xfrm>
        </p:grpSpPr>
        <p:sp>
          <p:nvSpPr>
            <p:cNvPr id="26" name="Google Shape;26;p10"/>
            <p:cNvSpPr/>
            <p:nvPr/>
          </p:nvSpPr>
          <p:spPr>
            <a:xfrm>
              <a:off x="4579" y="2187"/>
              <a:ext cx="131" cy="123"/>
            </a:xfrm>
            <a:custGeom>
              <a:avLst/>
              <a:gdLst/>
              <a:ahLst/>
              <a:cxnLst/>
              <a:rect l="l" t="t" r="r" b="b"/>
              <a:pathLst>
                <a:path w="107" h="100" extrusionOk="0">
                  <a:moveTo>
                    <a:pt x="53" y="13"/>
                  </a:moveTo>
                  <a:cubicBezTo>
                    <a:pt x="48" y="13"/>
                    <a:pt x="42" y="14"/>
                    <a:pt x="37" y="16"/>
                  </a:cubicBezTo>
                  <a:cubicBezTo>
                    <a:pt x="32" y="18"/>
                    <a:pt x="28" y="20"/>
                    <a:pt x="24" y="23"/>
                  </a:cubicBezTo>
                  <a:cubicBezTo>
                    <a:pt x="17" y="29"/>
                    <a:pt x="13" y="36"/>
                    <a:pt x="13" y="43"/>
                  </a:cubicBezTo>
                  <a:cubicBezTo>
                    <a:pt x="13" y="47"/>
                    <a:pt x="14" y="52"/>
                    <a:pt x="17" y="55"/>
                  </a:cubicBezTo>
                  <a:cubicBezTo>
                    <a:pt x="19" y="59"/>
                    <a:pt x="23" y="63"/>
                    <a:pt x="27" y="66"/>
                  </a:cubicBezTo>
                  <a:cubicBezTo>
                    <a:pt x="30" y="68"/>
                    <a:pt x="32" y="71"/>
                    <a:pt x="33" y="75"/>
                  </a:cubicBezTo>
                  <a:cubicBezTo>
                    <a:pt x="33" y="76"/>
                    <a:pt x="33" y="78"/>
                    <a:pt x="33" y="79"/>
                  </a:cubicBezTo>
                  <a:cubicBezTo>
                    <a:pt x="34" y="78"/>
                    <a:pt x="35" y="77"/>
                    <a:pt x="36" y="77"/>
                  </a:cubicBezTo>
                  <a:cubicBezTo>
                    <a:pt x="38" y="74"/>
                    <a:pt x="42" y="73"/>
                    <a:pt x="45" y="73"/>
                  </a:cubicBezTo>
                  <a:cubicBezTo>
                    <a:pt x="46" y="73"/>
                    <a:pt x="46" y="73"/>
                    <a:pt x="47" y="73"/>
                  </a:cubicBezTo>
                  <a:cubicBezTo>
                    <a:pt x="49" y="73"/>
                    <a:pt x="51" y="73"/>
                    <a:pt x="53" y="73"/>
                  </a:cubicBezTo>
                  <a:cubicBezTo>
                    <a:pt x="59" y="73"/>
                    <a:pt x="65" y="72"/>
                    <a:pt x="70" y="71"/>
                  </a:cubicBezTo>
                  <a:cubicBezTo>
                    <a:pt x="75" y="69"/>
                    <a:pt x="79" y="67"/>
                    <a:pt x="83" y="64"/>
                  </a:cubicBezTo>
                  <a:cubicBezTo>
                    <a:pt x="90" y="58"/>
                    <a:pt x="93" y="51"/>
                    <a:pt x="93" y="43"/>
                  </a:cubicBezTo>
                  <a:cubicBezTo>
                    <a:pt x="93" y="36"/>
                    <a:pt x="90" y="29"/>
                    <a:pt x="83" y="23"/>
                  </a:cubicBezTo>
                  <a:cubicBezTo>
                    <a:pt x="79" y="20"/>
                    <a:pt x="75" y="18"/>
                    <a:pt x="70" y="16"/>
                  </a:cubicBezTo>
                  <a:cubicBezTo>
                    <a:pt x="65" y="14"/>
                    <a:pt x="59" y="13"/>
                    <a:pt x="53" y="13"/>
                  </a:cubicBezTo>
                  <a:close/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83" y="0"/>
                    <a:pt x="107" y="19"/>
                    <a:pt x="107" y="43"/>
                  </a:cubicBezTo>
                  <a:cubicBezTo>
                    <a:pt x="107" y="67"/>
                    <a:pt x="83" y="87"/>
                    <a:pt x="53" y="87"/>
                  </a:cubicBezTo>
                  <a:cubicBezTo>
                    <a:pt x="51" y="87"/>
                    <a:pt x="48" y="86"/>
                    <a:pt x="45" y="86"/>
                  </a:cubicBezTo>
                  <a:cubicBezTo>
                    <a:pt x="34" y="98"/>
                    <a:pt x="20" y="100"/>
                    <a:pt x="7" y="100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14" y="94"/>
                    <a:pt x="20" y="87"/>
                    <a:pt x="20" y="80"/>
                  </a:cubicBezTo>
                  <a:cubicBezTo>
                    <a:pt x="20" y="79"/>
                    <a:pt x="20" y="78"/>
                    <a:pt x="20" y="77"/>
                  </a:cubicBezTo>
                  <a:cubicBezTo>
                    <a:pt x="8" y="69"/>
                    <a:pt x="0" y="57"/>
                    <a:pt x="0" y="43"/>
                  </a:cubicBezTo>
                  <a:cubicBezTo>
                    <a:pt x="0" y="19"/>
                    <a:pt x="24" y="0"/>
                    <a:pt x="53" y="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27" name="Google Shape;27;p10"/>
            <p:cNvSpPr/>
            <p:nvPr/>
          </p:nvSpPr>
          <p:spPr>
            <a:xfrm>
              <a:off x="4488" y="2255"/>
              <a:ext cx="82" cy="82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62" y="17"/>
                  </a:moveTo>
                  <a:cubicBezTo>
                    <a:pt x="65" y="17"/>
                    <a:pt x="67" y="15"/>
                    <a:pt x="67" y="1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5"/>
                    <a:pt x="2" y="67"/>
                    <a:pt x="4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5" y="50"/>
                    <a:pt x="67" y="48"/>
                    <a:pt x="67" y="46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5" y="34"/>
                    <a:pt x="67" y="32"/>
                    <a:pt x="67" y="29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17"/>
                    <a:pt x="58" y="17"/>
                    <a:pt x="58" y="17"/>
                  </a:cubicBezTo>
                  <a:lnTo>
                    <a:pt x="62" y="17"/>
                  </a:lnTo>
                  <a:close/>
                  <a:moveTo>
                    <a:pt x="37" y="17"/>
                  </a:moveTo>
                  <a:cubicBezTo>
                    <a:pt x="42" y="17"/>
                    <a:pt x="46" y="21"/>
                    <a:pt x="46" y="25"/>
                  </a:cubicBezTo>
                  <a:cubicBezTo>
                    <a:pt x="46" y="30"/>
                    <a:pt x="42" y="34"/>
                    <a:pt x="37" y="34"/>
                  </a:cubicBezTo>
                  <a:cubicBezTo>
                    <a:pt x="33" y="34"/>
                    <a:pt x="29" y="30"/>
                    <a:pt x="29" y="25"/>
                  </a:cubicBezTo>
                  <a:cubicBezTo>
                    <a:pt x="29" y="21"/>
                    <a:pt x="33" y="17"/>
                    <a:pt x="37" y="17"/>
                  </a:cubicBezTo>
                  <a:close/>
                  <a:moveTo>
                    <a:pt x="16" y="63"/>
                  </a:moveTo>
                  <a:cubicBezTo>
                    <a:pt x="12" y="63"/>
                    <a:pt x="12" y="63"/>
                    <a:pt x="12" y="6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6" y="63"/>
                  </a:lnTo>
                  <a:close/>
                  <a:moveTo>
                    <a:pt x="50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2"/>
                    <a:pt x="28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6" y="38"/>
                    <a:pt x="50" y="42"/>
                    <a:pt x="50" y="46"/>
                  </a:cubicBezTo>
                  <a:lnTo>
                    <a:pt x="50" y="50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28" name="Google Shape;28;p10"/>
            <p:cNvSpPr/>
            <p:nvPr/>
          </p:nvSpPr>
          <p:spPr>
            <a:xfrm>
              <a:off x="4629" y="2028"/>
              <a:ext cx="71" cy="71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8" y="29"/>
                  </a:moveTo>
                  <a:cubicBezTo>
                    <a:pt x="58" y="45"/>
                    <a:pt x="45" y="57"/>
                    <a:pt x="29" y="57"/>
                  </a:cubicBezTo>
                  <a:cubicBezTo>
                    <a:pt x="13" y="57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lose/>
                  <a:moveTo>
                    <a:pt x="6" y="29"/>
                  </a:moveTo>
                  <a:cubicBezTo>
                    <a:pt x="6" y="42"/>
                    <a:pt x="16" y="52"/>
                    <a:pt x="29" y="52"/>
                  </a:cubicBezTo>
                  <a:cubicBezTo>
                    <a:pt x="42" y="52"/>
                    <a:pt x="52" y="42"/>
                    <a:pt x="52" y="29"/>
                  </a:cubicBezTo>
                  <a:cubicBezTo>
                    <a:pt x="52" y="16"/>
                    <a:pt x="42" y="5"/>
                    <a:pt x="29" y="5"/>
                  </a:cubicBezTo>
                  <a:cubicBezTo>
                    <a:pt x="16" y="5"/>
                    <a:pt x="6" y="16"/>
                    <a:pt x="6" y="29"/>
                  </a:cubicBezTo>
                  <a:close/>
                  <a:moveTo>
                    <a:pt x="32" y="12"/>
                  </a:moveTo>
                  <a:cubicBezTo>
                    <a:pt x="46" y="26"/>
                    <a:pt x="46" y="26"/>
                    <a:pt x="46" y="26"/>
                  </a:cubicBezTo>
                  <a:cubicBezTo>
                    <a:pt x="47" y="28"/>
                    <a:pt x="47" y="30"/>
                    <a:pt x="46" y="31"/>
                  </a:cubicBezTo>
                  <a:cubicBezTo>
                    <a:pt x="45" y="33"/>
                    <a:pt x="42" y="33"/>
                    <a:pt x="41" y="31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5"/>
                    <a:pt x="31" y="47"/>
                    <a:pt x="29" y="47"/>
                  </a:cubicBezTo>
                  <a:cubicBezTo>
                    <a:pt x="27" y="47"/>
                    <a:pt x="25" y="45"/>
                    <a:pt x="25" y="4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2" y="31"/>
                    <a:pt x="11" y="30"/>
                    <a:pt x="11" y="29"/>
                  </a:cubicBezTo>
                  <a:cubicBezTo>
                    <a:pt x="11" y="28"/>
                    <a:pt x="12" y="27"/>
                    <a:pt x="12" y="2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0"/>
                    <a:pt x="30" y="10"/>
                    <a:pt x="32" y="12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29" name="Google Shape;29;p10"/>
            <p:cNvSpPr/>
            <p:nvPr/>
          </p:nvSpPr>
          <p:spPr>
            <a:xfrm>
              <a:off x="4617" y="2116"/>
              <a:ext cx="56" cy="56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0"/>
                  </a:lnTo>
                  <a:close/>
                  <a:moveTo>
                    <a:pt x="26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26" y="3"/>
                    <a:pt x="26" y="3"/>
                    <a:pt x="26" y="3"/>
                  </a:cubicBezTo>
                  <a:lnTo>
                    <a:pt x="26" y="0"/>
                  </a:lnTo>
                  <a:close/>
                  <a:moveTo>
                    <a:pt x="43" y="14"/>
                  </a:moveTo>
                  <a:cubicBezTo>
                    <a:pt x="41" y="14"/>
                    <a:pt x="41" y="14"/>
                    <a:pt x="41" y="1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0" y="16"/>
                    <a:pt x="0" y="1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2" y="46"/>
                    <a:pt x="3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9" y="46"/>
                    <a:pt x="20" y="44"/>
                    <a:pt x="20" y="43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8" y="46"/>
                    <a:pt x="29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5" y="46"/>
                    <a:pt x="46" y="44"/>
                    <a:pt x="46" y="43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6"/>
                    <a:pt x="45" y="14"/>
                    <a:pt x="43" y="14"/>
                  </a:cubicBezTo>
                  <a:close/>
                  <a:moveTo>
                    <a:pt x="16" y="43"/>
                  </a:moveTo>
                  <a:cubicBezTo>
                    <a:pt x="5" y="43"/>
                    <a:pt x="5" y="43"/>
                    <a:pt x="5" y="43"/>
                  </a:cubicBezTo>
                  <a:cubicBezTo>
                    <a:pt x="4" y="43"/>
                    <a:pt x="3" y="42"/>
                    <a:pt x="3" y="42"/>
                  </a:cubicBezTo>
                  <a:cubicBezTo>
                    <a:pt x="3" y="41"/>
                    <a:pt x="4" y="40"/>
                    <a:pt x="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0"/>
                    <a:pt x="17" y="41"/>
                    <a:pt x="17" y="42"/>
                  </a:cubicBezTo>
                  <a:cubicBezTo>
                    <a:pt x="17" y="42"/>
                    <a:pt x="17" y="43"/>
                    <a:pt x="16" y="43"/>
                  </a:cubicBezTo>
                  <a:close/>
                  <a:moveTo>
                    <a:pt x="25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1" y="23"/>
                    <a:pt x="20" y="22"/>
                    <a:pt x="20" y="21"/>
                  </a:cubicBezTo>
                  <a:cubicBezTo>
                    <a:pt x="20" y="21"/>
                    <a:pt x="21" y="20"/>
                    <a:pt x="22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6" y="21"/>
                    <a:pt x="26" y="21"/>
                  </a:cubicBezTo>
                  <a:cubicBezTo>
                    <a:pt x="26" y="22"/>
                    <a:pt x="25" y="23"/>
                    <a:pt x="25" y="23"/>
                  </a:cubicBezTo>
                  <a:close/>
                  <a:moveTo>
                    <a:pt x="42" y="43"/>
                  </a:move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29" y="42"/>
                    <a:pt x="29" y="42"/>
                  </a:cubicBezTo>
                  <a:cubicBezTo>
                    <a:pt x="29" y="41"/>
                    <a:pt x="30" y="40"/>
                    <a:pt x="3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0"/>
                    <a:pt x="43" y="41"/>
                    <a:pt x="43" y="42"/>
                  </a:cubicBezTo>
                  <a:cubicBezTo>
                    <a:pt x="43" y="42"/>
                    <a:pt x="43" y="43"/>
                    <a:pt x="42" y="43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30" name="Google Shape;30;p10"/>
            <p:cNvSpPr/>
            <p:nvPr/>
          </p:nvSpPr>
          <p:spPr>
            <a:xfrm>
              <a:off x="4515" y="2127"/>
              <a:ext cx="91" cy="91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45" y="91"/>
                  </a:moveTo>
                  <a:lnTo>
                    <a:pt x="91" y="45"/>
                  </a:lnTo>
                  <a:lnTo>
                    <a:pt x="62" y="45"/>
                  </a:lnTo>
                  <a:lnTo>
                    <a:pt x="62" y="0"/>
                  </a:lnTo>
                  <a:lnTo>
                    <a:pt x="28" y="0"/>
                  </a:lnTo>
                  <a:lnTo>
                    <a:pt x="28" y="45"/>
                  </a:lnTo>
                  <a:lnTo>
                    <a:pt x="0" y="45"/>
                  </a:lnTo>
                  <a:lnTo>
                    <a:pt x="45" y="9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31" name="Google Shape;31;p10"/>
            <p:cNvSpPr/>
            <p:nvPr/>
          </p:nvSpPr>
          <p:spPr>
            <a:xfrm>
              <a:off x="4620" y="1923"/>
              <a:ext cx="77" cy="77"/>
            </a:xfrm>
            <a:custGeom>
              <a:avLst/>
              <a:gdLst/>
              <a:ahLst/>
              <a:cxnLst/>
              <a:rect l="l" t="t" r="r" b="b"/>
              <a:pathLst>
                <a:path w="62" h="63" extrusionOk="0">
                  <a:moveTo>
                    <a:pt x="31" y="63"/>
                  </a:moveTo>
                  <a:cubicBezTo>
                    <a:pt x="14" y="63"/>
                    <a:pt x="0" y="49"/>
                    <a:pt x="0" y="32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2"/>
                  </a:cubicBezTo>
                  <a:cubicBezTo>
                    <a:pt x="62" y="49"/>
                    <a:pt x="48" y="63"/>
                    <a:pt x="31" y="63"/>
                  </a:cubicBezTo>
                  <a:close/>
                  <a:moveTo>
                    <a:pt x="57" y="36"/>
                  </a:moveTo>
                  <a:cubicBezTo>
                    <a:pt x="56" y="36"/>
                    <a:pt x="49" y="33"/>
                    <a:pt x="41" y="35"/>
                  </a:cubicBezTo>
                  <a:cubicBezTo>
                    <a:pt x="44" y="44"/>
                    <a:pt x="45" y="52"/>
                    <a:pt x="46" y="54"/>
                  </a:cubicBezTo>
                  <a:cubicBezTo>
                    <a:pt x="52" y="50"/>
                    <a:pt x="56" y="43"/>
                    <a:pt x="57" y="36"/>
                  </a:cubicBezTo>
                  <a:close/>
                  <a:moveTo>
                    <a:pt x="41" y="56"/>
                  </a:moveTo>
                  <a:cubicBezTo>
                    <a:pt x="41" y="54"/>
                    <a:pt x="39" y="46"/>
                    <a:pt x="36" y="36"/>
                  </a:cubicBezTo>
                  <a:cubicBezTo>
                    <a:pt x="36" y="36"/>
                    <a:pt x="36" y="36"/>
                    <a:pt x="35" y="36"/>
                  </a:cubicBezTo>
                  <a:cubicBezTo>
                    <a:pt x="20" y="41"/>
                    <a:pt x="15" y="52"/>
                    <a:pt x="15" y="53"/>
                  </a:cubicBezTo>
                  <a:cubicBezTo>
                    <a:pt x="19" y="56"/>
                    <a:pt x="25" y="58"/>
                    <a:pt x="31" y="58"/>
                  </a:cubicBezTo>
                  <a:cubicBezTo>
                    <a:pt x="35" y="58"/>
                    <a:pt x="38" y="57"/>
                    <a:pt x="41" y="56"/>
                  </a:cubicBezTo>
                  <a:close/>
                  <a:moveTo>
                    <a:pt x="11" y="49"/>
                  </a:moveTo>
                  <a:cubicBezTo>
                    <a:pt x="12" y="48"/>
                    <a:pt x="19" y="36"/>
                    <a:pt x="33" y="32"/>
                  </a:cubicBezTo>
                  <a:cubicBezTo>
                    <a:pt x="33" y="32"/>
                    <a:pt x="33" y="32"/>
                    <a:pt x="34" y="31"/>
                  </a:cubicBezTo>
                  <a:cubicBezTo>
                    <a:pt x="33" y="30"/>
                    <a:pt x="32" y="28"/>
                    <a:pt x="32" y="27"/>
                  </a:cubicBezTo>
                  <a:cubicBezTo>
                    <a:pt x="18" y="31"/>
                    <a:pt x="6" y="31"/>
                    <a:pt x="4" y="31"/>
                  </a:cubicBezTo>
                  <a:cubicBezTo>
                    <a:pt x="4" y="31"/>
                    <a:pt x="4" y="31"/>
                    <a:pt x="4" y="32"/>
                  </a:cubicBezTo>
                  <a:cubicBezTo>
                    <a:pt x="4" y="38"/>
                    <a:pt x="7" y="45"/>
                    <a:pt x="11" y="49"/>
                  </a:cubicBezTo>
                  <a:close/>
                  <a:moveTo>
                    <a:pt x="5" y="26"/>
                  </a:moveTo>
                  <a:cubicBezTo>
                    <a:pt x="6" y="26"/>
                    <a:pt x="17" y="26"/>
                    <a:pt x="29" y="23"/>
                  </a:cubicBezTo>
                  <a:cubicBezTo>
                    <a:pt x="25" y="15"/>
                    <a:pt x="20" y="8"/>
                    <a:pt x="20" y="8"/>
                  </a:cubicBezTo>
                  <a:cubicBezTo>
                    <a:pt x="12" y="11"/>
                    <a:pt x="7" y="18"/>
                    <a:pt x="5" y="26"/>
                  </a:cubicBezTo>
                  <a:close/>
                  <a:moveTo>
                    <a:pt x="25" y="6"/>
                  </a:moveTo>
                  <a:cubicBezTo>
                    <a:pt x="25" y="7"/>
                    <a:pt x="30" y="13"/>
                    <a:pt x="35" y="21"/>
                  </a:cubicBezTo>
                  <a:cubicBezTo>
                    <a:pt x="44" y="18"/>
                    <a:pt x="48" y="12"/>
                    <a:pt x="49" y="12"/>
                  </a:cubicBezTo>
                  <a:cubicBezTo>
                    <a:pt x="44" y="8"/>
                    <a:pt x="38" y="5"/>
                    <a:pt x="31" y="5"/>
                  </a:cubicBezTo>
                  <a:cubicBezTo>
                    <a:pt x="29" y="5"/>
                    <a:pt x="27" y="5"/>
                    <a:pt x="25" y="6"/>
                  </a:cubicBezTo>
                  <a:close/>
                  <a:moveTo>
                    <a:pt x="51" y="15"/>
                  </a:moveTo>
                  <a:cubicBezTo>
                    <a:pt x="51" y="16"/>
                    <a:pt x="46" y="21"/>
                    <a:pt x="37" y="25"/>
                  </a:cubicBezTo>
                  <a:cubicBezTo>
                    <a:pt x="37" y="27"/>
                    <a:pt x="38" y="28"/>
                    <a:pt x="38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8" y="29"/>
                    <a:pt x="57" y="31"/>
                    <a:pt x="57" y="31"/>
                  </a:cubicBezTo>
                  <a:cubicBezTo>
                    <a:pt x="57" y="25"/>
                    <a:pt x="55" y="19"/>
                    <a:pt x="51" y="15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32" name="Google Shape;32;p10"/>
            <p:cNvSpPr/>
            <p:nvPr/>
          </p:nvSpPr>
          <p:spPr>
            <a:xfrm>
              <a:off x="4544" y="2038"/>
              <a:ext cx="73" cy="64"/>
            </a:xfrm>
            <a:custGeom>
              <a:avLst/>
              <a:gdLst/>
              <a:ahLst/>
              <a:cxnLst/>
              <a:rect l="l" t="t" r="r" b="b"/>
              <a:pathLst>
                <a:path w="59" h="52" extrusionOk="0">
                  <a:moveTo>
                    <a:pt x="4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1" y="52"/>
                    <a:pt x="2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59" y="51"/>
                    <a:pt x="59" y="50"/>
                  </a:cubicBezTo>
                  <a:cubicBezTo>
                    <a:pt x="59" y="11"/>
                    <a:pt x="59" y="11"/>
                    <a:pt x="59" y="11"/>
                  </a:cubicBezTo>
                  <a:lnTo>
                    <a:pt x="48" y="0"/>
                  </a:lnTo>
                  <a:close/>
                  <a:moveTo>
                    <a:pt x="37" y="34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48" y="34"/>
                    <a:pt x="48" y="34"/>
                    <a:pt x="48" y="34"/>
                  </a:cubicBezTo>
                  <a:lnTo>
                    <a:pt x="37" y="34"/>
                  </a:lnTo>
                  <a:close/>
                  <a:moveTo>
                    <a:pt x="9" y="8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50" y="8"/>
                    <a:pt x="50" y="8"/>
                    <a:pt x="50" y="8"/>
                  </a:cubicBezTo>
                  <a:lnTo>
                    <a:pt x="9" y="8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33" name="Google Shape;33;p10"/>
            <p:cNvSpPr/>
            <p:nvPr/>
          </p:nvSpPr>
          <p:spPr>
            <a:xfrm>
              <a:off x="4388" y="2162"/>
              <a:ext cx="117" cy="102"/>
            </a:xfrm>
            <a:custGeom>
              <a:avLst/>
              <a:gdLst/>
              <a:ahLst/>
              <a:cxnLst/>
              <a:rect l="l" t="t" r="r" b="b"/>
              <a:pathLst>
                <a:path w="95" h="83" extrusionOk="0">
                  <a:moveTo>
                    <a:pt x="95" y="34"/>
                  </a:moveTo>
                  <a:cubicBezTo>
                    <a:pt x="95" y="15"/>
                    <a:pt x="89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57" y="13"/>
                    <a:pt x="31" y="19"/>
                  </a:cubicBezTo>
                  <a:cubicBezTo>
                    <a:pt x="30" y="23"/>
                    <a:pt x="30" y="28"/>
                    <a:pt x="30" y="34"/>
                  </a:cubicBezTo>
                  <a:cubicBezTo>
                    <a:pt x="30" y="39"/>
                    <a:pt x="30" y="44"/>
                    <a:pt x="31" y="48"/>
                  </a:cubicBezTo>
                  <a:cubicBezTo>
                    <a:pt x="57" y="54"/>
                    <a:pt x="75" y="67"/>
                    <a:pt x="75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9" y="67"/>
                    <a:pt x="95" y="52"/>
                    <a:pt x="95" y="34"/>
                  </a:cubicBezTo>
                  <a:close/>
                  <a:moveTo>
                    <a:pt x="80" y="62"/>
                  </a:moveTo>
                  <a:cubicBezTo>
                    <a:pt x="79" y="62"/>
                    <a:pt x="78" y="61"/>
                    <a:pt x="78" y="61"/>
                  </a:cubicBezTo>
                  <a:cubicBezTo>
                    <a:pt x="77" y="59"/>
                    <a:pt x="76" y="57"/>
                    <a:pt x="75" y="55"/>
                  </a:cubicBezTo>
                  <a:cubicBezTo>
                    <a:pt x="72" y="49"/>
                    <a:pt x="71" y="42"/>
                    <a:pt x="71" y="34"/>
                  </a:cubicBezTo>
                  <a:cubicBezTo>
                    <a:pt x="71" y="25"/>
                    <a:pt x="72" y="18"/>
                    <a:pt x="75" y="12"/>
                  </a:cubicBezTo>
                  <a:cubicBezTo>
                    <a:pt x="76" y="10"/>
                    <a:pt x="77" y="8"/>
                    <a:pt x="78" y="6"/>
                  </a:cubicBezTo>
                  <a:cubicBezTo>
                    <a:pt x="78" y="6"/>
                    <a:pt x="79" y="5"/>
                    <a:pt x="80" y="5"/>
                  </a:cubicBezTo>
                  <a:cubicBezTo>
                    <a:pt x="81" y="5"/>
                    <a:pt x="82" y="6"/>
                    <a:pt x="82" y="6"/>
                  </a:cubicBezTo>
                  <a:cubicBezTo>
                    <a:pt x="84" y="8"/>
                    <a:pt x="85" y="10"/>
                    <a:pt x="86" y="12"/>
                  </a:cubicBezTo>
                  <a:cubicBezTo>
                    <a:pt x="88" y="18"/>
                    <a:pt x="89" y="25"/>
                    <a:pt x="89" y="34"/>
                  </a:cubicBezTo>
                  <a:cubicBezTo>
                    <a:pt x="89" y="42"/>
                    <a:pt x="88" y="49"/>
                    <a:pt x="86" y="55"/>
                  </a:cubicBezTo>
                  <a:cubicBezTo>
                    <a:pt x="85" y="57"/>
                    <a:pt x="84" y="59"/>
                    <a:pt x="82" y="61"/>
                  </a:cubicBezTo>
                  <a:cubicBezTo>
                    <a:pt x="82" y="61"/>
                    <a:pt x="81" y="62"/>
                    <a:pt x="80" y="62"/>
                  </a:cubicBezTo>
                  <a:close/>
                  <a:moveTo>
                    <a:pt x="23" y="34"/>
                  </a:moveTo>
                  <a:cubicBezTo>
                    <a:pt x="23" y="29"/>
                    <a:pt x="24" y="24"/>
                    <a:pt x="24" y="20"/>
                  </a:cubicBezTo>
                  <a:cubicBezTo>
                    <a:pt x="20" y="20"/>
                    <a:pt x="16" y="21"/>
                    <a:pt x="12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12" y="46"/>
                  </a:cubicBezTo>
                  <a:cubicBezTo>
                    <a:pt x="16" y="46"/>
                    <a:pt x="20" y="47"/>
                    <a:pt x="24" y="47"/>
                  </a:cubicBezTo>
                  <a:cubicBezTo>
                    <a:pt x="24" y="43"/>
                    <a:pt x="23" y="38"/>
                    <a:pt x="23" y="34"/>
                  </a:cubicBezTo>
                  <a:close/>
                  <a:moveTo>
                    <a:pt x="34" y="53"/>
                  </a:moveTo>
                  <a:cubicBezTo>
                    <a:pt x="22" y="51"/>
                    <a:pt x="22" y="51"/>
                    <a:pt x="22" y="5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2" y="83"/>
                    <a:pt x="33" y="82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6" y="77"/>
                    <a:pt x="46" y="76"/>
                    <a:pt x="46" y="74"/>
                  </a:cubicBezTo>
                  <a:lnTo>
                    <a:pt x="34" y="53"/>
                  </a:lnTo>
                  <a:close/>
                  <a:moveTo>
                    <a:pt x="80" y="45"/>
                  </a:moveTo>
                  <a:cubicBezTo>
                    <a:pt x="80" y="45"/>
                    <a:pt x="79" y="44"/>
                    <a:pt x="79" y="44"/>
                  </a:cubicBezTo>
                  <a:cubicBezTo>
                    <a:pt x="79" y="44"/>
                    <a:pt x="78" y="43"/>
                    <a:pt x="78" y="42"/>
                  </a:cubicBezTo>
                  <a:cubicBezTo>
                    <a:pt x="77" y="40"/>
                    <a:pt x="77" y="37"/>
                    <a:pt x="77" y="34"/>
                  </a:cubicBezTo>
                  <a:cubicBezTo>
                    <a:pt x="77" y="30"/>
                    <a:pt x="77" y="28"/>
                    <a:pt x="78" y="25"/>
                  </a:cubicBezTo>
                  <a:cubicBezTo>
                    <a:pt x="78" y="24"/>
                    <a:pt x="79" y="24"/>
                    <a:pt x="79" y="23"/>
                  </a:cubicBezTo>
                  <a:cubicBezTo>
                    <a:pt x="79" y="23"/>
                    <a:pt x="80" y="23"/>
                    <a:pt x="80" y="23"/>
                  </a:cubicBezTo>
                  <a:cubicBezTo>
                    <a:pt x="80" y="23"/>
                    <a:pt x="81" y="23"/>
                    <a:pt x="81" y="23"/>
                  </a:cubicBezTo>
                  <a:cubicBezTo>
                    <a:pt x="81" y="24"/>
                    <a:pt x="82" y="24"/>
                    <a:pt x="82" y="25"/>
                  </a:cubicBezTo>
                  <a:cubicBezTo>
                    <a:pt x="83" y="28"/>
                    <a:pt x="84" y="30"/>
                    <a:pt x="84" y="34"/>
                  </a:cubicBezTo>
                  <a:cubicBezTo>
                    <a:pt x="84" y="37"/>
                    <a:pt x="83" y="40"/>
                    <a:pt x="82" y="42"/>
                  </a:cubicBezTo>
                  <a:cubicBezTo>
                    <a:pt x="82" y="43"/>
                    <a:pt x="81" y="44"/>
                    <a:pt x="81" y="44"/>
                  </a:cubicBezTo>
                  <a:cubicBezTo>
                    <a:pt x="81" y="44"/>
                    <a:pt x="80" y="45"/>
                    <a:pt x="80" y="45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34" name="Google Shape;34;p10"/>
            <p:cNvSpPr/>
            <p:nvPr/>
          </p:nvSpPr>
          <p:spPr>
            <a:xfrm>
              <a:off x="4590" y="2004"/>
              <a:ext cx="61" cy="24"/>
            </a:xfrm>
            <a:custGeom>
              <a:avLst/>
              <a:gdLst/>
              <a:ahLst/>
              <a:cxnLst/>
              <a:rect l="l" t="t" r="r" b="b"/>
              <a:pathLst>
                <a:path w="50" h="20" extrusionOk="0">
                  <a:moveTo>
                    <a:pt x="50" y="10"/>
                  </a:moveTo>
                  <a:cubicBezTo>
                    <a:pt x="50" y="10"/>
                    <a:pt x="50" y="10"/>
                    <a:pt x="50" y="10"/>
                  </a:cubicBezTo>
                  <a:cubicBezTo>
                    <a:pt x="50" y="4"/>
                    <a:pt x="46" y="0"/>
                    <a:pt x="4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3" y="0"/>
                    <a:pt x="18" y="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7"/>
                    <a:pt x="25" y="4"/>
                    <a:pt x="28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3" y="4"/>
                    <a:pt x="45" y="7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3"/>
                    <a:pt x="43" y="15"/>
                    <a:pt x="40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7"/>
                    <a:pt x="33" y="18"/>
                    <a:pt x="32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6" y="20"/>
                    <a:pt x="50" y="15"/>
                    <a:pt x="50" y="10"/>
                  </a:cubicBezTo>
                  <a:close/>
                  <a:moveTo>
                    <a:pt x="32" y="10"/>
                  </a:moveTo>
                  <a:cubicBezTo>
                    <a:pt x="32" y="9"/>
                    <a:pt x="32" y="9"/>
                    <a:pt x="32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3"/>
                    <a:pt x="25" y="15"/>
                    <a:pt x="22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3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7"/>
                    <a:pt x="7" y="4"/>
                    <a:pt x="10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7" y="1"/>
                    <a:pt x="1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8" y="20"/>
                    <a:pt x="32" y="15"/>
                    <a:pt x="32" y="1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35" name="Google Shape;35;p10"/>
            <p:cNvSpPr/>
            <p:nvPr/>
          </p:nvSpPr>
          <p:spPr>
            <a:xfrm>
              <a:off x="4647" y="1740"/>
              <a:ext cx="67" cy="6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27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2" y="53"/>
                    <a:pt x="54" y="41"/>
                    <a:pt x="54" y="26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16" y="43"/>
                  </a:moveTo>
                  <a:cubicBezTo>
                    <a:pt x="17" y="42"/>
                    <a:pt x="17" y="40"/>
                    <a:pt x="17" y="38"/>
                  </a:cubicBezTo>
                  <a:cubicBezTo>
                    <a:pt x="17" y="32"/>
                    <a:pt x="13" y="26"/>
                    <a:pt x="7" y="24"/>
                  </a:cubicBezTo>
                  <a:cubicBezTo>
                    <a:pt x="8" y="20"/>
                    <a:pt x="10" y="15"/>
                    <a:pt x="13" y="12"/>
                  </a:cubicBezTo>
                  <a:cubicBezTo>
                    <a:pt x="17" y="8"/>
                    <a:pt x="22" y="6"/>
                    <a:pt x="27" y="6"/>
                  </a:cubicBezTo>
                  <a:cubicBezTo>
                    <a:pt x="32" y="6"/>
                    <a:pt x="37" y="8"/>
                    <a:pt x="41" y="12"/>
                  </a:cubicBezTo>
                  <a:cubicBezTo>
                    <a:pt x="44" y="15"/>
                    <a:pt x="46" y="20"/>
                    <a:pt x="47" y="24"/>
                  </a:cubicBezTo>
                  <a:cubicBezTo>
                    <a:pt x="41" y="26"/>
                    <a:pt x="37" y="32"/>
                    <a:pt x="37" y="38"/>
                  </a:cubicBezTo>
                  <a:cubicBezTo>
                    <a:pt x="37" y="40"/>
                    <a:pt x="37" y="42"/>
                    <a:pt x="38" y="43"/>
                  </a:cubicBezTo>
                  <a:cubicBezTo>
                    <a:pt x="35" y="45"/>
                    <a:pt x="31" y="46"/>
                    <a:pt x="27" y="46"/>
                  </a:cubicBezTo>
                  <a:cubicBezTo>
                    <a:pt x="23" y="46"/>
                    <a:pt x="19" y="45"/>
                    <a:pt x="16" y="43"/>
                  </a:cubicBezTo>
                  <a:close/>
                  <a:moveTo>
                    <a:pt x="29" y="33"/>
                  </a:moveTo>
                  <a:cubicBezTo>
                    <a:pt x="30" y="33"/>
                    <a:pt x="30" y="34"/>
                    <a:pt x="30" y="35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40"/>
                    <a:pt x="29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4" y="39"/>
                    <a:pt x="24" y="38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3"/>
                    <a:pt x="25" y="33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0"/>
                    <a:pt x="28" y="10"/>
                    <a:pt x="28" y="10"/>
                  </a:cubicBezTo>
                  <a:lnTo>
                    <a:pt x="29" y="33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36" name="Google Shape;36;p10"/>
            <p:cNvSpPr/>
            <p:nvPr/>
          </p:nvSpPr>
          <p:spPr>
            <a:xfrm>
              <a:off x="4639" y="1812"/>
              <a:ext cx="58" cy="46"/>
            </a:xfrm>
            <a:custGeom>
              <a:avLst/>
              <a:gdLst/>
              <a:ahLst/>
              <a:cxnLst/>
              <a:rect l="l" t="t" r="r" b="b"/>
              <a:pathLst>
                <a:path w="58" h="46" extrusionOk="0">
                  <a:moveTo>
                    <a:pt x="22" y="46"/>
                  </a:moveTo>
                  <a:lnTo>
                    <a:pt x="0" y="24"/>
                  </a:lnTo>
                  <a:lnTo>
                    <a:pt x="11" y="13"/>
                  </a:lnTo>
                  <a:lnTo>
                    <a:pt x="22" y="24"/>
                  </a:lnTo>
                  <a:lnTo>
                    <a:pt x="47" y="0"/>
                  </a:lnTo>
                  <a:lnTo>
                    <a:pt x="58" y="11"/>
                  </a:lnTo>
                  <a:lnTo>
                    <a:pt x="22" y="46"/>
                  </a:lnTo>
                  <a:close/>
                  <a:moveTo>
                    <a:pt x="6" y="24"/>
                  </a:moveTo>
                  <a:lnTo>
                    <a:pt x="22" y="40"/>
                  </a:lnTo>
                  <a:lnTo>
                    <a:pt x="51" y="11"/>
                  </a:lnTo>
                  <a:lnTo>
                    <a:pt x="47" y="6"/>
                  </a:lnTo>
                  <a:lnTo>
                    <a:pt x="22" y="30"/>
                  </a:lnTo>
                  <a:lnTo>
                    <a:pt x="11" y="19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37" name="Google Shape;37;p10"/>
            <p:cNvSpPr/>
            <p:nvPr/>
          </p:nvSpPr>
          <p:spPr>
            <a:xfrm>
              <a:off x="4541" y="1903"/>
              <a:ext cx="68" cy="91"/>
            </a:xfrm>
            <a:custGeom>
              <a:avLst/>
              <a:gdLst/>
              <a:ahLst/>
              <a:cxnLst/>
              <a:rect l="l" t="t" r="r" b="b"/>
              <a:pathLst>
                <a:path w="56" h="74" extrusionOk="0">
                  <a:moveTo>
                    <a:pt x="53" y="9"/>
                  </a:moveTo>
                  <a:cubicBezTo>
                    <a:pt x="49" y="9"/>
                    <a:pt x="49" y="9"/>
                    <a:pt x="49" y="9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10"/>
                    <a:pt x="0" y="1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1" y="74"/>
                    <a:pt x="2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0"/>
                    <a:pt x="55" y="9"/>
                    <a:pt x="53" y="9"/>
                  </a:cubicBezTo>
                  <a:close/>
                  <a:moveTo>
                    <a:pt x="37" y="70"/>
                  </a:moveTo>
                  <a:cubicBezTo>
                    <a:pt x="37" y="56"/>
                    <a:pt x="37" y="56"/>
                    <a:pt x="37" y="56"/>
                  </a:cubicBezTo>
                  <a:cubicBezTo>
                    <a:pt x="51" y="56"/>
                    <a:pt x="51" y="56"/>
                    <a:pt x="51" y="56"/>
                  </a:cubicBezTo>
                  <a:lnTo>
                    <a:pt x="37" y="70"/>
                  </a:lnTo>
                  <a:close/>
                  <a:moveTo>
                    <a:pt x="46" y="9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2"/>
                    <a:pt x="35" y="0"/>
                    <a:pt x="3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0"/>
                    <a:pt x="19" y="2"/>
                    <a:pt x="19" y="5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46" y="19"/>
                    <a:pt x="46" y="19"/>
                    <a:pt x="46" y="19"/>
                  </a:cubicBezTo>
                  <a:lnTo>
                    <a:pt x="46" y="9"/>
                  </a:lnTo>
                  <a:close/>
                  <a:moveTo>
                    <a:pt x="32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lnTo>
                    <a:pt x="32" y="9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38" name="Google Shape;38;p10"/>
            <p:cNvSpPr/>
            <p:nvPr/>
          </p:nvSpPr>
          <p:spPr>
            <a:xfrm>
              <a:off x="4290" y="2011"/>
              <a:ext cx="233" cy="131"/>
            </a:xfrm>
            <a:custGeom>
              <a:avLst/>
              <a:gdLst/>
              <a:ahLst/>
              <a:cxnLst/>
              <a:rect l="l" t="t" r="r" b="b"/>
              <a:pathLst>
                <a:path w="190" h="106" extrusionOk="0">
                  <a:moveTo>
                    <a:pt x="190" y="74"/>
                  </a:moveTo>
                  <a:cubicBezTo>
                    <a:pt x="190" y="59"/>
                    <a:pt x="180" y="46"/>
                    <a:pt x="166" y="43"/>
                  </a:cubicBezTo>
                  <a:cubicBezTo>
                    <a:pt x="165" y="19"/>
                    <a:pt x="146" y="0"/>
                    <a:pt x="122" y="0"/>
                  </a:cubicBezTo>
                  <a:cubicBezTo>
                    <a:pt x="107" y="0"/>
                    <a:pt x="95" y="6"/>
                    <a:pt x="87" y="16"/>
                  </a:cubicBezTo>
                  <a:cubicBezTo>
                    <a:pt x="82" y="11"/>
                    <a:pt x="75" y="7"/>
                    <a:pt x="67" y="7"/>
                  </a:cubicBezTo>
                  <a:cubicBezTo>
                    <a:pt x="54" y="7"/>
                    <a:pt x="42" y="18"/>
                    <a:pt x="42" y="32"/>
                  </a:cubicBezTo>
                  <a:cubicBezTo>
                    <a:pt x="42" y="33"/>
                    <a:pt x="43" y="34"/>
                    <a:pt x="43" y="35"/>
                  </a:cubicBezTo>
                  <a:cubicBezTo>
                    <a:pt x="41" y="35"/>
                    <a:pt x="38" y="35"/>
                    <a:pt x="36" y="35"/>
                  </a:cubicBezTo>
                  <a:cubicBezTo>
                    <a:pt x="16" y="35"/>
                    <a:pt x="0" y="51"/>
                    <a:pt x="0" y="70"/>
                  </a:cubicBezTo>
                  <a:cubicBezTo>
                    <a:pt x="0" y="90"/>
                    <a:pt x="16" y="106"/>
                    <a:pt x="36" y="106"/>
                  </a:cubicBezTo>
                  <a:cubicBezTo>
                    <a:pt x="158" y="106"/>
                    <a:pt x="158" y="106"/>
                    <a:pt x="158" y="106"/>
                  </a:cubicBezTo>
                  <a:cubicBezTo>
                    <a:pt x="158" y="106"/>
                    <a:pt x="158" y="106"/>
                    <a:pt x="158" y="106"/>
                  </a:cubicBezTo>
                  <a:cubicBezTo>
                    <a:pt x="176" y="106"/>
                    <a:pt x="190" y="92"/>
                    <a:pt x="190" y="7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39" name="Google Shape;39;p10"/>
            <p:cNvSpPr/>
            <p:nvPr/>
          </p:nvSpPr>
          <p:spPr>
            <a:xfrm>
              <a:off x="4538" y="1666"/>
              <a:ext cx="112" cy="123"/>
            </a:xfrm>
            <a:custGeom>
              <a:avLst/>
              <a:gdLst/>
              <a:ahLst/>
              <a:cxnLst/>
              <a:rect l="l" t="t" r="r" b="b"/>
              <a:pathLst>
                <a:path w="91" h="100" extrusionOk="0">
                  <a:moveTo>
                    <a:pt x="61" y="28"/>
                  </a:moveTo>
                  <a:cubicBezTo>
                    <a:pt x="56" y="30"/>
                    <a:pt x="52" y="34"/>
                    <a:pt x="51" y="39"/>
                  </a:cubicBezTo>
                  <a:cubicBezTo>
                    <a:pt x="50" y="41"/>
                    <a:pt x="48" y="44"/>
                    <a:pt x="46" y="47"/>
                  </a:cubicBezTo>
                  <a:cubicBezTo>
                    <a:pt x="46" y="42"/>
                    <a:pt x="47" y="34"/>
                    <a:pt x="48" y="30"/>
                  </a:cubicBezTo>
                  <a:cubicBezTo>
                    <a:pt x="50" y="26"/>
                    <a:pt x="50" y="20"/>
                    <a:pt x="48" y="15"/>
                  </a:cubicBezTo>
                  <a:cubicBezTo>
                    <a:pt x="44" y="5"/>
                    <a:pt x="32" y="0"/>
                    <a:pt x="23" y="5"/>
                  </a:cubicBezTo>
                  <a:cubicBezTo>
                    <a:pt x="13" y="9"/>
                    <a:pt x="9" y="20"/>
                    <a:pt x="13" y="30"/>
                  </a:cubicBezTo>
                  <a:cubicBezTo>
                    <a:pt x="15" y="35"/>
                    <a:pt x="19" y="39"/>
                    <a:pt x="24" y="41"/>
                  </a:cubicBezTo>
                  <a:cubicBezTo>
                    <a:pt x="28" y="42"/>
                    <a:pt x="34" y="46"/>
                    <a:pt x="38" y="51"/>
                  </a:cubicBezTo>
                  <a:cubicBezTo>
                    <a:pt x="34" y="50"/>
                    <a:pt x="31" y="49"/>
                    <a:pt x="29" y="49"/>
                  </a:cubicBezTo>
                  <a:cubicBezTo>
                    <a:pt x="24" y="47"/>
                    <a:pt x="19" y="46"/>
                    <a:pt x="14" y="49"/>
                  </a:cubicBezTo>
                  <a:cubicBezTo>
                    <a:pt x="4" y="53"/>
                    <a:pt x="0" y="65"/>
                    <a:pt x="4" y="74"/>
                  </a:cubicBezTo>
                  <a:cubicBezTo>
                    <a:pt x="8" y="84"/>
                    <a:pt x="20" y="89"/>
                    <a:pt x="30" y="85"/>
                  </a:cubicBezTo>
                  <a:cubicBezTo>
                    <a:pt x="35" y="82"/>
                    <a:pt x="38" y="78"/>
                    <a:pt x="40" y="73"/>
                  </a:cubicBezTo>
                  <a:cubicBezTo>
                    <a:pt x="41" y="71"/>
                    <a:pt x="42" y="68"/>
                    <a:pt x="45" y="65"/>
                  </a:cubicBezTo>
                  <a:cubicBezTo>
                    <a:pt x="50" y="78"/>
                    <a:pt x="48" y="90"/>
                    <a:pt x="43" y="97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68" y="81"/>
                    <a:pt x="58" y="74"/>
                    <a:pt x="53" y="62"/>
                  </a:cubicBezTo>
                  <a:cubicBezTo>
                    <a:pt x="56" y="62"/>
                    <a:pt x="59" y="63"/>
                    <a:pt x="61" y="64"/>
                  </a:cubicBezTo>
                  <a:cubicBezTo>
                    <a:pt x="66" y="66"/>
                    <a:pt x="72" y="66"/>
                    <a:pt x="77" y="64"/>
                  </a:cubicBezTo>
                  <a:cubicBezTo>
                    <a:pt x="87" y="60"/>
                    <a:pt x="91" y="48"/>
                    <a:pt x="87" y="38"/>
                  </a:cubicBezTo>
                  <a:cubicBezTo>
                    <a:pt x="82" y="28"/>
                    <a:pt x="71" y="24"/>
                    <a:pt x="61" y="28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40" name="Google Shape;40;p10"/>
            <p:cNvSpPr/>
            <p:nvPr/>
          </p:nvSpPr>
          <p:spPr>
            <a:xfrm>
              <a:off x="4472" y="1960"/>
              <a:ext cx="56" cy="59"/>
            </a:xfrm>
            <a:custGeom>
              <a:avLst/>
              <a:gdLst/>
              <a:ahLst/>
              <a:cxnLst/>
              <a:rect l="l" t="t" r="r" b="b"/>
              <a:pathLst>
                <a:path w="46" h="48" extrusionOk="0">
                  <a:moveTo>
                    <a:pt x="43" y="28"/>
                  </a:moveTo>
                  <a:cubicBezTo>
                    <a:pt x="40" y="24"/>
                    <a:pt x="42" y="18"/>
                    <a:pt x="46" y="16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0" y="9"/>
                    <a:pt x="38" y="9"/>
                    <a:pt x="37" y="9"/>
                  </a:cubicBezTo>
                  <a:cubicBezTo>
                    <a:pt x="32" y="9"/>
                    <a:pt x="28" y="5"/>
                    <a:pt x="2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0"/>
                    <a:pt x="4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8"/>
                    <a:pt x="3" y="19"/>
                  </a:cubicBezTo>
                  <a:cubicBezTo>
                    <a:pt x="5" y="24"/>
                    <a:pt x="4" y="29"/>
                    <a:pt x="0" y="3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39"/>
                    <a:pt x="7" y="39"/>
                    <a:pt x="9" y="39"/>
                  </a:cubicBezTo>
                  <a:cubicBezTo>
                    <a:pt x="14" y="39"/>
                    <a:pt x="18" y="43"/>
                    <a:pt x="1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6"/>
                    <a:pt x="28" y="45"/>
                    <a:pt x="29" y="43"/>
                  </a:cubicBezTo>
                  <a:cubicBezTo>
                    <a:pt x="31" y="39"/>
                    <a:pt x="37" y="38"/>
                    <a:pt x="41" y="40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1"/>
                    <a:pt x="44" y="30"/>
                    <a:pt x="43" y="28"/>
                  </a:cubicBezTo>
                  <a:close/>
                  <a:moveTo>
                    <a:pt x="23" y="34"/>
                  </a:moveTo>
                  <a:cubicBezTo>
                    <a:pt x="17" y="34"/>
                    <a:pt x="13" y="29"/>
                    <a:pt x="13" y="24"/>
                  </a:cubicBezTo>
                  <a:cubicBezTo>
                    <a:pt x="13" y="18"/>
                    <a:pt x="17" y="14"/>
                    <a:pt x="23" y="14"/>
                  </a:cubicBezTo>
                  <a:cubicBezTo>
                    <a:pt x="28" y="14"/>
                    <a:pt x="33" y="18"/>
                    <a:pt x="33" y="24"/>
                  </a:cubicBezTo>
                  <a:cubicBezTo>
                    <a:pt x="33" y="29"/>
                    <a:pt x="28" y="34"/>
                    <a:pt x="23" y="3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41" name="Google Shape;41;p10"/>
            <p:cNvSpPr/>
            <p:nvPr/>
          </p:nvSpPr>
          <p:spPr>
            <a:xfrm>
              <a:off x="4520" y="1804"/>
              <a:ext cx="86" cy="87"/>
            </a:xfrm>
            <a:custGeom>
              <a:avLst/>
              <a:gdLst/>
              <a:ahLst/>
              <a:cxnLst/>
              <a:rect l="l" t="t" r="r" b="b"/>
              <a:pathLst>
                <a:path w="70" h="71" extrusionOk="0">
                  <a:moveTo>
                    <a:pt x="53" y="45"/>
                  </a:moveTo>
                  <a:cubicBezTo>
                    <a:pt x="41" y="32"/>
                    <a:pt x="41" y="32"/>
                    <a:pt x="41" y="32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1"/>
                    <a:pt x="5" y="0"/>
                    <a:pt x="2" y="3"/>
                  </a:cubicBezTo>
                  <a:cubicBezTo>
                    <a:pt x="0" y="5"/>
                    <a:pt x="1" y="10"/>
                    <a:pt x="4" y="1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53" y="45"/>
                    <a:pt x="53" y="45"/>
                    <a:pt x="53" y="45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42" name="Google Shape;42;p10"/>
            <p:cNvSpPr/>
            <p:nvPr/>
          </p:nvSpPr>
          <p:spPr>
            <a:xfrm>
              <a:off x="4625" y="1859"/>
              <a:ext cx="30" cy="56"/>
            </a:xfrm>
            <a:custGeom>
              <a:avLst/>
              <a:gdLst/>
              <a:ahLst/>
              <a:cxnLst/>
              <a:rect l="l" t="t" r="r" b="b"/>
              <a:pathLst>
                <a:path w="24" h="46" extrusionOk="0">
                  <a:moveTo>
                    <a:pt x="16" y="4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21" y="44"/>
                    <a:pt x="24" y="39"/>
                    <a:pt x="23" y="3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19"/>
                    <a:pt x="16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7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4" y="20"/>
                    <a:pt x="17" y="22"/>
                    <a:pt x="17" y="2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8"/>
                    <a:pt x="18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1"/>
                    <a:pt x="11" y="40"/>
                    <a:pt x="10" y="37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6" y="31"/>
                    <a:pt x="5" y="30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43"/>
                    <a:pt x="12" y="46"/>
                    <a:pt x="16" y="45"/>
                  </a:cubicBezTo>
                  <a:close/>
                  <a:moveTo>
                    <a:pt x="13" y="29"/>
                  </a:moveTo>
                  <a:cubicBezTo>
                    <a:pt x="14" y="29"/>
                    <a:pt x="14" y="29"/>
                    <a:pt x="15" y="29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0" y="26"/>
                    <a:pt x="8" y="24"/>
                    <a:pt x="7" y="2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8"/>
                    <a:pt x="6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5"/>
                    <a:pt x="14" y="6"/>
                    <a:pt x="14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20" y="16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4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2"/>
                    <a:pt x="0" y="7"/>
                    <a:pt x="1" y="1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7"/>
                    <a:pt x="9" y="30"/>
                    <a:pt x="13" y="29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43" name="Google Shape;43;p10"/>
            <p:cNvSpPr/>
            <p:nvPr/>
          </p:nvSpPr>
          <p:spPr>
            <a:xfrm>
              <a:off x="4392" y="1845"/>
              <a:ext cx="113" cy="11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9" y="17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74"/>
                    <a:pt x="83" y="81"/>
                    <a:pt x="72" y="81"/>
                  </a:cubicBezTo>
                  <a:cubicBezTo>
                    <a:pt x="61" y="81"/>
                    <a:pt x="52" y="74"/>
                    <a:pt x="52" y="66"/>
                  </a:cubicBezTo>
                  <a:cubicBezTo>
                    <a:pt x="52" y="58"/>
                    <a:pt x="61" y="52"/>
                    <a:pt x="72" y="52"/>
                  </a:cubicBezTo>
                  <a:cubicBezTo>
                    <a:pt x="75" y="52"/>
                    <a:pt x="78" y="52"/>
                    <a:pt x="80" y="53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86"/>
                    <a:pt x="31" y="92"/>
                    <a:pt x="20" y="92"/>
                  </a:cubicBezTo>
                  <a:cubicBezTo>
                    <a:pt x="9" y="92"/>
                    <a:pt x="0" y="86"/>
                    <a:pt x="0" y="78"/>
                  </a:cubicBezTo>
                  <a:cubicBezTo>
                    <a:pt x="0" y="70"/>
                    <a:pt x="9" y="63"/>
                    <a:pt x="20" y="63"/>
                  </a:cubicBezTo>
                  <a:cubicBezTo>
                    <a:pt x="23" y="63"/>
                    <a:pt x="26" y="64"/>
                    <a:pt x="29" y="65"/>
                  </a:cubicBezTo>
                  <a:cubicBezTo>
                    <a:pt x="29" y="35"/>
                    <a:pt x="29" y="35"/>
                    <a:pt x="29" y="35"/>
                  </a:cubicBezTo>
                  <a:lnTo>
                    <a:pt x="29" y="1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44" name="Google Shape;44;p10"/>
            <p:cNvSpPr/>
            <p:nvPr/>
          </p:nvSpPr>
          <p:spPr>
            <a:xfrm>
              <a:off x="4483" y="1597"/>
              <a:ext cx="80" cy="112"/>
            </a:xfrm>
            <a:custGeom>
              <a:avLst/>
              <a:gdLst/>
              <a:ahLst/>
              <a:cxnLst/>
              <a:rect l="l" t="t" r="r" b="b"/>
              <a:pathLst>
                <a:path w="65" h="91" extrusionOk="0">
                  <a:moveTo>
                    <a:pt x="38" y="46"/>
                  </a:moveTo>
                  <a:cubicBezTo>
                    <a:pt x="38" y="38"/>
                    <a:pt x="41" y="31"/>
                    <a:pt x="46" y="26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49" y="36"/>
                    <a:pt x="47" y="41"/>
                    <a:pt x="47" y="46"/>
                  </a:cubicBezTo>
                  <a:cubicBezTo>
                    <a:pt x="47" y="51"/>
                    <a:pt x="49" y="55"/>
                    <a:pt x="52" y="59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0" y="60"/>
                    <a:pt x="37" y="53"/>
                    <a:pt x="38" y="46"/>
                  </a:cubicBezTo>
                  <a:close/>
                  <a:moveTo>
                    <a:pt x="32" y="78"/>
                  </a:moveTo>
                  <a:cubicBezTo>
                    <a:pt x="24" y="69"/>
                    <a:pt x="19" y="58"/>
                    <a:pt x="19" y="45"/>
                  </a:cubicBezTo>
                  <a:cubicBezTo>
                    <a:pt x="19" y="33"/>
                    <a:pt x="24" y="22"/>
                    <a:pt x="33" y="13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2" y="26"/>
                    <a:pt x="28" y="36"/>
                    <a:pt x="28" y="45"/>
                  </a:cubicBezTo>
                  <a:cubicBezTo>
                    <a:pt x="28" y="55"/>
                    <a:pt x="32" y="65"/>
                    <a:pt x="39" y="72"/>
                  </a:cubicBezTo>
                  <a:lnTo>
                    <a:pt x="32" y="78"/>
                  </a:lnTo>
                  <a:close/>
                  <a:moveTo>
                    <a:pt x="6" y="20"/>
                  </a:moveTo>
                  <a:cubicBezTo>
                    <a:pt x="9" y="12"/>
                    <a:pt x="14" y="6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16" y="17"/>
                    <a:pt x="10" y="30"/>
                    <a:pt x="10" y="45"/>
                  </a:cubicBezTo>
                  <a:cubicBezTo>
                    <a:pt x="10" y="60"/>
                    <a:pt x="15" y="74"/>
                    <a:pt x="26" y="85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3" y="85"/>
                    <a:pt x="9" y="78"/>
                    <a:pt x="5" y="70"/>
                  </a:cubicBezTo>
                  <a:cubicBezTo>
                    <a:pt x="2" y="62"/>
                    <a:pt x="0" y="54"/>
                    <a:pt x="1" y="45"/>
                  </a:cubicBezTo>
                  <a:cubicBezTo>
                    <a:pt x="1" y="36"/>
                    <a:pt x="3" y="28"/>
                    <a:pt x="6" y="20"/>
                  </a:cubicBezTo>
                  <a:close/>
                  <a:moveTo>
                    <a:pt x="61" y="50"/>
                  </a:moveTo>
                  <a:cubicBezTo>
                    <a:pt x="63" y="51"/>
                    <a:pt x="65" y="48"/>
                    <a:pt x="65" y="46"/>
                  </a:cubicBezTo>
                  <a:cubicBezTo>
                    <a:pt x="65" y="43"/>
                    <a:pt x="63" y="41"/>
                    <a:pt x="61" y="41"/>
                  </a:cubicBezTo>
                  <a:cubicBezTo>
                    <a:pt x="58" y="41"/>
                    <a:pt x="56" y="43"/>
                    <a:pt x="56" y="46"/>
                  </a:cubicBezTo>
                  <a:cubicBezTo>
                    <a:pt x="56" y="48"/>
                    <a:pt x="58" y="50"/>
                    <a:pt x="61" y="5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45" name="Google Shape;45;p10"/>
            <p:cNvSpPr/>
            <p:nvPr/>
          </p:nvSpPr>
          <p:spPr>
            <a:xfrm>
              <a:off x="4453" y="1718"/>
              <a:ext cx="78" cy="77"/>
            </a:xfrm>
            <a:custGeom>
              <a:avLst/>
              <a:gdLst/>
              <a:ahLst/>
              <a:cxnLst/>
              <a:rect l="l" t="t" r="r" b="b"/>
              <a:pathLst>
                <a:path w="78" h="77" extrusionOk="0">
                  <a:moveTo>
                    <a:pt x="48" y="19"/>
                  </a:moveTo>
                  <a:lnTo>
                    <a:pt x="50" y="0"/>
                  </a:lnTo>
                  <a:lnTo>
                    <a:pt x="15" y="0"/>
                  </a:lnTo>
                  <a:lnTo>
                    <a:pt x="2" y="14"/>
                  </a:lnTo>
                  <a:lnTo>
                    <a:pt x="0" y="57"/>
                  </a:lnTo>
                  <a:lnTo>
                    <a:pt x="30" y="57"/>
                  </a:lnTo>
                  <a:lnTo>
                    <a:pt x="29" y="76"/>
                  </a:lnTo>
                  <a:lnTo>
                    <a:pt x="77" y="77"/>
                  </a:lnTo>
                  <a:lnTo>
                    <a:pt x="78" y="19"/>
                  </a:lnTo>
                  <a:lnTo>
                    <a:pt x="48" y="19"/>
                  </a:lnTo>
                  <a:close/>
                  <a:moveTo>
                    <a:pt x="15" y="7"/>
                  </a:moveTo>
                  <a:lnTo>
                    <a:pt x="15" y="14"/>
                  </a:lnTo>
                  <a:lnTo>
                    <a:pt x="8" y="14"/>
                  </a:lnTo>
                  <a:lnTo>
                    <a:pt x="15" y="7"/>
                  </a:lnTo>
                  <a:close/>
                  <a:moveTo>
                    <a:pt x="5" y="52"/>
                  </a:moveTo>
                  <a:lnTo>
                    <a:pt x="5" y="19"/>
                  </a:lnTo>
                  <a:lnTo>
                    <a:pt x="20" y="19"/>
                  </a:lnTo>
                  <a:lnTo>
                    <a:pt x="20" y="5"/>
                  </a:lnTo>
                  <a:lnTo>
                    <a:pt x="45" y="5"/>
                  </a:lnTo>
                  <a:lnTo>
                    <a:pt x="45" y="19"/>
                  </a:lnTo>
                  <a:lnTo>
                    <a:pt x="30" y="33"/>
                  </a:lnTo>
                  <a:lnTo>
                    <a:pt x="30" y="52"/>
                  </a:lnTo>
                  <a:lnTo>
                    <a:pt x="5" y="52"/>
                  </a:lnTo>
                  <a:close/>
                  <a:moveTo>
                    <a:pt x="43" y="25"/>
                  </a:moveTo>
                  <a:lnTo>
                    <a:pt x="43" y="34"/>
                  </a:lnTo>
                  <a:lnTo>
                    <a:pt x="36" y="33"/>
                  </a:lnTo>
                  <a:lnTo>
                    <a:pt x="43" y="25"/>
                  </a:lnTo>
                  <a:close/>
                  <a:moveTo>
                    <a:pt x="72" y="72"/>
                  </a:moveTo>
                  <a:lnTo>
                    <a:pt x="34" y="71"/>
                  </a:lnTo>
                  <a:lnTo>
                    <a:pt x="35" y="38"/>
                  </a:lnTo>
                  <a:lnTo>
                    <a:pt x="48" y="38"/>
                  </a:lnTo>
                  <a:lnTo>
                    <a:pt x="48" y="24"/>
                  </a:lnTo>
                  <a:lnTo>
                    <a:pt x="73" y="24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46" name="Google Shape;46;p10"/>
            <p:cNvSpPr/>
            <p:nvPr/>
          </p:nvSpPr>
          <p:spPr>
            <a:xfrm>
              <a:off x="4354" y="2273"/>
              <a:ext cx="125" cy="107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76" y="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2" y="23"/>
                    <a:pt x="0" y="27"/>
                    <a:pt x="1" y="32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7" y="84"/>
                    <a:pt x="21" y="87"/>
                    <a:pt x="26" y="86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100" y="64"/>
                    <a:pt x="102" y="59"/>
                    <a:pt x="101" y="55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5" y="2"/>
                    <a:pt x="81" y="0"/>
                    <a:pt x="76" y="1"/>
                  </a:cubicBezTo>
                  <a:close/>
                  <a:moveTo>
                    <a:pt x="8" y="27"/>
                  </a:moveTo>
                  <a:cubicBezTo>
                    <a:pt x="78" y="6"/>
                    <a:pt x="78" y="6"/>
                    <a:pt x="78" y="6"/>
                  </a:cubicBezTo>
                  <a:cubicBezTo>
                    <a:pt x="79" y="6"/>
                    <a:pt x="81" y="7"/>
                    <a:pt x="81" y="8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29"/>
                    <a:pt x="7" y="27"/>
                    <a:pt x="8" y="27"/>
                  </a:cubicBezTo>
                  <a:close/>
                  <a:moveTo>
                    <a:pt x="94" y="6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3" y="81"/>
                    <a:pt x="21" y="80"/>
                    <a:pt x="21" y="78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6" y="58"/>
                    <a:pt x="95" y="59"/>
                    <a:pt x="94" y="60"/>
                  </a:cubicBezTo>
                  <a:close/>
                  <a:moveTo>
                    <a:pt x="22" y="63"/>
                  </a:moveTo>
                  <a:cubicBezTo>
                    <a:pt x="27" y="62"/>
                    <a:pt x="27" y="62"/>
                    <a:pt x="27" y="62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25" y="74"/>
                    <a:pt x="25" y="74"/>
                    <a:pt x="25" y="74"/>
                  </a:cubicBezTo>
                  <a:lnTo>
                    <a:pt x="22" y="63"/>
                  </a:lnTo>
                  <a:close/>
                  <a:moveTo>
                    <a:pt x="33" y="60"/>
                  </a:moveTo>
                  <a:cubicBezTo>
                    <a:pt x="38" y="59"/>
                    <a:pt x="38" y="59"/>
                    <a:pt x="38" y="5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6" y="71"/>
                    <a:pt x="36" y="71"/>
                    <a:pt x="36" y="71"/>
                  </a:cubicBezTo>
                  <a:lnTo>
                    <a:pt x="33" y="60"/>
                  </a:lnTo>
                  <a:close/>
                  <a:moveTo>
                    <a:pt x="43" y="57"/>
                  </a:moveTo>
                  <a:cubicBezTo>
                    <a:pt x="49" y="56"/>
                    <a:pt x="49" y="56"/>
                    <a:pt x="49" y="5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47" y="68"/>
                    <a:pt x="47" y="68"/>
                    <a:pt x="47" y="68"/>
                  </a:cubicBezTo>
                  <a:lnTo>
                    <a:pt x="43" y="5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47" name="Google Shape;47;p10"/>
            <p:cNvSpPr/>
            <p:nvPr/>
          </p:nvSpPr>
          <p:spPr>
            <a:xfrm>
              <a:off x="4401" y="1495"/>
              <a:ext cx="113" cy="118"/>
            </a:xfrm>
            <a:custGeom>
              <a:avLst/>
              <a:gdLst/>
              <a:ahLst/>
              <a:cxnLst/>
              <a:rect l="l" t="t" r="r" b="b"/>
              <a:pathLst>
                <a:path w="92" h="96" extrusionOk="0">
                  <a:moveTo>
                    <a:pt x="65" y="96"/>
                  </a:moveTo>
                  <a:cubicBezTo>
                    <a:pt x="76" y="77"/>
                    <a:pt x="78" y="48"/>
                    <a:pt x="36" y="49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86" y="22"/>
                    <a:pt x="92" y="68"/>
                    <a:pt x="65" y="96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48" name="Google Shape;48;p10"/>
            <p:cNvSpPr/>
            <p:nvPr/>
          </p:nvSpPr>
          <p:spPr>
            <a:xfrm>
              <a:off x="4367" y="1585"/>
              <a:ext cx="106" cy="75"/>
            </a:xfrm>
            <a:custGeom>
              <a:avLst/>
              <a:gdLst/>
              <a:ahLst/>
              <a:cxnLst/>
              <a:rect l="l" t="t" r="r" b="b"/>
              <a:pathLst>
                <a:path w="86" h="61" extrusionOk="0">
                  <a:moveTo>
                    <a:pt x="70" y="58"/>
                  </a:moveTo>
                  <a:cubicBezTo>
                    <a:pt x="75" y="49"/>
                    <a:pt x="75" y="49"/>
                    <a:pt x="75" y="49"/>
                  </a:cubicBezTo>
                  <a:cubicBezTo>
                    <a:pt x="77" y="46"/>
                    <a:pt x="79" y="43"/>
                    <a:pt x="80" y="4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29"/>
                    <a:pt x="85" y="26"/>
                    <a:pt x="83" y="24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3" y="7"/>
                    <a:pt x="60" y="7"/>
                    <a:pt x="58" y="9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7"/>
                    <a:pt x="49" y="17"/>
                    <a:pt x="49" y="1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6"/>
                    <a:pt x="39" y="3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50"/>
                    <a:pt x="38" y="53"/>
                    <a:pt x="41" y="53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6" y="61"/>
                    <a:pt x="69" y="60"/>
                    <a:pt x="70" y="58"/>
                  </a:cubicBezTo>
                  <a:close/>
                  <a:moveTo>
                    <a:pt x="15" y="10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3" y="25"/>
                    <a:pt x="43" y="25"/>
                    <a:pt x="43" y="25"/>
                  </a:cubicBezTo>
                  <a:lnTo>
                    <a:pt x="15" y="10"/>
                  </a:lnTo>
                  <a:close/>
                  <a:moveTo>
                    <a:pt x="61" y="54"/>
                  </a:moveTo>
                  <a:cubicBezTo>
                    <a:pt x="57" y="52"/>
                    <a:pt x="57" y="52"/>
                    <a:pt x="57" y="52"/>
                  </a:cubicBezTo>
                  <a:cubicBezTo>
                    <a:pt x="56" y="51"/>
                    <a:pt x="55" y="50"/>
                    <a:pt x="56" y="49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70" y="23"/>
                    <a:pt x="71" y="23"/>
                    <a:pt x="72" y="23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8" y="26"/>
                    <a:pt x="78" y="28"/>
                    <a:pt x="77" y="29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4"/>
                    <a:pt x="62" y="55"/>
                    <a:pt x="61" y="5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49" name="Google Shape;49;p10"/>
            <p:cNvSpPr/>
            <p:nvPr/>
          </p:nvSpPr>
          <p:spPr>
            <a:xfrm>
              <a:off x="4294" y="2208"/>
              <a:ext cx="84" cy="74"/>
            </a:xfrm>
            <a:custGeom>
              <a:avLst/>
              <a:gdLst/>
              <a:ahLst/>
              <a:cxnLst/>
              <a:rect l="l" t="t" r="r" b="b"/>
              <a:pathLst>
                <a:path w="69" h="60" extrusionOk="0">
                  <a:moveTo>
                    <a:pt x="5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2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8" y="60"/>
                    <a:pt x="69" y="59"/>
                    <a:pt x="69" y="58"/>
                  </a:cubicBezTo>
                  <a:cubicBezTo>
                    <a:pt x="69" y="13"/>
                    <a:pt x="69" y="13"/>
                    <a:pt x="69" y="13"/>
                  </a:cubicBezTo>
                  <a:lnTo>
                    <a:pt x="56" y="0"/>
                  </a:lnTo>
                  <a:close/>
                  <a:moveTo>
                    <a:pt x="34" y="51"/>
                  </a:moveTo>
                  <a:cubicBezTo>
                    <a:pt x="13" y="34"/>
                    <a:pt x="13" y="34"/>
                    <a:pt x="13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56" y="34"/>
                    <a:pt x="56" y="34"/>
                    <a:pt x="56" y="34"/>
                  </a:cubicBezTo>
                  <a:lnTo>
                    <a:pt x="34" y="51"/>
                  </a:lnTo>
                  <a:close/>
                  <a:moveTo>
                    <a:pt x="10" y="8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8" y="8"/>
                    <a:pt x="58" y="8"/>
                    <a:pt x="58" y="8"/>
                  </a:cubicBezTo>
                  <a:lnTo>
                    <a:pt x="10" y="8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50" name="Google Shape;50;p10"/>
            <p:cNvSpPr/>
            <p:nvPr/>
          </p:nvSpPr>
          <p:spPr>
            <a:xfrm>
              <a:off x="4412" y="1391"/>
              <a:ext cx="70" cy="94"/>
            </a:xfrm>
            <a:custGeom>
              <a:avLst/>
              <a:gdLst/>
              <a:ahLst/>
              <a:cxnLst/>
              <a:rect l="l" t="t" r="r" b="b"/>
              <a:pathLst>
                <a:path w="57" h="77" extrusionOk="0">
                  <a:moveTo>
                    <a:pt x="57" y="48"/>
                  </a:moveTo>
                  <a:cubicBezTo>
                    <a:pt x="57" y="48"/>
                    <a:pt x="57" y="48"/>
                    <a:pt x="57" y="48"/>
                  </a:cubicBezTo>
                  <a:cubicBezTo>
                    <a:pt x="57" y="48"/>
                    <a:pt x="57" y="48"/>
                    <a:pt x="57" y="47"/>
                  </a:cubicBezTo>
                  <a:cubicBezTo>
                    <a:pt x="57" y="24"/>
                    <a:pt x="28" y="0"/>
                    <a:pt x="28" y="0"/>
                  </a:cubicBezTo>
                  <a:cubicBezTo>
                    <a:pt x="28" y="0"/>
                    <a:pt x="0" y="24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5"/>
                    <a:pt x="13" y="77"/>
                    <a:pt x="28" y="77"/>
                  </a:cubicBezTo>
                  <a:cubicBezTo>
                    <a:pt x="44" y="77"/>
                    <a:pt x="57" y="65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7" y="48"/>
                  </a:cubicBezTo>
                  <a:cubicBezTo>
                    <a:pt x="57" y="48"/>
                    <a:pt x="57" y="48"/>
                    <a:pt x="57" y="48"/>
                  </a:cubicBezTo>
                  <a:close/>
                  <a:moveTo>
                    <a:pt x="48" y="49"/>
                  </a:moveTo>
                  <a:cubicBezTo>
                    <a:pt x="48" y="49"/>
                    <a:pt x="48" y="49"/>
                    <a:pt x="48" y="49"/>
                  </a:cubicBezTo>
                  <a:cubicBezTo>
                    <a:pt x="48" y="54"/>
                    <a:pt x="46" y="59"/>
                    <a:pt x="42" y="62"/>
                  </a:cubicBezTo>
                  <a:cubicBezTo>
                    <a:pt x="38" y="66"/>
                    <a:pt x="34" y="68"/>
                    <a:pt x="28" y="68"/>
                  </a:cubicBezTo>
                  <a:cubicBezTo>
                    <a:pt x="28" y="68"/>
                    <a:pt x="27" y="68"/>
                    <a:pt x="26" y="68"/>
                  </a:cubicBezTo>
                  <a:cubicBezTo>
                    <a:pt x="36" y="61"/>
                    <a:pt x="43" y="50"/>
                    <a:pt x="43" y="37"/>
                  </a:cubicBezTo>
                  <a:cubicBezTo>
                    <a:pt x="43" y="35"/>
                    <a:pt x="43" y="34"/>
                    <a:pt x="43" y="32"/>
                  </a:cubicBezTo>
                  <a:cubicBezTo>
                    <a:pt x="46" y="38"/>
                    <a:pt x="48" y="43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9"/>
                    <a:pt x="48" y="49"/>
                    <a:pt x="48" y="49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51" name="Google Shape;51;p10"/>
            <p:cNvSpPr/>
            <p:nvPr/>
          </p:nvSpPr>
          <p:spPr>
            <a:xfrm>
              <a:off x="4337" y="1322"/>
              <a:ext cx="109" cy="10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52" y="2"/>
                  </a:moveTo>
                  <a:cubicBezTo>
                    <a:pt x="4" y="35"/>
                    <a:pt x="4" y="35"/>
                    <a:pt x="4" y="35"/>
                  </a:cubicBezTo>
                  <a:cubicBezTo>
                    <a:pt x="1" y="38"/>
                    <a:pt x="0" y="42"/>
                    <a:pt x="3" y="45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30" y="84"/>
                    <a:pt x="34" y="85"/>
                    <a:pt x="37" y="83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8" y="48"/>
                    <a:pt x="89" y="44"/>
                    <a:pt x="87" y="4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9" y="1"/>
                    <a:pt x="55" y="0"/>
                    <a:pt x="52" y="2"/>
                  </a:cubicBezTo>
                  <a:close/>
                  <a:moveTo>
                    <a:pt x="38" y="48"/>
                  </a:moveTo>
                  <a:cubicBezTo>
                    <a:pt x="31" y="70"/>
                    <a:pt x="31" y="70"/>
                    <a:pt x="31" y="70"/>
                  </a:cubicBezTo>
                  <a:cubicBezTo>
                    <a:pt x="11" y="42"/>
                    <a:pt x="11" y="42"/>
                    <a:pt x="11" y="42"/>
                  </a:cubicBezTo>
                  <a:lnTo>
                    <a:pt x="38" y="48"/>
                  </a:lnTo>
                  <a:close/>
                  <a:moveTo>
                    <a:pt x="14" y="40"/>
                  </a:moveTo>
                  <a:cubicBezTo>
                    <a:pt x="52" y="13"/>
                    <a:pt x="52" y="13"/>
                    <a:pt x="52" y="13"/>
                  </a:cubicBezTo>
                  <a:cubicBezTo>
                    <a:pt x="43" y="41"/>
                    <a:pt x="43" y="41"/>
                    <a:pt x="43" y="41"/>
                  </a:cubicBezTo>
                  <a:lnTo>
                    <a:pt x="14" y="40"/>
                  </a:lnTo>
                  <a:close/>
                  <a:moveTo>
                    <a:pt x="39" y="48"/>
                  </a:moveTo>
                  <a:cubicBezTo>
                    <a:pt x="50" y="50"/>
                    <a:pt x="50" y="50"/>
                    <a:pt x="50" y="5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38" y="72"/>
                    <a:pt x="38" y="72"/>
                    <a:pt x="38" y="72"/>
                  </a:cubicBezTo>
                  <a:lnTo>
                    <a:pt x="39" y="48"/>
                  </a:lnTo>
                  <a:close/>
                  <a:moveTo>
                    <a:pt x="51" y="39"/>
                  </a:moveTo>
                  <a:cubicBezTo>
                    <a:pt x="55" y="11"/>
                    <a:pt x="55" y="11"/>
                    <a:pt x="55" y="11"/>
                  </a:cubicBezTo>
                  <a:cubicBezTo>
                    <a:pt x="75" y="40"/>
                    <a:pt x="75" y="40"/>
                    <a:pt x="75" y="40"/>
                  </a:cubicBezTo>
                  <a:lnTo>
                    <a:pt x="51" y="39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52" name="Google Shape;52;p10"/>
            <p:cNvSpPr/>
            <p:nvPr/>
          </p:nvSpPr>
          <p:spPr>
            <a:xfrm>
              <a:off x="4294" y="1262"/>
              <a:ext cx="83" cy="85"/>
            </a:xfrm>
            <a:custGeom>
              <a:avLst/>
              <a:gdLst/>
              <a:ahLst/>
              <a:cxnLst/>
              <a:rect l="l" t="t" r="r" b="b"/>
              <a:pathLst>
                <a:path w="68" h="69" extrusionOk="0">
                  <a:moveTo>
                    <a:pt x="34" y="0"/>
                  </a:moveTo>
                  <a:cubicBezTo>
                    <a:pt x="15" y="0"/>
                    <a:pt x="0" y="16"/>
                    <a:pt x="0" y="34"/>
                  </a:cubicBezTo>
                  <a:cubicBezTo>
                    <a:pt x="0" y="53"/>
                    <a:pt x="15" y="69"/>
                    <a:pt x="34" y="69"/>
                  </a:cubicBezTo>
                  <a:cubicBezTo>
                    <a:pt x="53" y="69"/>
                    <a:pt x="68" y="53"/>
                    <a:pt x="68" y="34"/>
                  </a:cubicBezTo>
                  <a:cubicBezTo>
                    <a:pt x="68" y="16"/>
                    <a:pt x="53" y="0"/>
                    <a:pt x="34" y="0"/>
                  </a:cubicBezTo>
                  <a:close/>
                  <a:moveTo>
                    <a:pt x="34" y="62"/>
                  </a:moveTo>
                  <a:cubicBezTo>
                    <a:pt x="19" y="62"/>
                    <a:pt x="7" y="50"/>
                    <a:pt x="7" y="34"/>
                  </a:cubicBezTo>
                  <a:cubicBezTo>
                    <a:pt x="7" y="19"/>
                    <a:pt x="19" y="7"/>
                    <a:pt x="34" y="7"/>
                  </a:cubicBezTo>
                  <a:cubicBezTo>
                    <a:pt x="50" y="7"/>
                    <a:pt x="62" y="19"/>
                    <a:pt x="62" y="34"/>
                  </a:cubicBezTo>
                  <a:cubicBezTo>
                    <a:pt x="62" y="50"/>
                    <a:pt x="50" y="62"/>
                    <a:pt x="34" y="62"/>
                  </a:cubicBezTo>
                  <a:close/>
                  <a:moveTo>
                    <a:pt x="22" y="24"/>
                  </a:moveTo>
                  <a:cubicBezTo>
                    <a:pt x="36" y="34"/>
                    <a:pt x="36" y="34"/>
                    <a:pt x="36" y="34"/>
                  </a:cubicBezTo>
                  <a:cubicBezTo>
                    <a:pt x="22" y="45"/>
                    <a:pt x="22" y="45"/>
                    <a:pt x="22" y="45"/>
                  </a:cubicBezTo>
                  <a:lnTo>
                    <a:pt x="22" y="24"/>
                  </a:lnTo>
                  <a:close/>
                  <a:moveTo>
                    <a:pt x="39" y="24"/>
                  </a:moveTo>
                  <a:cubicBezTo>
                    <a:pt x="54" y="34"/>
                    <a:pt x="54" y="34"/>
                    <a:pt x="54" y="34"/>
                  </a:cubicBezTo>
                  <a:cubicBezTo>
                    <a:pt x="39" y="45"/>
                    <a:pt x="39" y="45"/>
                    <a:pt x="39" y="45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53" name="Google Shape;53;p10"/>
            <p:cNvSpPr/>
            <p:nvPr/>
          </p:nvSpPr>
          <p:spPr>
            <a:xfrm>
              <a:off x="4332" y="1441"/>
              <a:ext cx="66" cy="76"/>
            </a:xfrm>
            <a:custGeom>
              <a:avLst/>
              <a:gdLst/>
              <a:ahLst/>
              <a:cxnLst/>
              <a:rect l="l" t="t" r="r" b="b"/>
              <a:pathLst>
                <a:path w="54" h="62" extrusionOk="0">
                  <a:moveTo>
                    <a:pt x="50" y="12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0" y="2"/>
                    <a:pt x="36" y="0"/>
                    <a:pt x="3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9"/>
                    <a:pt x="3" y="62"/>
                    <a:pt x="6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2"/>
                    <a:pt x="54" y="59"/>
                    <a:pt x="54" y="56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18"/>
                    <a:pt x="52" y="14"/>
                    <a:pt x="50" y="12"/>
                  </a:cubicBezTo>
                  <a:close/>
                  <a:moveTo>
                    <a:pt x="35" y="8"/>
                  </a:moveTo>
                  <a:cubicBezTo>
                    <a:pt x="35" y="8"/>
                    <a:pt x="35" y="9"/>
                    <a:pt x="35" y="9"/>
                  </a:cubicBezTo>
                  <a:cubicBezTo>
                    <a:pt x="36" y="9"/>
                    <a:pt x="37" y="10"/>
                    <a:pt x="37" y="10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5" y="17"/>
                    <a:pt x="45" y="18"/>
                    <a:pt x="45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35" y="19"/>
                    <a:pt x="35" y="19"/>
                    <a:pt x="35" y="19"/>
                  </a:cubicBezTo>
                  <a:lnTo>
                    <a:pt x="35" y="8"/>
                  </a:lnTo>
                  <a:close/>
                  <a:moveTo>
                    <a:pt x="46" y="54"/>
                  </a:moveTo>
                  <a:cubicBezTo>
                    <a:pt x="8" y="54"/>
                    <a:pt x="8" y="54"/>
                    <a:pt x="8" y="5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46" y="23"/>
                    <a:pt x="46" y="23"/>
                    <a:pt x="46" y="23"/>
                  </a:cubicBezTo>
                  <a:lnTo>
                    <a:pt x="46" y="54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54" name="Google Shape;54;p10"/>
            <p:cNvSpPr/>
            <p:nvPr/>
          </p:nvSpPr>
          <p:spPr>
            <a:xfrm>
              <a:off x="4327" y="1670"/>
              <a:ext cx="107" cy="114"/>
            </a:xfrm>
            <a:custGeom>
              <a:avLst/>
              <a:gdLst/>
              <a:ahLst/>
              <a:cxnLst/>
              <a:rect l="l" t="t" r="r" b="b"/>
              <a:pathLst>
                <a:path w="87" h="93" extrusionOk="0">
                  <a:moveTo>
                    <a:pt x="78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9"/>
                    <a:pt x="4" y="93"/>
                    <a:pt x="9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83" y="93"/>
                    <a:pt x="87" y="89"/>
                    <a:pt x="87" y="84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4"/>
                    <a:pt x="83" y="0"/>
                    <a:pt x="78" y="0"/>
                  </a:cubicBezTo>
                  <a:close/>
                  <a:moveTo>
                    <a:pt x="75" y="81"/>
                  </a:moveTo>
                  <a:cubicBezTo>
                    <a:pt x="12" y="81"/>
                    <a:pt x="12" y="81"/>
                    <a:pt x="12" y="8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5" y="11"/>
                    <a:pt x="75" y="11"/>
                    <a:pt x="75" y="11"/>
                  </a:cubicBezTo>
                  <a:lnTo>
                    <a:pt x="75" y="81"/>
                  </a:lnTo>
                  <a:close/>
                  <a:moveTo>
                    <a:pt x="23" y="40"/>
                  </a:moveTo>
                  <a:cubicBezTo>
                    <a:pt x="64" y="40"/>
                    <a:pt x="64" y="40"/>
                    <a:pt x="64" y="40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23" y="46"/>
                    <a:pt x="23" y="46"/>
                    <a:pt x="23" y="46"/>
                  </a:cubicBezTo>
                  <a:lnTo>
                    <a:pt x="23" y="40"/>
                  </a:lnTo>
                  <a:close/>
                  <a:moveTo>
                    <a:pt x="23" y="52"/>
                  </a:moveTo>
                  <a:cubicBezTo>
                    <a:pt x="64" y="52"/>
                    <a:pt x="64" y="52"/>
                    <a:pt x="64" y="52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23" y="58"/>
                    <a:pt x="23" y="58"/>
                    <a:pt x="23" y="58"/>
                  </a:cubicBezTo>
                  <a:lnTo>
                    <a:pt x="23" y="52"/>
                  </a:lnTo>
                  <a:close/>
                  <a:moveTo>
                    <a:pt x="23" y="64"/>
                  </a:moveTo>
                  <a:cubicBezTo>
                    <a:pt x="64" y="64"/>
                    <a:pt x="64" y="64"/>
                    <a:pt x="64" y="64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23" y="69"/>
                    <a:pt x="23" y="69"/>
                    <a:pt x="23" y="69"/>
                  </a:cubicBezTo>
                  <a:lnTo>
                    <a:pt x="23" y="64"/>
                  </a:lnTo>
                  <a:close/>
                  <a:moveTo>
                    <a:pt x="23" y="29"/>
                  </a:moveTo>
                  <a:cubicBezTo>
                    <a:pt x="64" y="29"/>
                    <a:pt x="64" y="29"/>
                    <a:pt x="64" y="2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23" y="35"/>
                    <a:pt x="23" y="35"/>
                    <a:pt x="23" y="35"/>
                  </a:cubicBezTo>
                  <a:lnTo>
                    <a:pt x="23" y="29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55" name="Google Shape;55;p10"/>
            <p:cNvSpPr/>
            <p:nvPr/>
          </p:nvSpPr>
          <p:spPr>
            <a:xfrm>
              <a:off x="4307" y="1806"/>
              <a:ext cx="101" cy="76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0" y="0"/>
                  </a:moveTo>
                  <a:lnTo>
                    <a:pt x="0" y="76"/>
                  </a:lnTo>
                  <a:lnTo>
                    <a:pt x="101" y="76"/>
                  </a:lnTo>
                  <a:lnTo>
                    <a:pt x="101" y="0"/>
                  </a:lnTo>
                  <a:lnTo>
                    <a:pt x="0" y="0"/>
                  </a:lnTo>
                  <a:close/>
                  <a:moveTo>
                    <a:pt x="19" y="70"/>
                  </a:moveTo>
                  <a:lnTo>
                    <a:pt x="6" y="70"/>
                  </a:lnTo>
                  <a:lnTo>
                    <a:pt x="6" y="57"/>
                  </a:lnTo>
                  <a:lnTo>
                    <a:pt x="19" y="57"/>
                  </a:lnTo>
                  <a:lnTo>
                    <a:pt x="19" y="70"/>
                  </a:lnTo>
                  <a:close/>
                  <a:moveTo>
                    <a:pt x="19" y="44"/>
                  </a:moveTo>
                  <a:lnTo>
                    <a:pt x="6" y="44"/>
                  </a:lnTo>
                  <a:lnTo>
                    <a:pt x="6" y="32"/>
                  </a:lnTo>
                  <a:lnTo>
                    <a:pt x="19" y="32"/>
                  </a:lnTo>
                  <a:lnTo>
                    <a:pt x="19" y="44"/>
                  </a:lnTo>
                  <a:close/>
                  <a:moveTo>
                    <a:pt x="19" y="20"/>
                  </a:moveTo>
                  <a:lnTo>
                    <a:pt x="6" y="20"/>
                  </a:lnTo>
                  <a:lnTo>
                    <a:pt x="6" y="6"/>
                  </a:lnTo>
                  <a:lnTo>
                    <a:pt x="19" y="6"/>
                  </a:lnTo>
                  <a:lnTo>
                    <a:pt x="19" y="20"/>
                  </a:lnTo>
                  <a:close/>
                  <a:moveTo>
                    <a:pt x="76" y="70"/>
                  </a:moveTo>
                  <a:lnTo>
                    <a:pt x="26" y="70"/>
                  </a:lnTo>
                  <a:lnTo>
                    <a:pt x="26" y="6"/>
                  </a:lnTo>
                  <a:lnTo>
                    <a:pt x="76" y="6"/>
                  </a:lnTo>
                  <a:lnTo>
                    <a:pt x="76" y="70"/>
                  </a:lnTo>
                  <a:close/>
                  <a:moveTo>
                    <a:pt x="95" y="70"/>
                  </a:moveTo>
                  <a:lnTo>
                    <a:pt x="83" y="70"/>
                  </a:lnTo>
                  <a:lnTo>
                    <a:pt x="83" y="57"/>
                  </a:lnTo>
                  <a:lnTo>
                    <a:pt x="95" y="57"/>
                  </a:lnTo>
                  <a:lnTo>
                    <a:pt x="95" y="70"/>
                  </a:lnTo>
                  <a:close/>
                  <a:moveTo>
                    <a:pt x="95" y="44"/>
                  </a:moveTo>
                  <a:lnTo>
                    <a:pt x="83" y="44"/>
                  </a:lnTo>
                  <a:lnTo>
                    <a:pt x="83" y="32"/>
                  </a:lnTo>
                  <a:lnTo>
                    <a:pt x="95" y="32"/>
                  </a:lnTo>
                  <a:lnTo>
                    <a:pt x="95" y="44"/>
                  </a:lnTo>
                  <a:close/>
                  <a:moveTo>
                    <a:pt x="95" y="20"/>
                  </a:moveTo>
                  <a:lnTo>
                    <a:pt x="83" y="20"/>
                  </a:lnTo>
                  <a:lnTo>
                    <a:pt x="83" y="6"/>
                  </a:lnTo>
                  <a:lnTo>
                    <a:pt x="95" y="6"/>
                  </a:lnTo>
                  <a:lnTo>
                    <a:pt x="95" y="20"/>
                  </a:lnTo>
                  <a:close/>
                  <a:moveTo>
                    <a:pt x="38" y="20"/>
                  </a:moveTo>
                  <a:lnTo>
                    <a:pt x="38" y="57"/>
                  </a:lnTo>
                  <a:lnTo>
                    <a:pt x="63" y="38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56" name="Google Shape;56;p10"/>
            <p:cNvSpPr/>
            <p:nvPr/>
          </p:nvSpPr>
          <p:spPr>
            <a:xfrm>
              <a:off x="4423" y="1784"/>
              <a:ext cx="60" cy="57"/>
            </a:xfrm>
            <a:custGeom>
              <a:avLst/>
              <a:gdLst/>
              <a:ahLst/>
              <a:cxnLst/>
              <a:rect l="l" t="t" r="r" b="b"/>
              <a:pathLst>
                <a:path w="60" h="57" extrusionOk="0">
                  <a:moveTo>
                    <a:pt x="60" y="21"/>
                  </a:moveTo>
                  <a:lnTo>
                    <a:pt x="39" y="18"/>
                  </a:lnTo>
                  <a:lnTo>
                    <a:pt x="30" y="0"/>
                  </a:lnTo>
                  <a:lnTo>
                    <a:pt x="21" y="18"/>
                  </a:lnTo>
                  <a:lnTo>
                    <a:pt x="0" y="21"/>
                  </a:lnTo>
                  <a:lnTo>
                    <a:pt x="14" y="36"/>
                  </a:lnTo>
                  <a:lnTo>
                    <a:pt x="11" y="57"/>
                  </a:lnTo>
                  <a:lnTo>
                    <a:pt x="30" y="47"/>
                  </a:lnTo>
                  <a:lnTo>
                    <a:pt x="49" y="57"/>
                  </a:lnTo>
                  <a:lnTo>
                    <a:pt x="45" y="36"/>
                  </a:lnTo>
                  <a:lnTo>
                    <a:pt x="60" y="21"/>
                  </a:lnTo>
                  <a:close/>
                  <a:moveTo>
                    <a:pt x="30" y="42"/>
                  </a:moveTo>
                  <a:lnTo>
                    <a:pt x="17" y="49"/>
                  </a:lnTo>
                  <a:lnTo>
                    <a:pt x="19" y="34"/>
                  </a:lnTo>
                  <a:lnTo>
                    <a:pt x="8" y="25"/>
                  </a:lnTo>
                  <a:lnTo>
                    <a:pt x="23" y="22"/>
                  </a:lnTo>
                  <a:lnTo>
                    <a:pt x="30" y="9"/>
                  </a:lnTo>
                  <a:lnTo>
                    <a:pt x="37" y="22"/>
                  </a:lnTo>
                  <a:lnTo>
                    <a:pt x="51" y="25"/>
                  </a:lnTo>
                  <a:lnTo>
                    <a:pt x="40" y="34"/>
                  </a:lnTo>
                  <a:lnTo>
                    <a:pt x="43" y="49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57" name="Google Shape;57;p10"/>
            <p:cNvSpPr/>
            <p:nvPr/>
          </p:nvSpPr>
          <p:spPr>
            <a:xfrm>
              <a:off x="4225" y="1207"/>
              <a:ext cx="74" cy="79"/>
            </a:xfrm>
            <a:custGeom>
              <a:avLst/>
              <a:gdLst/>
              <a:ahLst/>
              <a:cxnLst/>
              <a:rect l="l" t="t" r="r" b="b"/>
              <a:pathLst>
                <a:path w="60" h="65" extrusionOk="0">
                  <a:moveTo>
                    <a:pt x="48" y="11"/>
                  </a:moveTo>
                  <a:cubicBezTo>
                    <a:pt x="53" y="11"/>
                    <a:pt x="58" y="9"/>
                    <a:pt x="60" y="7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58" y="47"/>
                    <a:pt x="53" y="49"/>
                    <a:pt x="48" y="49"/>
                  </a:cubicBezTo>
                  <a:cubicBezTo>
                    <a:pt x="43" y="49"/>
                    <a:pt x="39" y="48"/>
                    <a:pt x="36" y="46"/>
                  </a:cubicBezTo>
                  <a:cubicBezTo>
                    <a:pt x="33" y="44"/>
                    <a:pt x="29" y="42"/>
                    <a:pt x="24" y="42"/>
                  </a:cubicBezTo>
                  <a:cubicBezTo>
                    <a:pt x="19" y="42"/>
                    <a:pt x="15" y="45"/>
                    <a:pt x="12" y="4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9" y="5"/>
                    <a:pt x="24" y="5"/>
                  </a:cubicBezTo>
                  <a:cubicBezTo>
                    <a:pt x="29" y="5"/>
                    <a:pt x="33" y="6"/>
                    <a:pt x="36" y="8"/>
                  </a:cubicBezTo>
                  <a:cubicBezTo>
                    <a:pt x="39" y="10"/>
                    <a:pt x="43" y="11"/>
                    <a:pt x="48" y="11"/>
                  </a:cubicBezTo>
                  <a:close/>
                  <a:moveTo>
                    <a:pt x="4" y="0"/>
                  </a:moveTo>
                  <a:cubicBezTo>
                    <a:pt x="6" y="0"/>
                    <a:pt x="8" y="2"/>
                    <a:pt x="8" y="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58" name="Google Shape;58;p10"/>
            <p:cNvSpPr/>
            <p:nvPr/>
          </p:nvSpPr>
          <p:spPr>
            <a:xfrm>
              <a:off x="4132" y="1168"/>
              <a:ext cx="78" cy="80"/>
            </a:xfrm>
            <a:custGeom>
              <a:avLst/>
              <a:gdLst/>
              <a:ahLst/>
              <a:cxnLst/>
              <a:rect l="l" t="t" r="r" b="b"/>
              <a:pathLst>
                <a:path w="64" h="65" extrusionOk="0">
                  <a:moveTo>
                    <a:pt x="54" y="0"/>
                  </a:moveTo>
                  <a:cubicBezTo>
                    <a:pt x="49" y="0"/>
                    <a:pt x="44" y="5"/>
                    <a:pt x="44" y="10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5"/>
                    <a:pt x="60" y="0"/>
                    <a:pt x="54" y="0"/>
                  </a:cubicBezTo>
                  <a:close/>
                  <a:moveTo>
                    <a:pt x="26" y="0"/>
                  </a:moveTo>
                  <a:cubicBezTo>
                    <a:pt x="25" y="0"/>
                    <a:pt x="24" y="1"/>
                    <a:pt x="24" y="2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0" y="17"/>
                    <a:pt x="20" y="16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5" y="17"/>
                    <a:pt x="14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7" y="17"/>
                    <a:pt x="6" y="17"/>
                  </a:cubicBezTo>
                  <a:cubicBezTo>
                    <a:pt x="5" y="17"/>
                    <a:pt x="4" y="17"/>
                    <a:pt x="4" y="1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3"/>
                    <a:pt x="3" y="25"/>
                  </a:cubicBezTo>
                  <a:cubicBezTo>
                    <a:pt x="5" y="26"/>
                    <a:pt x="8" y="28"/>
                    <a:pt x="8" y="33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28"/>
                    <a:pt x="22" y="26"/>
                    <a:pt x="25" y="25"/>
                  </a:cubicBezTo>
                  <a:cubicBezTo>
                    <a:pt x="26" y="23"/>
                    <a:pt x="28" y="22"/>
                    <a:pt x="28" y="21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59" name="Google Shape;59;p10"/>
            <p:cNvSpPr/>
            <p:nvPr/>
          </p:nvSpPr>
          <p:spPr>
            <a:xfrm>
              <a:off x="4286" y="1899"/>
              <a:ext cx="91" cy="102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58" y="25"/>
                  </a:moveTo>
                  <a:cubicBezTo>
                    <a:pt x="60" y="24"/>
                    <a:pt x="61" y="23"/>
                    <a:pt x="63" y="22"/>
                  </a:cubicBezTo>
                  <a:cubicBezTo>
                    <a:pt x="65" y="19"/>
                    <a:pt x="67" y="16"/>
                    <a:pt x="68" y="12"/>
                  </a:cubicBezTo>
                  <a:cubicBezTo>
                    <a:pt x="69" y="9"/>
                    <a:pt x="68" y="5"/>
                    <a:pt x="65" y="3"/>
                  </a:cubicBezTo>
                  <a:cubicBezTo>
                    <a:pt x="63" y="1"/>
                    <a:pt x="61" y="0"/>
                    <a:pt x="58" y="0"/>
                  </a:cubicBezTo>
                  <a:cubicBezTo>
                    <a:pt x="54" y="0"/>
                    <a:pt x="50" y="2"/>
                    <a:pt x="46" y="5"/>
                  </a:cubicBezTo>
                  <a:cubicBezTo>
                    <a:pt x="41" y="11"/>
                    <a:pt x="38" y="18"/>
                    <a:pt x="36" y="24"/>
                  </a:cubicBezTo>
                  <a:cubicBezTo>
                    <a:pt x="35" y="18"/>
                    <a:pt x="32" y="11"/>
                    <a:pt x="27" y="6"/>
                  </a:cubicBezTo>
                  <a:cubicBezTo>
                    <a:pt x="25" y="4"/>
                    <a:pt x="21" y="2"/>
                    <a:pt x="18" y="2"/>
                  </a:cubicBezTo>
                  <a:cubicBezTo>
                    <a:pt x="15" y="2"/>
                    <a:pt x="13" y="3"/>
                    <a:pt x="11" y="5"/>
                  </a:cubicBezTo>
                  <a:cubicBezTo>
                    <a:pt x="7" y="9"/>
                    <a:pt x="8" y="16"/>
                    <a:pt x="12" y="21"/>
                  </a:cubicBezTo>
                  <a:cubicBezTo>
                    <a:pt x="14" y="23"/>
                    <a:pt x="16" y="24"/>
                    <a:pt x="18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25"/>
                    <a:pt x="74" y="25"/>
                    <a:pt x="74" y="25"/>
                  </a:cubicBezTo>
                  <a:lnTo>
                    <a:pt x="58" y="25"/>
                  </a:lnTo>
                  <a:close/>
                  <a:moveTo>
                    <a:pt x="50" y="10"/>
                  </a:moveTo>
                  <a:cubicBezTo>
                    <a:pt x="53" y="7"/>
                    <a:pt x="56" y="6"/>
                    <a:pt x="58" y="6"/>
                  </a:cubicBezTo>
                  <a:cubicBezTo>
                    <a:pt x="59" y="6"/>
                    <a:pt x="60" y="6"/>
                    <a:pt x="61" y="7"/>
                  </a:cubicBezTo>
                  <a:cubicBezTo>
                    <a:pt x="63" y="9"/>
                    <a:pt x="62" y="14"/>
                    <a:pt x="59" y="18"/>
                  </a:cubicBezTo>
                  <a:cubicBezTo>
                    <a:pt x="55" y="21"/>
                    <a:pt x="50" y="24"/>
                    <a:pt x="46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1"/>
                    <a:pt x="46" y="14"/>
                    <a:pt x="50" y="10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0"/>
                    <a:pt x="15" y="9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8"/>
                    <a:pt x="22" y="9"/>
                    <a:pt x="23" y="10"/>
                  </a:cubicBezTo>
                  <a:cubicBezTo>
                    <a:pt x="26" y="13"/>
                    <a:pt x="28" y="18"/>
                    <a:pt x="30" y="23"/>
                  </a:cubicBezTo>
                  <a:cubicBezTo>
                    <a:pt x="30" y="23"/>
                    <a:pt x="30" y="23"/>
                    <a:pt x="30" y="24"/>
                  </a:cubicBezTo>
                  <a:cubicBezTo>
                    <a:pt x="30" y="24"/>
                    <a:pt x="29" y="24"/>
                    <a:pt x="29" y="23"/>
                  </a:cubicBezTo>
                  <a:cubicBezTo>
                    <a:pt x="24" y="22"/>
                    <a:pt x="19" y="20"/>
                    <a:pt x="17" y="17"/>
                  </a:cubicBezTo>
                  <a:cubicBezTo>
                    <a:pt x="15" y="16"/>
                    <a:pt x="14" y="14"/>
                    <a:pt x="14" y="12"/>
                  </a:cubicBezTo>
                  <a:close/>
                  <a:moveTo>
                    <a:pt x="32" y="78"/>
                  </a:moveTo>
                  <a:cubicBezTo>
                    <a:pt x="11" y="78"/>
                    <a:pt x="11" y="78"/>
                    <a:pt x="11" y="78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32" y="44"/>
                    <a:pt x="32" y="44"/>
                    <a:pt x="32" y="44"/>
                  </a:cubicBezTo>
                  <a:lnTo>
                    <a:pt x="32" y="78"/>
                  </a:lnTo>
                  <a:close/>
                  <a:moveTo>
                    <a:pt x="32" y="41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2" y="31"/>
                    <a:pt x="32" y="31"/>
                    <a:pt x="32" y="31"/>
                  </a:cubicBezTo>
                  <a:lnTo>
                    <a:pt x="32" y="41"/>
                  </a:lnTo>
                  <a:close/>
                  <a:moveTo>
                    <a:pt x="63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63" y="44"/>
                    <a:pt x="63" y="44"/>
                    <a:pt x="63" y="44"/>
                  </a:cubicBezTo>
                  <a:lnTo>
                    <a:pt x="63" y="78"/>
                  </a:lnTo>
                  <a:close/>
                  <a:moveTo>
                    <a:pt x="69" y="41"/>
                  </a:moveTo>
                  <a:cubicBezTo>
                    <a:pt x="42" y="41"/>
                    <a:pt x="42" y="41"/>
                    <a:pt x="42" y="4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69" y="31"/>
                    <a:pt x="69" y="31"/>
                    <a:pt x="69" y="31"/>
                  </a:cubicBezTo>
                  <a:lnTo>
                    <a:pt x="69" y="4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60" name="Google Shape;60;p10"/>
            <p:cNvSpPr/>
            <p:nvPr/>
          </p:nvSpPr>
          <p:spPr>
            <a:xfrm>
              <a:off x="4259" y="2360"/>
              <a:ext cx="95" cy="78"/>
            </a:xfrm>
            <a:custGeom>
              <a:avLst/>
              <a:gdLst/>
              <a:ahLst/>
              <a:cxnLst/>
              <a:rect l="l" t="t" r="r" b="b"/>
              <a:pathLst>
                <a:path w="77" h="63" extrusionOk="0">
                  <a:moveTo>
                    <a:pt x="0" y="32"/>
                  </a:moveTo>
                  <a:cubicBezTo>
                    <a:pt x="0" y="36"/>
                    <a:pt x="0" y="39"/>
                    <a:pt x="1" y="42"/>
                  </a:cubicBezTo>
                  <a:cubicBezTo>
                    <a:pt x="1" y="45"/>
                    <a:pt x="2" y="47"/>
                    <a:pt x="3" y="49"/>
                  </a:cubicBezTo>
                  <a:cubicBezTo>
                    <a:pt x="5" y="51"/>
                    <a:pt x="6" y="53"/>
                    <a:pt x="8" y="55"/>
                  </a:cubicBezTo>
                  <a:cubicBezTo>
                    <a:pt x="10" y="56"/>
                    <a:pt x="12" y="58"/>
                    <a:pt x="14" y="59"/>
                  </a:cubicBezTo>
                  <a:cubicBezTo>
                    <a:pt x="16" y="60"/>
                    <a:pt x="18" y="60"/>
                    <a:pt x="21" y="61"/>
                  </a:cubicBezTo>
                  <a:cubicBezTo>
                    <a:pt x="23" y="62"/>
                    <a:pt x="26" y="62"/>
                    <a:pt x="29" y="62"/>
                  </a:cubicBezTo>
                  <a:cubicBezTo>
                    <a:pt x="32" y="63"/>
                    <a:pt x="35" y="63"/>
                    <a:pt x="38" y="63"/>
                  </a:cubicBezTo>
                  <a:cubicBezTo>
                    <a:pt x="42" y="63"/>
                    <a:pt x="45" y="63"/>
                    <a:pt x="47" y="62"/>
                  </a:cubicBezTo>
                  <a:cubicBezTo>
                    <a:pt x="50" y="62"/>
                    <a:pt x="53" y="62"/>
                    <a:pt x="56" y="61"/>
                  </a:cubicBezTo>
                  <a:cubicBezTo>
                    <a:pt x="58" y="60"/>
                    <a:pt x="61" y="60"/>
                    <a:pt x="63" y="59"/>
                  </a:cubicBezTo>
                  <a:cubicBezTo>
                    <a:pt x="65" y="58"/>
                    <a:pt x="67" y="56"/>
                    <a:pt x="69" y="55"/>
                  </a:cubicBezTo>
                  <a:cubicBezTo>
                    <a:pt x="71" y="53"/>
                    <a:pt x="72" y="51"/>
                    <a:pt x="73" y="49"/>
                  </a:cubicBezTo>
                  <a:cubicBezTo>
                    <a:pt x="74" y="47"/>
                    <a:pt x="75" y="45"/>
                    <a:pt x="76" y="42"/>
                  </a:cubicBezTo>
                  <a:cubicBezTo>
                    <a:pt x="77" y="39"/>
                    <a:pt x="77" y="36"/>
                    <a:pt x="77" y="32"/>
                  </a:cubicBezTo>
                  <a:cubicBezTo>
                    <a:pt x="77" y="26"/>
                    <a:pt x="75" y="21"/>
                    <a:pt x="71" y="16"/>
                  </a:cubicBezTo>
                  <a:cubicBezTo>
                    <a:pt x="71" y="16"/>
                    <a:pt x="71" y="15"/>
                    <a:pt x="71" y="14"/>
                  </a:cubicBezTo>
                  <a:cubicBezTo>
                    <a:pt x="71" y="13"/>
                    <a:pt x="72" y="12"/>
                    <a:pt x="72" y="11"/>
                  </a:cubicBezTo>
                  <a:cubicBezTo>
                    <a:pt x="72" y="9"/>
                    <a:pt x="72" y="8"/>
                    <a:pt x="72" y="6"/>
                  </a:cubicBezTo>
                  <a:cubicBezTo>
                    <a:pt x="71" y="4"/>
                    <a:pt x="71" y="2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8" y="0"/>
                    <a:pt x="67" y="0"/>
                  </a:cubicBezTo>
                  <a:cubicBezTo>
                    <a:pt x="67" y="0"/>
                    <a:pt x="65" y="0"/>
                    <a:pt x="64" y="1"/>
                  </a:cubicBezTo>
                  <a:cubicBezTo>
                    <a:pt x="63" y="1"/>
                    <a:pt x="61" y="2"/>
                    <a:pt x="60" y="3"/>
                  </a:cubicBezTo>
                  <a:cubicBezTo>
                    <a:pt x="58" y="4"/>
                    <a:pt x="56" y="5"/>
                    <a:pt x="53" y="6"/>
                  </a:cubicBezTo>
                  <a:cubicBezTo>
                    <a:pt x="50" y="5"/>
                    <a:pt x="45" y="5"/>
                    <a:pt x="38" y="5"/>
                  </a:cubicBezTo>
                  <a:cubicBezTo>
                    <a:pt x="32" y="5"/>
                    <a:pt x="27" y="5"/>
                    <a:pt x="23" y="6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5" y="2"/>
                    <a:pt x="14" y="1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5" y="4"/>
                    <a:pt x="5" y="6"/>
                  </a:cubicBezTo>
                  <a:cubicBezTo>
                    <a:pt x="5" y="8"/>
                    <a:pt x="5" y="9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  <a:cubicBezTo>
                    <a:pt x="6" y="15"/>
                    <a:pt x="6" y="16"/>
                    <a:pt x="6" y="16"/>
                  </a:cubicBezTo>
                  <a:cubicBezTo>
                    <a:pt x="2" y="21"/>
                    <a:pt x="0" y="26"/>
                    <a:pt x="0" y="32"/>
                  </a:cubicBezTo>
                  <a:close/>
                  <a:moveTo>
                    <a:pt x="9" y="42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1"/>
                    <a:pt x="16" y="30"/>
                    <a:pt x="18" y="30"/>
                  </a:cubicBezTo>
                  <a:cubicBezTo>
                    <a:pt x="19" y="29"/>
                    <a:pt x="20" y="29"/>
                    <a:pt x="22" y="29"/>
                  </a:cubicBezTo>
                  <a:cubicBezTo>
                    <a:pt x="24" y="29"/>
                    <a:pt x="25" y="29"/>
                    <a:pt x="27" y="29"/>
                  </a:cubicBezTo>
                  <a:cubicBezTo>
                    <a:pt x="28" y="29"/>
                    <a:pt x="30" y="29"/>
                    <a:pt x="32" y="29"/>
                  </a:cubicBezTo>
                  <a:cubicBezTo>
                    <a:pt x="35" y="30"/>
                    <a:pt x="36" y="30"/>
                    <a:pt x="38" y="30"/>
                  </a:cubicBezTo>
                  <a:cubicBezTo>
                    <a:pt x="40" y="30"/>
                    <a:pt x="42" y="30"/>
                    <a:pt x="44" y="29"/>
                  </a:cubicBezTo>
                  <a:cubicBezTo>
                    <a:pt x="46" y="29"/>
                    <a:pt x="48" y="29"/>
                    <a:pt x="49" y="29"/>
                  </a:cubicBezTo>
                  <a:cubicBezTo>
                    <a:pt x="51" y="29"/>
                    <a:pt x="52" y="29"/>
                    <a:pt x="54" y="29"/>
                  </a:cubicBezTo>
                  <a:cubicBezTo>
                    <a:pt x="56" y="29"/>
                    <a:pt x="57" y="29"/>
                    <a:pt x="59" y="30"/>
                  </a:cubicBezTo>
                  <a:cubicBezTo>
                    <a:pt x="60" y="30"/>
                    <a:pt x="61" y="31"/>
                    <a:pt x="62" y="32"/>
                  </a:cubicBezTo>
                  <a:cubicBezTo>
                    <a:pt x="65" y="35"/>
                    <a:pt x="67" y="38"/>
                    <a:pt x="67" y="42"/>
                  </a:cubicBezTo>
                  <a:cubicBezTo>
                    <a:pt x="67" y="44"/>
                    <a:pt x="67" y="46"/>
                    <a:pt x="66" y="48"/>
                  </a:cubicBezTo>
                  <a:cubicBezTo>
                    <a:pt x="66" y="49"/>
                    <a:pt x="65" y="51"/>
                    <a:pt x="64" y="52"/>
                  </a:cubicBezTo>
                  <a:cubicBezTo>
                    <a:pt x="63" y="53"/>
                    <a:pt x="62" y="54"/>
                    <a:pt x="61" y="55"/>
                  </a:cubicBezTo>
                  <a:cubicBezTo>
                    <a:pt x="59" y="55"/>
                    <a:pt x="58" y="56"/>
                    <a:pt x="56" y="57"/>
                  </a:cubicBezTo>
                  <a:cubicBezTo>
                    <a:pt x="55" y="57"/>
                    <a:pt x="53" y="57"/>
                    <a:pt x="51" y="58"/>
                  </a:cubicBezTo>
                  <a:cubicBezTo>
                    <a:pt x="48" y="58"/>
                    <a:pt x="46" y="58"/>
                    <a:pt x="45" y="58"/>
                  </a:cubicBezTo>
                  <a:cubicBezTo>
                    <a:pt x="43" y="58"/>
                    <a:pt x="41" y="58"/>
                    <a:pt x="38" y="58"/>
                  </a:cubicBezTo>
                  <a:cubicBezTo>
                    <a:pt x="35" y="58"/>
                    <a:pt x="33" y="58"/>
                    <a:pt x="31" y="58"/>
                  </a:cubicBezTo>
                  <a:cubicBezTo>
                    <a:pt x="30" y="58"/>
                    <a:pt x="28" y="58"/>
                    <a:pt x="25" y="58"/>
                  </a:cubicBezTo>
                  <a:cubicBezTo>
                    <a:pt x="23" y="57"/>
                    <a:pt x="21" y="57"/>
                    <a:pt x="20" y="57"/>
                  </a:cubicBezTo>
                  <a:cubicBezTo>
                    <a:pt x="19" y="56"/>
                    <a:pt x="17" y="55"/>
                    <a:pt x="16" y="55"/>
                  </a:cubicBezTo>
                  <a:cubicBezTo>
                    <a:pt x="14" y="54"/>
                    <a:pt x="13" y="53"/>
                    <a:pt x="12" y="52"/>
                  </a:cubicBezTo>
                  <a:cubicBezTo>
                    <a:pt x="11" y="51"/>
                    <a:pt x="11" y="49"/>
                    <a:pt x="10" y="48"/>
                  </a:cubicBezTo>
                  <a:cubicBezTo>
                    <a:pt x="9" y="46"/>
                    <a:pt x="9" y="44"/>
                    <a:pt x="9" y="42"/>
                  </a:cubicBezTo>
                  <a:close/>
                  <a:moveTo>
                    <a:pt x="48" y="41"/>
                  </a:moveTo>
                  <a:cubicBezTo>
                    <a:pt x="48" y="45"/>
                    <a:pt x="50" y="48"/>
                    <a:pt x="53" y="48"/>
                  </a:cubicBezTo>
                  <a:cubicBezTo>
                    <a:pt x="55" y="48"/>
                    <a:pt x="58" y="45"/>
                    <a:pt x="58" y="41"/>
                  </a:cubicBezTo>
                  <a:cubicBezTo>
                    <a:pt x="58" y="37"/>
                    <a:pt x="55" y="34"/>
                    <a:pt x="53" y="34"/>
                  </a:cubicBezTo>
                  <a:cubicBezTo>
                    <a:pt x="50" y="34"/>
                    <a:pt x="48" y="37"/>
                    <a:pt x="48" y="41"/>
                  </a:cubicBezTo>
                  <a:close/>
                  <a:moveTo>
                    <a:pt x="19" y="41"/>
                  </a:moveTo>
                  <a:cubicBezTo>
                    <a:pt x="19" y="45"/>
                    <a:pt x="21" y="48"/>
                    <a:pt x="24" y="48"/>
                  </a:cubicBezTo>
                  <a:cubicBezTo>
                    <a:pt x="27" y="48"/>
                    <a:pt x="29" y="45"/>
                    <a:pt x="29" y="41"/>
                  </a:cubicBezTo>
                  <a:cubicBezTo>
                    <a:pt x="29" y="37"/>
                    <a:pt x="27" y="34"/>
                    <a:pt x="24" y="34"/>
                  </a:cubicBezTo>
                  <a:cubicBezTo>
                    <a:pt x="21" y="34"/>
                    <a:pt x="19" y="37"/>
                    <a:pt x="19" y="4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61" name="Google Shape;61;p10"/>
            <p:cNvSpPr/>
            <p:nvPr/>
          </p:nvSpPr>
          <p:spPr>
            <a:xfrm>
              <a:off x="4162" y="1351"/>
              <a:ext cx="154" cy="154"/>
            </a:xfrm>
            <a:custGeom>
              <a:avLst/>
              <a:gdLst/>
              <a:ahLst/>
              <a:cxnLst/>
              <a:rect l="l" t="t" r="r" b="b"/>
              <a:pathLst>
                <a:path w="125" h="125" extrusionOk="0">
                  <a:moveTo>
                    <a:pt x="63" y="0"/>
                  </a:moveTo>
                  <a:cubicBezTo>
                    <a:pt x="28" y="0"/>
                    <a:pt x="0" y="28"/>
                    <a:pt x="0" y="63"/>
                  </a:cubicBezTo>
                  <a:cubicBezTo>
                    <a:pt x="0" y="97"/>
                    <a:pt x="28" y="125"/>
                    <a:pt x="63" y="125"/>
                  </a:cubicBezTo>
                  <a:cubicBezTo>
                    <a:pt x="97" y="125"/>
                    <a:pt x="125" y="97"/>
                    <a:pt x="125" y="63"/>
                  </a:cubicBezTo>
                  <a:cubicBezTo>
                    <a:pt x="125" y="28"/>
                    <a:pt x="97" y="0"/>
                    <a:pt x="63" y="0"/>
                  </a:cubicBezTo>
                  <a:close/>
                  <a:moveTo>
                    <a:pt x="98" y="83"/>
                  </a:moveTo>
                  <a:cubicBezTo>
                    <a:pt x="99" y="78"/>
                    <a:pt x="100" y="72"/>
                    <a:pt x="100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6" y="72"/>
                    <a:pt x="115" y="78"/>
                    <a:pt x="113" y="83"/>
                  </a:cubicBezTo>
                  <a:lnTo>
                    <a:pt x="98" y="83"/>
                  </a:lnTo>
                  <a:close/>
                  <a:moveTo>
                    <a:pt x="27" y="42"/>
                  </a:moveTo>
                  <a:cubicBezTo>
                    <a:pt x="26" y="47"/>
                    <a:pt x="26" y="53"/>
                    <a:pt x="25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3"/>
                    <a:pt x="11" y="47"/>
                    <a:pt x="13" y="42"/>
                  </a:cubicBezTo>
                  <a:lnTo>
                    <a:pt x="27" y="42"/>
                  </a:lnTo>
                  <a:close/>
                  <a:moveTo>
                    <a:pt x="90" y="42"/>
                  </a:moveTo>
                  <a:cubicBezTo>
                    <a:pt x="91" y="47"/>
                    <a:pt x="92" y="53"/>
                    <a:pt x="92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42"/>
                    <a:pt x="67" y="42"/>
                    <a:pt x="67" y="42"/>
                  </a:cubicBezTo>
                  <a:lnTo>
                    <a:pt x="90" y="42"/>
                  </a:lnTo>
                  <a:close/>
                  <a:moveTo>
                    <a:pt x="67" y="33"/>
                  </a:moveTo>
                  <a:cubicBezTo>
                    <a:pt x="67" y="9"/>
                    <a:pt x="67" y="9"/>
                    <a:pt x="67" y="9"/>
                  </a:cubicBezTo>
                  <a:cubicBezTo>
                    <a:pt x="69" y="10"/>
                    <a:pt x="71" y="11"/>
                    <a:pt x="73" y="12"/>
                  </a:cubicBezTo>
                  <a:cubicBezTo>
                    <a:pt x="76" y="14"/>
                    <a:pt x="79" y="18"/>
                    <a:pt x="82" y="23"/>
                  </a:cubicBezTo>
                  <a:cubicBezTo>
                    <a:pt x="84" y="26"/>
                    <a:pt x="86" y="30"/>
                    <a:pt x="87" y="33"/>
                  </a:cubicBezTo>
                  <a:cubicBezTo>
                    <a:pt x="67" y="33"/>
                    <a:pt x="67" y="33"/>
                    <a:pt x="67" y="33"/>
                  </a:cubicBezTo>
                  <a:close/>
                  <a:moveTo>
                    <a:pt x="43" y="23"/>
                  </a:moveTo>
                  <a:cubicBezTo>
                    <a:pt x="46" y="18"/>
                    <a:pt x="50" y="14"/>
                    <a:pt x="53" y="12"/>
                  </a:cubicBezTo>
                  <a:cubicBezTo>
                    <a:pt x="55" y="11"/>
                    <a:pt x="57" y="10"/>
                    <a:pt x="59" y="9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0" y="30"/>
                    <a:pt x="41" y="26"/>
                    <a:pt x="43" y="23"/>
                  </a:cubicBezTo>
                  <a:close/>
                  <a:moveTo>
                    <a:pt x="59" y="42"/>
                  </a:moveTo>
                  <a:cubicBezTo>
                    <a:pt x="59" y="58"/>
                    <a:pt x="59" y="58"/>
                    <a:pt x="59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3"/>
                    <a:pt x="35" y="47"/>
                    <a:pt x="36" y="42"/>
                  </a:cubicBezTo>
                  <a:lnTo>
                    <a:pt x="59" y="42"/>
                  </a:lnTo>
                  <a:close/>
                  <a:moveTo>
                    <a:pt x="13" y="83"/>
                  </a:moveTo>
                  <a:cubicBezTo>
                    <a:pt x="11" y="78"/>
                    <a:pt x="9" y="72"/>
                    <a:pt x="9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6" y="72"/>
                    <a:pt x="26" y="78"/>
                    <a:pt x="27" y="83"/>
                  </a:cubicBezTo>
                  <a:lnTo>
                    <a:pt x="13" y="83"/>
                  </a:lnTo>
                  <a:close/>
                  <a:moveTo>
                    <a:pt x="34" y="67"/>
                  </a:moveTo>
                  <a:cubicBezTo>
                    <a:pt x="59" y="67"/>
                    <a:pt x="59" y="67"/>
                    <a:pt x="59" y="67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5" y="78"/>
                    <a:pt x="34" y="72"/>
                    <a:pt x="34" y="67"/>
                  </a:cubicBezTo>
                  <a:close/>
                  <a:moveTo>
                    <a:pt x="59" y="92"/>
                  </a:moveTo>
                  <a:cubicBezTo>
                    <a:pt x="59" y="116"/>
                    <a:pt x="59" y="116"/>
                    <a:pt x="59" y="116"/>
                  </a:cubicBezTo>
                  <a:cubicBezTo>
                    <a:pt x="57" y="115"/>
                    <a:pt x="55" y="114"/>
                    <a:pt x="53" y="113"/>
                  </a:cubicBezTo>
                  <a:cubicBezTo>
                    <a:pt x="50" y="111"/>
                    <a:pt x="46" y="107"/>
                    <a:pt x="43" y="102"/>
                  </a:cubicBezTo>
                  <a:cubicBezTo>
                    <a:pt x="41" y="99"/>
                    <a:pt x="40" y="96"/>
                    <a:pt x="38" y="92"/>
                  </a:cubicBezTo>
                  <a:cubicBezTo>
                    <a:pt x="59" y="92"/>
                    <a:pt x="59" y="92"/>
                    <a:pt x="59" y="92"/>
                  </a:cubicBezTo>
                  <a:close/>
                  <a:moveTo>
                    <a:pt x="82" y="102"/>
                  </a:moveTo>
                  <a:cubicBezTo>
                    <a:pt x="79" y="107"/>
                    <a:pt x="76" y="111"/>
                    <a:pt x="73" y="113"/>
                  </a:cubicBezTo>
                  <a:cubicBezTo>
                    <a:pt x="71" y="114"/>
                    <a:pt x="69" y="115"/>
                    <a:pt x="67" y="116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6"/>
                    <a:pt x="84" y="99"/>
                    <a:pt x="82" y="102"/>
                  </a:cubicBezTo>
                  <a:close/>
                  <a:moveTo>
                    <a:pt x="67" y="83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72"/>
                    <a:pt x="91" y="78"/>
                    <a:pt x="90" y="83"/>
                  </a:cubicBezTo>
                  <a:lnTo>
                    <a:pt x="67" y="83"/>
                  </a:lnTo>
                  <a:close/>
                  <a:moveTo>
                    <a:pt x="100" y="58"/>
                  </a:moveTo>
                  <a:cubicBezTo>
                    <a:pt x="100" y="53"/>
                    <a:pt x="99" y="47"/>
                    <a:pt x="98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5" y="47"/>
                    <a:pt x="116" y="53"/>
                    <a:pt x="117" y="58"/>
                  </a:cubicBezTo>
                  <a:lnTo>
                    <a:pt x="100" y="58"/>
                  </a:lnTo>
                  <a:close/>
                  <a:moveTo>
                    <a:pt x="108" y="33"/>
                  </a:moveTo>
                  <a:cubicBezTo>
                    <a:pt x="96" y="33"/>
                    <a:pt x="96" y="33"/>
                    <a:pt x="96" y="33"/>
                  </a:cubicBezTo>
                  <a:cubicBezTo>
                    <a:pt x="93" y="26"/>
                    <a:pt x="90" y="19"/>
                    <a:pt x="86" y="14"/>
                  </a:cubicBezTo>
                  <a:cubicBezTo>
                    <a:pt x="92" y="16"/>
                    <a:pt x="97" y="20"/>
                    <a:pt x="101" y="24"/>
                  </a:cubicBezTo>
                  <a:cubicBezTo>
                    <a:pt x="104" y="27"/>
                    <a:pt x="106" y="30"/>
                    <a:pt x="108" y="33"/>
                  </a:cubicBezTo>
                  <a:close/>
                  <a:moveTo>
                    <a:pt x="25" y="24"/>
                  </a:moveTo>
                  <a:cubicBezTo>
                    <a:pt x="29" y="20"/>
                    <a:pt x="34" y="16"/>
                    <a:pt x="39" y="14"/>
                  </a:cubicBezTo>
                  <a:cubicBezTo>
                    <a:pt x="35" y="19"/>
                    <a:pt x="32" y="26"/>
                    <a:pt x="30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9" y="30"/>
                    <a:pt x="22" y="27"/>
                    <a:pt x="25" y="24"/>
                  </a:cubicBezTo>
                  <a:close/>
                  <a:moveTo>
                    <a:pt x="17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2" y="99"/>
                    <a:pt x="35" y="106"/>
                    <a:pt x="39" y="111"/>
                  </a:cubicBezTo>
                  <a:cubicBezTo>
                    <a:pt x="34" y="109"/>
                    <a:pt x="29" y="105"/>
                    <a:pt x="25" y="101"/>
                  </a:cubicBezTo>
                  <a:cubicBezTo>
                    <a:pt x="22" y="98"/>
                    <a:pt x="19" y="95"/>
                    <a:pt x="17" y="92"/>
                  </a:cubicBezTo>
                  <a:close/>
                  <a:moveTo>
                    <a:pt x="101" y="101"/>
                  </a:moveTo>
                  <a:cubicBezTo>
                    <a:pt x="97" y="105"/>
                    <a:pt x="92" y="109"/>
                    <a:pt x="86" y="111"/>
                  </a:cubicBezTo>
                  <a:cubicBezTo>
                    <a:pt x="90" y="106"/>
                    <a:pt x="93" y="99"/>
                    <a:pt x="96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06" y="95"/>
                    <a:pt x="104" y="98"/>
                    <a:pt x="101" y="10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62" name="Google Shape;62;p10"/>
            <p:cNvSpPr/>
            <p:nvPr/>
          </p:nvSpPr>
          <p:spPr>
            <a:xfrm>
              <a:off x="4133" y="1270"/>
              <a:ext cx="72" cy="73"/>
            </a:xfrm>
            <a:custGeom>
              <a:avLst/>
              <a:gdLst/>
              <a:ahLst/>
              <a:cxnLst/>
              <a:rect l="l" t="t" r="r" b="b"/>
              <a:pathLst>
                <a:path w="59" h="59" extrusionOk="0">
                  <a:moveTo>
                    <a:pt x="4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5"/>
                    <a:pt x="4" y="59"/>
                    <a:pt x="9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54" y="59"/>
                    <a:pt x="59" y="55"/>
                    <a:pt x="59" y="49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4"/>
                    <a:pt x="54" y="0"/>
                    <a:pt x="49" y="0"/>
                  </a:cubicBezTo>
                  <a:close/>
                  <a:moveTo>
                    <a:pt x="40" y="2"/>
                  </a:moveTo>
                  <a:cubicBezTo>
                    <a:pt x="40" y="11"/>
                    <a:pt x="40" y="11"/>
                    <a:pt x="4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2"/>
                    <a:pt x="31" y="2"/>
                    <a:pt x="31" y="2"/>
                  </a:cubicBezTo>
                  <a:lnTo>
                    <a:pt x="40" y="2"/>
                  </a:lnTo>
                  <a:close/>
                  <a:moveTo>
                    <a:pt x="27" y="2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lnTo>
                    <a:pt x="27" y="2"/>
                  </a:lnTo>
                  <a:close/>
                  <a:moveTo>
                    <a:pt x="1" y="1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5"/>
                    <a:pt x="5" y="2"/>
                    <a:pt x="9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1"/>
                    <a:pt x="14" y="11"/>
                    <a:pt x="14" y="11"/>
                  </a:cubicBezTo>
                  <a:lnTo>
                    <a:pt x="1" y="11"/>
                  </a:lnTo>
                  <a:close/>
                  <a:moveTo>
                    <a:pt x="44" y="37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44" y="29"/>
                    <a:pt x="44" y="29"/>
                    <a:pt x="44" y="29"/>
                  </a:cubicBezTo>
                  <a:lnTo>
                    <a:pt x="44" y="37"/>
                  </a:lnTo>
                  <a:close/>
                  <a:moveTo>
                    <a:pt x="57" y="11"/>
                  </a:moveTo>
                  <a:cubicBezTo>
                    <a:pt x="44" y="11"/>
                    <a:pt x="44" y="11"/>
                    <a:pt x="44" y="1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3" y="2"/>
                    <a:pt x="57" y="5"/>
                    <a:pt x="57" y="10"/>
                  </a:cubicBezTo>
                  <a:lnTo>
                    <a:pt x="57" y="1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63" name="Google Shape;63;p10"/>
            <p:cNvSpPr/>
            <p:nvPr/>
          </p:nvSpPr>
          <p:spPr>
            <a:xfrm>
              <a:off x="4215" y="128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68" h="54" extrusionOk="0">
                  <a:moveTo>
                    <a:pt x="26" y="54"/>
                  </a:moveTo>
                  <a:lnTo>
                    <a:pt x="0" y="28"/>
                  </a:lnTo>
                  <a:lnTo>
                    <a:pt x="14" y="16"/>
                  </a:lnTo>
                  <a:lnTo>
                    <a:pt x="26" y="28"/>
                  </a:lnTo>
                  <a:lnTo>
                    <a:pt x="54" y="0"/>
                  </a:lnTo>
                  <a:lnTo>
                    <a:pt x="68" y="14"/>
                  </a:lnTo>
                  <a:lnTo>
                    <a:pt x="26" y="54"/>
                  </a:lnTo>
                  <a:close/>
                  <a:moveTo>
                    <a:pt x="7" y="28"/>
                  </a:moveTo>
                  <a:lnTo>
                    <a:pt x="26" y="47"/>
                  </a:lnTo>
                  <a:lnTo>
                    <a:pt x="60" y="14"/>
                  </a:lnTo>
                  <a:lnTo>
                    <a:pt x="54" y="8"/>
                  </a:lnTo>
                  <a:lnTo>
                    <a:pt x="26" y="36"/>
                  </a:lnTo>
                  <a:lnTo>
                    <a:pt x="14" y="22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64" name="Google Shape;64;p10"/>
            <p:cNvSpPr/>
            <p:nvPr/>
          </p:nvSpPr>
          <p:spPr>
            <a:xfrm>
              <a:off x="4214" y="2441"/>
              <a:ext cx="97" cy="100"/>
            </a:xfrm>
            <a:custGeom>
              <a:avLst/>
              <a:gdLst/>
              <a:ahLst/>
              <a:cxnLst/>
              <a:rect l="l" t="t" r="r" b="b"/>
              <a:pathLst>
                <a:path w="79" h="81" extrusionOk="0">
                  <a:moveTo>
                    <a:pt x="76" y="20"/>
                  </a:moveTo>
                  <a:cubicBezTo>
                    <a:pt x="73" y="18"/>
                    <a:pt x="70" y="19"/>
                    <a:pt x="69" y="22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1" y="4"/>
                    <a:pt x="19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0"/>
                    <a:pt x="1" y="2"/>
                    <a:pt x="0" y="5"/>
                  </a:cubicBezTo>
                  <a:cubicBezTo>
                    <a:pt x="0" y="7"/>
                    <a:pt x="1" y="10"/>
                    <a:pt x="4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51"/>
                    <a:pt x="11" y="53"/>
                    <a:pt x="14" y="54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8" y="62"/>
                    <a:pt x="60" y="61"/>
                    <a:pt x="61" y="59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4"/>
                    <a:pt x="78" y="21"/>
                    <a:pt x="76" y="20"/>
                  </a:cubicBezTo>
                  <a:close/>
                  <a:moveTo>
                    <a:pt x="35" y="37"/>
                  </a:moveTo>
                  <a:cubicBezTo>
                    <a:pt x="36" y="32"/>
                    <a:pt x="36" y="32"/>
                    <a:pt x="36" y="32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5" y="39"/>
                    <a:pt x="45" y="39"/>
                    <a:pt x="45" y="39"/>
                  </a:cubicBezTo>
                  <a:lnTo>
                    <a:pt x="35" y="37"/>
                  </a:lnTo>
                  <a:close/>
                  <a:moveTo>
                    <a:pt x="44" y="44"/>
                  </a:moveTo>
                  <a:cubicBezTo>
                    <a:pt x="43" y="49"/>
                    <a:pt x="43" y="49"/>
                    <a:pt x="43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2"/>
                    <a:pt x="34" y="42"/>
                    <a:pt x="34" y="42"/>
                  </a:cubicBezTo>
                  <a:lnTo>
                    <a:pt x="44" y="44"/>
                  </a:lnTo>
                  <a:close/>
                  <a:moveTo>
                    <a:pt x="37" y="27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7" y="29"/>
                    <a:pt x="47" y="29"/>
                    <a:pt x="47" y="29"/>
                  </a:cubicBezTo>
                  <a:lnTo>
                    <a:pt x="37" y="27"/>
                  </a:lnTo>
                  <a:close/>
                  <a:moveTo>
                    <a:pt x="22" y="19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21" y="24"/>
                    <a:pt x="21" y="24"/>
                    <a:pt x="21" y="24"/>
                  </a:cubicBezTo>
                  <a:lnTo>
                    <a:pt x="22" y="19"/>
                  </a:lnTo>
                  <a:close/>
                  <a:moveTo>
                    <a:pt x="21" y="29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1" y="35"/>
                    <a:pt x="21" y="35"/>
                    <a:pt x="21" y="35"/>
                  </a:cubicBezTo>
                  <a:lnTo>
                    <a:pt x="21" y="29"/>
                  </a:lnTo>
                  <a:close/>
                  <a:moveTo>
                    <a:pt x="20" y="40"/>
                  </a:moveTo>
                  <a:cubicBezTo>
                    <a:pt x="29" y="41"/>
                    <a:pt x="29" y="41"/>
                    <a:pt x="29" y="41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0" y="45"/>
                    <a:pt x="20" y="45"/>
                    <a:pt x="20" y="45"/>
                  </a:cubicBezTo>
                  <a:lnTo>
                    <a:pt x="20" y="40"/>
                  </a:lnTo>
                  <a:close/>
                  <a:moveTo>
                    <a:pt x="54" y="51"/>
                  </a:moveTo>
                  <a:cubicBezTo>
                    <a:pt x="48" y="50"/>
                    <a:pt x="48" y="50"/>
                    <a:pt x="48" y="50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7" y="47"/>
                    <a:pt x="57" y="47"/>
                    <a:pt x="57" y="47"/>
                  </a:cubicBezTo>
                  <a:lnTo>
                    <a:pt x="54" y="51"/>
                  </a:lnTo>
                  <a:close/>
                  <a:moveTo>
                    <a:pt x="59" y="42"/>
                  </a:moveTo>
                  <a:cubicBezTo>
                    <a:pt x="50" y="40"/>
                    <a:pt x="50" y="40"/>
                    <a:pt x="50" y="40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61" y="37"/>
                    <a:pt x="61" y="37"/>
                    <a:pt x="61" y="37"/>
                  </a:cubicBezTo>
                  <a:lnTo>
                    <a:pt x="59" y="42"/>
                  </a:lnTo>
                  <a:close/>
                  <a:moveTo>
                    <a:pt x="64" y="33"/>
                  </a:moveTo>
                  <a:cubicBezTo>
                    <a:pt x="52" y="30"/>
                    <a:pt x="52" y="30"/>
                    <a:pt x="52" y="30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66" y="28"/>
                    <a:pt x="66" y="28"/>
                    <a:pt x="66" y="28"/>
                  </a:cubicBezTo>
                  <a:lnTo>
                    <a:pt x="64" y="33"/>
                  </a:lnTo>
                  <a:close/>
                  <a:moveTo>
                    <a:pt x="9" y="66"/>
                  </a:moveTo>
                  <a:cubicBezTo>
                    <a:pt x="8" y="70"/>
                    <a:pt x="11" y="74"/>
                    <a:pt x="15" y="75"/>
                  </a:cubicBezTo>
                  <a:cubicBezTo>
                    <a:pt x="19" y="75"/>
                    <a:pt x="23" y="73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4"/>
                    <a:pt x="22" y="61"/>
                    <a:pt x="18" y="60"/>
                  </a:cubicBezTo>
                  <a:cubicBezTo>
                    <a:pt x="14" y="59"/>
                    <a:pt x="10" y="62"/>
                    <a:pt x="9" y="66"/>
                  </a:cubicBezTo>
                  <a:close/>
                  <a:moveTo>
                    <a:pt x="39" y="72"/>
                  </a:moveTo>
                  <a:cubicBezTo>
                    <a:pt x="38" y="76"/>
                    <a:pt x="41" y="80"/>
                    <a:pt x="45" y="80"/>
                  </a:cubicBezTo>
                  <a:cubicBezTo>
                    <a:pt x="49" y="81"/>
                    <a:pt x="53" y="79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0"/>
                    <a:pt x="52" y="66"/>
                    <a:pt x="48" y="66"/>
                  </a:cubicBezTo>
                  <a:cubicBezTo>
                    <a:pt x="43" y="65"/>
                    <a:pt x="39" y="67"/>
                    <a:pt x="39" y="72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65" name="Google Shape;65;p10"/>
            <p:cNvSpPr/>
            <p:nvPr/>
          </p:nvSpPr>
          <p:spPr>
            <a:xfrm>
              <a:off x="4285" y="2294"/>
              <a:ext cx="58" cy="59"/>
            </a:xfrm>
            <a:custGeom>
              <a:avLst/>
              <a:gdLst/>
              <a:ahLst/>
              <a:cxnLst/>
              <a:rect l="l" t="t" r="r" b="b"/>
              <a:pathLst>
                <a:path w="47" h="48" extrusionOk="0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37" y="48"/>
                    <a:pt x="47" y="37"/>
                    <a:pt x="47" y="24"/>
                  </a:cubicBezTo>
                  <a:cubicBezTo>
                    <a:pt x="47" y="11"/>
                    <a:pt x="37" y="0"/>
                    <a:pt x="24" y="0"/>
                  </a:cubicBezTo>
                  <a:close/>
                  <a:moveTo>
                    <a:pt x="6" y="24"/>
                  </a:moveTo>
                  <a:cubicBezTo>
                    <a:pt x="6" y="14"/>
                    <a:pt x="14" y="6"/>
                    <a:pt x="24" y="6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14" y="42"/>
                    <a:pt x="6" y="34"/>
                    <a:pt x="6" y="2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66" name="Google Shape;66;p10"/>
            <p:cNvSpPr/>
            <p:nvPr/>
          </p:nvSpPr>
          <p:spPr>
            <a:xfrm>
              <a:off x="4157" y="2096"/>
              <a:ext cx="147" cy="143"/>
            </a:xfrm>
            <a:custGeom>
              <a:avLst/>
              <a:gdLst/>
              <a:ahLst/>
              <a:cxnLst/>
              <a:rect l="l" t="t" r="r" b="b"/>
              <a:pathLst>
                <a:path w="119" h="116" extrusionOk="0">
                  <a:moveTo>
                    <a:pt x="22" y="19"/>
                  </a:moveTo>
                  <a:cubicBezTo>
                    <a:pt x="58" y="33"/>
                    <a:pt x="58" y="33"/>
                    <a:pt x="58" y="33"/>
                  </a:cubicBezTo>
                  <a:cubicBezTo>
                    <a:pt x="59" y="24"/>
                    <a:pt x="59" y="21"/>
                    <a:pt x="62" y="12"/>
                  </a:cubicBezTo>
                  <a:cubicBezTo>
                    <a:pt x="65" y="4"/>
                    <a:pt x="74" y="0"/>
                    <a:pt x="82" y="3"/>
                  </a:cubicBezTo>
                  <a:cubicBezTo>
                    <a:pt x="90" y="6"/>
                    <a:pt x="94" y="15"/>
                    <a:pt x="91" y="23"/>
                  </a:cubicBezTo>
                  <a:cubicBezTo>
                    <a:pt x="87" y="34"/>
                    <a:pt x="89" y="41"/>
                    <a:pt x="95" y="49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9" y="41"/>
                    <a:pt x="99" y="41"/>
                    <a:pt x="99" y="41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68" y="100"/>
                    <a:pt x="66" y="102"/>
                    <a:pt x="63" y="103"/>
                  </a:cubicBezTo>
                  <a:cubicBezTo>
                    <a:pt x="60" y="104"/>
                    <a:pt x="57" y="106"/>
                    <a:pt x="53" y="106"/>
                  </a:cubicBezTo>
                  <a:cubicBezTo>
                    <a:pt x="48" y="106"/>
                    <a:pt x="42" y="105"/>
                    <a:pt x="35" y="102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1" y="97"/>
                    <a:pt x="18" y="89"/>
                    <a:pt x="21" y="83"/>
                  </a:cubicBezTo>
                  <a:cubicBezTo>
                    <a:pt x="21" y="81"/>
                    <a:pt x="22" y="80"/>
                    <a:pt x="22" y="79"/>
                  </a:cubicBezTo>
                  <a:cubicBezTo>
                    <a:pt x="21" y="76"/>
                    <a:pt x="21" y="73"/>
                    <a:pt x="22" y="70"/>
                  </a:cubicBezTo>
                  <a:cubicBezTo>
                    <a:pt x="23" y="69"/>
                    <a:pt x="23" y="68"/>
                    <a:pt x="24" y="67"/>
                  </a:cubicBezTo>
                  <a:cubicBezTo>
                    <a:pt x="23" y="64"/>
                    <a:pt x="23" y="60"/>
                    <a:pt x="24" y="57"/>
                  </a:cubicBezTo>
                  <a:cubicBezTo>
                    <a:pt x="25" y="55"/>
                    <a:pt x="26" y="54"/>
                    <a:pt x="27" y="52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4" y="43"/>
                    <a:pt x="0" y="35"/>
                    <a:pt x="3" y="28"/>
                  </a:cubicBezTo>
                  <a:cubicBezTo>
                    <a:pt x="6" y="20"/>
                    <a:pt x="14" y="16"/>
                    <a:pt x="22" y="19"/>
                  </a:cubicBezTo>
                  <a:close/>
                  <a:moveTo>
                    <a:pt x="86" y="106"/>
                  </a:moveTo>
                  <a:cubicBezTo>
                    <a:pt x="88" y="106"/>
                    <a:pt x="90" y="105"/>
                    <a:pt x="90" y="104"/>
                  </a:cubicBezTo>
                  <a:cubicBezTo>
                    <a:pt x="91" y="102"/>
                    <a:pt x="90" y="100"/>
                    <a:pt x="88" y="99"/>
                  </a:cubicBezTo>
                  <a:cubicBezTo>
                    <a:pt x="86" y="98"/>
                    <a:pt x="84" y="99"/>
                    <a:pt x="84" y="101"/>
                  </a:cubicBezTo>
                  <a:cubicBezTo>
                    <a:pt x="83" y="103"/>
                    <a:pt x="84" y="105"/>
                    <a:pt x="86" y="106"/>
                  </a:cubicBezTo>
                  <a:close/>
                  <a:moveTo>
                    <a:pt x="15" y="40"/>
                  </a:move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6" y="55"/>
                    <a:pt x="32" y="57"/>
                    <a:pt x="31" y="60"/>
                  </a:cubicBezTo>
                  <a:cubicBezTo>
                    <a:pt x="31" y="62"/>
                    <a:pt x="31" y="64"/>
                    <a:pt x="32" y="65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1"/>
                    <a:pt x="30" y="72"/>
                    <a:pt x="30" y="73"/>
                  </a:cubicBezTo>
                  <a:cubicBezTo>
                    <a:pt x="29" y="74"/>
                    <a:pt x="29" y="77"/>
                    <a:pt x="30" y="78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9" y="84"/>
                    <a:pt x="28" y="84"/>
                    <a:pt x="28" y="85"/>
                  </a:cubicBezTo>
                  <a:cubicBezTo>
                    <a:pt x="27" y="88"/>
                    <a:pt x="28" y="92"/>
                    <a:pt x="31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51" y="100"/>
                    <a:pt x="56" y="97"/>
                    <a:pt x="60" y="95"/>
                  </a:cubicBezTo>
                  <a:cubicBezTo>
                    <a:pt x="64" y="94"/>
                    <a:pt x="68" y="91"/>
                    <a:pt x="78" y="94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0" y="58"/>
                    <a:pt x="89" y="56"/>
                    <a:pt x="88" y="54"/>
                  </a:cubicBezTo>
                  <a:cubicBezTo>
                    <a:pt x="81" y="43"/>
                    <a:pt x="78" y="34"/>
                    <a:pt x="83" y="20"/>
                  </a:cubicBezTo>
                  <a:cubicBezTo>
                    <a:pt x="85" y="17"/>
                    <a:pt x="83" y="13"/>
                    <a:pt x="79" y="11"/>
                  </a:cubicBezTo>
                  <a:cubicBezTo>
                    <a:pt x="76" y="10"/>
                    <a:pt x="72" y="12"/>
                    <a:pt x="70" y="15"/>
                  </a:cubicBezTo>
                  <a:cubicBezTo>
                    <a:pt x="67" y="24"/>
                    <a:pt x="67" y="27"/>
                    <a:pt x="67" y="36"/>
                  </a:cubicBezTo>
                  <a:cubicBezTo>
                    <a:pt x="67" y="39"/>
                    <a:pt x="66" y="42"/>
                    <a:pt x="66" y="44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6" y="25"/>
                    <a:pt x="12" y="27"/>
                    <a:pt x="10" y="30"/>
                  </a:cubicBezTo>
                  <a:cubicBezTo>
                    <a:pt x="9" y="34"/>
                    <a:pt x="11" y="38"/>
                    <a:pt x="15" y="4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67" name="Google Shape;67;p10"/>
            <p:cNvSpPr/>
            <p:nvPr/>
          </p:nvSpPr>
          <p:spPr>
            <a:xfrm>
              <a:off x="4101" y="2246"/>
              <a:ext cx="177" cy="155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144" y="41"/>
                  </a:moveTo>
                  <a:cubicBezTo>
                    <a:pt x="144" y="18"/>
                    <a:pt x="125" y="0"/>
                    <a:pt x="102" y="0"/>
                  </a:cubicBezTo>
                  <a:cubicBezTo>
                    <a:pt x="90" y="0"/>
                    <a:pt x="79" y="5"/>
                    <a:pt x="72" y="13"/>
                  </a:cubicBezTo>
                  <a:cubicBezTo>
                    <a:pt x="64" y="5"/>
                    <a:pt x="53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53"/>
                    <a:pt x="5" y="64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63" y="122"/>
                    <a:pt x="67" y="126"/>
                    <a:pt x="72" y="126"/>
                  </a:cubicBezTo>
                  <a:cubicBezTo>
                    <a:pt x="76" y="126"/>
                    <a:pt x="81" y="122"/>
                    <a:pt x="85" y="117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39" y="64"/>
                    <a:pt x="144" y="53"/>
                    <a:pt x="144" y="41"/>
                  </a:cubicBezTo>
                  <a:close/>
                  <a:moveTo>
                    <a:pt x="118" y="59"/>
                  </a:moveTo>
                  <a:cubicBezTo>
                    <a:pt x="73" y="104"/>
                    <a:pt x="73" y="104"/>
                    <a:pt x="73" y="104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5"/>
                    <a:pt x="71" y="105"/>
                    <a:pt x="71" y="104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0" y="54"/>
                    <a:pt x="18" y="48"/>
                    <a:pt x="18" y="41"/>
                  </a:cubicBezTo>
                  <a:cubicBezTo>
                    <a:pt x="18" y="28"/>
                    <a:pt x="28" y="18"/>
                    <a:pt x="41" y="18"/>
                  </a:cubicBezTo>
                  <a:cubicBezTo>
                    <a:pt x="48" y="18"/>
                    <a:pt x="54" y="21"/>
                    <a:pt x="58" y="26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90" y="21"/>
                    <a:pt x="96" y="18"/>
                    <a:pt x="102" y="18"/>
                  </a:cubicBezTo>
                  <a:cubicBezTo>
                    <a:pt x="115" y="18"/>
                    <a:pt x="126" y="28"/>
                    <a:pt x="126" y="41"/>
                  </a:cubicBezTo>
                  <a:cubicBezTo>
                    <a:pt x="126" y="48"/>
                    <a:pt x="123" y="54"/>
                    <a:pt x="118" y="59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68" name="Google Shape;68;p10"/>
            <p:cNvSpPr/>
            <p:nvPr/>
          </p:nvSpPr>
          <p:spPr>
            <a:xfrm>
              <a:off x="4125" y="2413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31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7" y="61"/>
                    <a:pt x="61" y="47"/>
                    <a:pt x="61" y="30"/>
                  </a:cubicBezTo>
                  <a:cubicBezTo>
                    <a:pt x="61" y="13"/>
                    <a:pt x="47" y="0"/>
                    <a:pt x="31" y="0"/>
                  </a:cubicBezTo>
                  <a:close/>
                  <a:moveTo>
                    <a:pt x="31" y="55"/>
                  </a:moveTo>
                  <a:cubicBezTo>
                    <a:pt x="17" y="55"/>
                    <a:pt x="6" y="44"/>
                    <a:pt x="6" y="30"/>
                  </a:cubicBezTo>
                  <a:cubicBezTo>
                    <a:pt x="6" y="17"/>
                    <a:pt x="17" y="5"/>
                    <a:pt x="31" y="5"/>
                  </a:cubicBezTo>
                  <a:cubicBezTo>
                    <a:pt x="44" y="5"/>
                    <a:pt x="55" y="17"/>
                    <a:pt x="55" y="30"/>
                  </a:cubicBezTo>
                  <a:cubicBezTo>
                    <a:pt x="55" y="44"/>
                    <a:pt x="44" y="55"/>
                    <a:pt x="31" y="55"/>
                  </a:cubicBezTo>
                  <a:close/>
                  <a:moveTo>
                    <a:pt x="27" y="15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7" y="23"/>
                    <a:pt x="27" y="23"/>
                    <a:pt x="27" y="23"/>
                  </a:cubicBezTo>
                  <a:lnTo>
                    <a:pt x="27" y="15"/>
                  </a:lnTo>
                  <a:close/>
                  <a:moveTo>
                    <a:pt x="38" y="45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8" y="42"/>
                    <a:pt x="38" y="42"/>
                    <a:pt x="38" y="42"/>
                  </a:cubicBezTo>
                  <a:lnTo>
                    <a:pt x="38" y="45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69" name="Google Shape;69;p10"/>
            <p:cNvSpPr/>
            <p:nvPr/>
          </p:nvSpPr>
          <p:spPr>
            <a:xfrm>
              <a:off x="4144" y="2538"/>
              <a:ext cx="115" cy="116"/>
            </a:xfrm>
            <a:custGeom>
              <a:avLst/>
              <a:gdLst/>
              <a:ahLst/>
              <a:cxnLst/>
              <a:rect l="l" t="t" r="r" b="b"/>
              <a:pathLst>
                <a:path w="94" h="94" extrusionOk="0">
                  <a:moveTo>
                    <a:pt x="85" y="2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0" y="0"/>
                    <a:pt x="23" y="3"/>
                    <a:pt x="20" y="9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4"/>
                    <a:pt x="3" y="71"/>
                    <a:pt x="10" y="74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64" y="94"/>
                    <a:pt x="71" y="91"/>
                    <a:pt x="74" y="84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4" y="30"/>
                    <a:pt x="91" y="23"/>
                    <a:pt x="85" y="20"/>
                  </a:cubicBezTo>
                  <a:close/>
                  <a:moveTo>
                    <a:pt x="36" y="38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9"/>
                    <a:pt x="61" y="50"/>
                    <a:pt x="61" y="52"/>
                  </a:cubicBezTo>
                  <a:cubicBezTo>
                    <a:pt x="58" y="60"/>
                    <a:pt x="49" y="63"/>
                    <a:pt x="42" y="61"/>
                  </a:cubicBezTo>
                  <a:cubicBezTo>
                    <a:pt x="34" y="58"/>
                    <a:pt x="31" y="49"/>
                    <a:pt x="33" y="42"/>
                  </a:cubicBezTo>
                  <a:cubicBezTo>
                    <a:pt x="34" y="40"/>
                    <a:pt x="35" y="39"/>
                    <a:pt x="36" y="38"/>
                  </a:cubicBezTo>
                  <a:close/>
                  <a:moveTo>
                    <a:pt x="76" y="53"/>
                  </a:moveTo>
                  <a:cubicBezTo>
                    <a:pt x="69" y="70"/>
                    <a:pt x="69" y="70"/>
                    <a:pt x="69" y="7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82"/>
                    <a:pt x="62" y="83"/>
                    <a:pt x="59" y="82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2" y="64"/>
                    <a:pt x="11" y="62"/>
                    <a:pt x="12" y="59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6"/>
                    <a:pt x="27" y="38"/>
                    <a:pt x="27" y="39"/>
                  </a:cubicBezTo>
                  <a:cubicBezTo>
                    <a:pt x="23" y="50"/>
                    <a:pt x="28" y="63"/>
                    <a:pt x="39" y="67"/>
                  </a:cubicBezTo>
                  <a:cubicBezTo>
                    <a:pt x="51" y="71"/>
                    <a:pt x="63" y="66"/>
                    <a:pt x="67" y="55"/>
                  </a:cubicBezTo>
                  <a:cubicBezTo>
                    <a:pt x="68" y="53"/>
                    <a:pt x="68" y="51"/>
                    <a:pt x="69" y="50"/>
                  </a:cubicBezTo>
                  <a:cubicBezTo>
                    <a:pt x="76" y="53"/>
                    <a:pt x="76" y="53"/>
                    <a:pt x="76" y="53"/>
                  </a:cubicBezTo>
                  <a:close/>
                  <a:moveTo>
                    <a:pt x="82" y="37"/>
                  </a:moveTo>
                  <a:cubicBezTo>
                    <a:pt x="81" y="38"/>
                    <a:pt x="80" y="39"/>
                    <a:pt x="79" y="3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3" y="36"/>
                    <a:pt x="72" y="35"/>
                    <a:pt x="73" y="34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5" y="28"/>
                    <a:pt x="76" y="27"/>
                    <a:pt x="77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3" y="30"/>
                    <a:pt x="84" y="31"/>
                    <a:pt x="83" y="32"/>
                  </a:cubicBezTo>
                  <a:lnTo>
                    <a:pt x="82" y="3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70" name="Google Shape;70;p10"/>
            <p:cNvSpPr/>
            <p:nvPr/>
          </p:nvSpPr>
          <p:spPr>
            <a:xfrm>
              <a:off x="4215" y="2015"/>
              <a:ext cx="65" cy="6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4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3"/>
                    <a:pt x="9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9" y="53"/>
                    <a:pt x="53" y="49"/>
                    <a:pt x="53" y="44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4"/>
                    <a:pt x="49" y="0"/>
                    <a:pt x="44" y="0"/>
                  </a:cubicBezTo>
                  <a:close/>
                  <a:moveTo>
                    <a:pt x="20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20" y="20"/>
                    <a:pt x="20" y="20"/>
                    <a:pt x="20" y="20"/>
                  </a:cubicBezTo>
                  <a:lnTo>
                    <a:pt x="20" y="43"/>
                  </a:lnTo>
                  <a:close/>
                  <a:moveTo>
                    <a:pt x="17" y="16"/>
                  </a:moveTo>
                  <a:cubicBezTo>
                    <a:pt x="15" y="16"/>
                    <a:pt x="13" y="15"/>
                    <a:pt x="13" y="13"/>
                  </a:cubicBezTo>
                  <a:cubicBezTo>
                    <a:pt x="13" y="11"/>
                    <a:pt x="15" y="10"/>
                    <a:pt x="17" y="10"/>
                  </a:cubicBezTo>
                  <a:cubicBezTo>
                    <a:pt x="18" y="10"/>
                    <a:pt x="20" y="11"/>
                    <a:pt x="20" y="13"/>
                  </a:cubicBezTo>
                  <a:cubicBezTo>
                    <a:pt x="20" y="15"/>
                    <a:pt x="18" y="16"/>
                    <a:pt x="17" y="16"/>
                  </a:cubicBezTo>
                  <a:close/>
                  <a:moveTo>
                    <a:pt x="43" y="43"/>
                  </a:moveTo>
                  <a:cubicBezTo>
                    <a:pt x="37" y="43"/>
                    <a:pt x="37" y="43"/>
                    <a:pt x="37" y="43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28"/>
                    <a:pt x="35" y="26"/>
                    <a:pt x="33" y="26"/>
                  </a:cubicBezTo>
                  <a:cubicBezTo>
                    <a:pt x="31" y="26"/>
                    <a:pt x="30" y="28"/>
                    <a:pt x="30" y="30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2"/>
                    <a:pt x="33" y="20"/>
                    <a:pt x="36" y="20"/>
                  </a:cubicBezTo>
                  <a:cubicBezTo>
                    <a:pt x="40" y="20"/>
                    <a:pt x="43" y="23"/>
                    <a:pt x="43" y="28"/>
                  </a:cubicBezTo>
                  <a:lnTo>
                    <a:pt x="43" y="43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71" name="Google Shape;71;p10"/>
            <p:cNvSpPr/>
            <p:nvPr/>
          </p:nvSpPr>
          <p:spPr>
            <a:xfrm>
              <a:off x="4159" y="1925"/>
              <a:ext cx="119" cy="75"/>
            </a:xfrm>
            <a:custGeom>
              <a:avLst/>
              <a:gdLst/>
              <a:ahLst/>
              <a:cxnLst/>
              <a:rect l="l" t="t" r="r" b="b"/>
              <a:pathLst>
                <a:path w="119" h="75" extrusionOk="0">
                  <a:moveTo>
                    <a:pt x="36" y="52"/>
                  </a:moveTo>
                  <a:lnTo>
                    <a:pt x="36" y="30"/>
                  </a:lnTo>
                  <a:lnTo>
                    <a:pt x="59" y="30"/>
                  </a:lnTo>
                  <a:lnTo>
                    <a:pt x="29" y="0"/>
                  </a:lnTo>
                  <a:lnTo>
                    <a:pt x="0" y="30"/>
                  </a:lnTo>
                  <a:lnTo>
                    <a:pt x="22" y="30"/>
                  </a:lnTo>
                  <a:lnTo>
                    <a:pt x="22" y="68"/>
                  </a:lnTo>
                  <a:lnTo>
                    <a:pt x="66" y="68"/>
                  </a:lnTo>
                  <a:lnTo>
                    <a:pt x="51" y="52"/>
                  </a:lnTo>
                  <a:lnTo>
                    <a:pt x="36" y="52"/>
                  </a:lnTo>
                  <a:close/>
                  <a:moveTo>
                    <a:pt x="97" y="45"/>
                  </a:moveTo>
                  <a:lnTo>
                    <a:pt x="97" y="8"/>
                  </a:lnTo>
                  <a:lnTo>
                    <a:pt x="51" y="8"/>
                  </a:lnTo>
                  <a:lnTo>
                    <a:pt x="66" y="22"/>
                  </a:lnTo>
                  <a:lnTo>
                    <a:pt x="81" y="22"/>
                  </a:lnTo>
                  <a:lnTo>
                    <a:pt x="81" y="45"/>
                  </a:lnTo>
                  <a:lnTo>
                    <a:pt x="59" y="45"/>
                  </a:lnTo>
                  <a:lnTo>
                    <a:pt x="89" y="75"/>
                  </a:lnTo>
                  <a:lnTo>
                    <a:pt x="119" y="45"/>
                  </a:lnTo>
                  <a:lnTo>
                    <a:pt x="97" y="45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72" name="Google Shape;72;p10"/>
            <p:cNvSpPr/>
            <p:nvPr/>
          </p:nvSpPr>
          <p:spPr>
            <a:xfrm>
              <a:off x="4261" y="1531"/>
              <a:ext cx="122" cy="123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96" y="85"/>
                  </a:moveTo>
                  <a:cubicBezTo>
                    <a:pt x="73" y="65"/>
                    <a:pt x="73" y="65"/>
                    <a:pt x="73" y="65"/>
                  </a:cubicBezTo>
                  <a:cubicBezTo>
                    <a:pt x="70" y="62"/>
                    <a:pt x="68" y="61"/>
                    <a:pt x="66" y="61"/>
                  </a:cubicBezTo>
                  <a:cubicBezTo>
                    <a:pt x="71" y="55"/>
                    <a:pt x="74" y="46"/>
                    <a:pt x="74" y="37"/>
                  </a:cubicBezTo>
                  <a:cubicBezTo>
                    <a:pt x="74" y="17"/>
                    <a:pt x="58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cubicBezTo>
                    <a:pt x="46" y="75"/>
                    <a:pt x="55" y="71"/>
                    <a:pt x="61" y="66"/>
                  </a:cubicBezTo>
                  <a:cubicBezTo>
                    <a:pt x="61" y="68"/>
                    <a:pt x="62" y="70"/>
                    <a:pt x="64" y="7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8" y="100"/>
                    <a:pt x="94" y="100"/>
                    <a:pt x="97" y="97"/>
                  </a:cubicBezTo>
                  <a:cubicBezTo>
                    <a:pt x="100" y="94"/>
                    <a:pt x="100" y="88"/>
                    <a:pt x="96" y="85"/>
                  </a:cubicBezTo>
                  <a:close/>
                  <a:moveTo>
                    <a:pt x="37" y="62"/>
                  </a:moveTo>
                  <a:cubicBezTo>
                    <a:pt x="23" y="62"/>
                    <a:pt x="12" y="51"/>
                    <a:pt x="12" y="37"/>
                  </a:cubicBezTo>
                  <a:cubicBezTo>
                    <a:pt x="12" y="23"/>
                    <a:pt x="23" y="12"/>
                    <a:pt x="37" y="12"/>
                  </a:cubicBezTo>
                  <a:cubicBezTo>
                    <a:pt x="51" y="12"/>
                    <a:pt x="62" y="23"/>
                    <a:pt x="62" y="37"/>
                  </a:cubicBezTo>
                  <a:cubicBezTo>
                    <a:pt x="62" y="51"/>
                    <a:pt x="51" y="62"/>
                    <a:pt x="37" y="62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73" name="Google Shape;73;p10"/>
            <p:cNvSpPr/>
            <p:nvPr/>
          </p:nvSpPr>
          <p:spPr>
            <a:xfrm>
              <a:off x="4134" y="1516"/>
              <a:ext cx="152" cy="148"/>
            </a:xfrm>
            <a:custGeom>
              <a:avLst/>
              <a:gdLst/>
              <a:ahLst/>
              <a:cxnLst/>
              <a:rect l="l" t="t" r="r" b="b"/>
              <a:pathLst>
                <a:path w="124" h="120" extrusionOk="0">
                  <a:moveTo>
                    <a:pt x="78" y="84"/>
                  </a:moveTo>
                  <a:cubicBezTo>
                    <a:pt x="75" y="84"/>
                    <a:pt x="75" y="75"/>
                    <a:pt x="75" y="75"/>
                  </a:cubicBezTo>
                  <a:cubicBezTo>
                    <a:pt x="75" y="75"/>
                    <a:pt x="84" y="66"/>
                    <a:pt x="86" y="54"/>
                  </a:cubicBezTo>
                  <a:cubicBezTo>
                    <a:pt x="91" y="54"/>
                    <a:pt x="94" y="41"/>
                    <a:pt x="89" y="37"/>
                  </a:cubicBezTo>
                  <a:cubicBezTo>
                    <a:pt x="89" y="32"/>
                    <a:pt x="96" y="0"/>
                    <a:pt x="62" y="0"/>
                  </a:cubicBezTo>
                  <a:cubicBezTo>
                    <a:pt x="29" y="0"/>
                    <a:pt x="36" y="32"/>
                    <a:pt x="36" y="37"/>
                  </a:cubicBezTo>
                  <a:cubicBezTo>
                    <a:pt x="31" y="41"/>
                    <a:pt x="34" y="54"/>
                    <a:pt x="39" y="54"/>
                  </a:cubicBezTo>
                  <a:cubicBezTo>
                    <a:pt x="41" y="66"/>
                    <a:pt x="50" y="75"/>
                    <a:pt x="50" y="75"/>
                  </a:cubicBezTo>
                  <a:cubicBezTo>
                    <a:pt x="50" y="75"/>
                    <a:pt x="50" y="84"/>
                    <a:pt x="47" y="84"/>
                  </a:cubicBezTo>
                  <a:cubicBezTo>
                    <a:pt x="37" y="86"/>
                    <a:pt x="0" y="102"/>
                    <a:pt x="0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24" y="102"/>
                    <a:pt x="88" y="86"/>
                    <a:pt x="78" y="8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74" name="Google Shape;74;p10"/>
            <p:cNvSpPr/>
            <p:nvPr/>
          </p:nvSpPr>
          <p:spPr>
            <a:xfrm>
              <a:off x="4164" y="2658"/>
              <a:ext cx="50" cy="81"/>
            </a:xfrm>
            <a:custGeom>
              <a:avLst/>
              <a:gdLst/>
              <a:ahLst/>
              <a:cxnLst/>
              <a:rect l="l" t="t" r="r" b="b"/>
              <a:pathLst>
                <a:path w="41" h="66" extrusionOk="0">
                  <a:moveTo>
                    <a:pt x="21" y="0"/>
                  </a:moveTo>
                  <a:cubicBezTo>
                    <a:pt x="9" y="0"/>
                    <a:pt x="0" y="10"/>
                    <a:pt x="0" y="21"/>
                  </a:cubicBezTo>
                  <a:cubicBezTo>
                    <a:pt x="0" y="42"/>
                    <a:pt x="21" y="66"/>
                    <a:pt x="21" y="66"/>
                  </a:cubicBezTo>
                  <a:cubicBezTo>
                    <a:pt x="21" y="66"/>
                    <a:pt x="41" y="42"/>
                    <a:pt x="41" y="21"/>
                  </a:cubicBezTo>
                  <a:cubicBezTo>
                    <a:pt x="41" y="10"/>
                    <a:pt x="32" y="0"/>
                    <a:pt x="21" y="0"/>
                  </a:cubicBezTo>
                  <a:close/>
                  <a:moveTo>
                    <a:pt x="21" y="34"/>
                  </a:moveTo>
                  <a:cubicBezTo>
                    <a:pt x="14" y="34"/>
                    <a:pt x="8" y="28"/>
                    <a:pt x="8" y="21"/>
                  </a:cubicBezTo>
                  <a:cubicBezTo>
                    <a:pt x="8" y="14"/>
                    <a:pt x="14" y="8"/>
                    <a:pt x="21" y="8"/>
                  </a:cubicBezTo>
                  <a:cubicBezTo>
                    <a:pt x="28" y="8"/>
                    <a:pt x="33" y="14"/>
                    <a:pt x="33" y="21"/>
                  </a:cubicBezTo>
                  <a:cubicBezTo>
                    <a:pt x="33" y="28"/>
                    <a:pt x="28" y="34"/>
                    <a:pt x="21" y="34"/>
                  </a:cubicBezTo>
                  <a:close/>
                  <a:moveTo>
                    <a:pt x="13" y="21"/>
                  </a:moveTo>
                  <a:cubicBezTo>
                    <a:pt x="13" y="25"/>
                    <a:pt x="16" y="29"/>
                    <a:pt x="21" y="29"/>
                  </a:cubicBezTo>
                  <a:cubicBezTo>
                    <a:pt x="25" y="29"/>
                    <a:pt x="29" y="25"/>
                    <a:pt x="29" y="21"/>
                  </a:cubicBezTo>
                  <a:cubicBezTo>
                    <a:pt x="29" y="17"/>
                    <a:pt x="25" y="13"/>
                    <a:pt x="21" y="13"/>
                  </a:cubicBezTo>
                  <a:cubicBezTo>
                    <a:pt x="16" y="13"/>
                    <a:pt x="13" y="17"/>
                    <a:pt x="13" y="2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75" name="Google Shape;75;p10"/>
            <p:cNvSpPr/>
            <p:nvPr/>
          </p:nvSpPr>
          <p:spPr>
            <a:xfrm>
              <a:off x="4108" y="2745"/>
              <a:ext cx="79" cy="105"/>
            </a:xfrm>
            <a:custGeom>
              <a:avLst/>
              <a:gdLst/>
              <a:ahLst/>
              <a:cxnLst/>
              <a:rect l="l" t="t" r="r" b="b"/>
              <a:pathLst>
                <a:path w="64" h="86" extrusionOk="0">
                  <a:moveTo>
                    <a:pt x="58" y="9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1" y="0"/>
                    <a:pt x="17" y="3"/>
                    <a:pt x="16" y="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72"/>
                    <a:pt x="2" y="76"/>
                    <a:pt x="6" y="77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43" y="86"/>
                    <a:pt x="47" y="84"/>
                    <a:pt x="48" y="80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4"/>
                    <a:pt x="61" y="10"/>
                    <a:pt x="58" y="9"/>
                  </a:cubicBezTo>
                  <a:close/>
                  <a:moveTo>
                    <a:pt x="31" y="7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0" y="9"/>
                    <a:pt x="30" y="9"/>
                    <a:pt x="30" y="9"/>
                  </a:cubicBezTo>
                  <a:lnTo>
                    <a:pt x="31" y="7"/>
                  </a:lnTo>
                  <a:close/>
                  <a:moveTo>
                    <a:pt x="24" y="76"/>
                  </a:moveTo>
                  <a:cubicBezTo>
                    <a:pt x="21" y="76"/>
                    <a:pt x="19" y="73"/>
                    <a:pt x="20" y="70"/>
                  </a:cubicBezTo>
                  <a:cubicBezTo>
                    <a:pt x="21" y="68"/>
                    <a:pt x="23" y="66"/>
                    <a:pt x="26" y="67"/>
                  </a:cubicBezTo>
                  <a:cubicBezTo>
                    <a:pt x="29" y="67"/>
                    <a:pt x="30" y="70"/>
                    <a:pt x="30" y="73"/>
                  </a:cubicBezTo>
                  <a:cubicBezTo>
                    <a:pt x="29" y="75"/>
                    <a:pt x="26" y="77"/>
                    <a:pt x="24" y="76"/>
                  </a:cubicBezTo>
                  <a:close/>
                  <a:moveTo>
                    <a:pt x="46" y="67"/>
                  </a:moveTo>
                  <a:cubicBezTo>
                    <a:pt x="8" y="57"/>
                    <a:pt x="8" y="57"/>
                    <a:pt x="8" y="57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58" y="19"/>
                    <a:pt x="58" y="19"/>
                    <a:pt x="58" y="19"/>
                  </a:cubicBezTo>
                  <a:lnTo>
                    <a:pt x="46" y="6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76" name="Google Shape;76;p10"/>
            <p:cNvSpPr/>
            <p:nvPr/>
          </p:nvSpPr>
          <p:spPr>
            <a:xfrm>
              <a:off x="4091" y="2019"/>
              <a:ext cx="106" cy="80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75" y="11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2" y="65"/>
                    <a:pt x="86" y="61"/>
                    <a:pt x="86" y="57"/>
                  </a:cubicBezTo>
                  <a:cubicBezTo>
                    <a:pt x="86" y="11"/>
                    <a:pt x="86" y="11"/>
                    <a:pt x="86" y="11"/>
                  </a:cubicBezTo>
                  <a:lnTo>
                    <a:pt x="75" y="11"/>
                  </a:lnTo>
                  <a:close/>
                  <a:moveTo>
                    <a:pt x="70" y="59"/>
                  </a:moveTo>
                  <a:cubicBezTo>
                    <a:pt x="5" y="59"/>
                    <a:pt x="5" y="59"/>
                    <a:pt x="5" y="59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0" y="5"/>
                    <a:pt x="70" y="5"/>
                    <a:pt x="70" y="5"/>
                  </a:cubicBezTo>
                  <a:lnTo>
                    <a:pt x="70" y="59"/>
                  </a:lnTo>
                  <a:close/>
                  <a:moveTo>
                    <a:pt x="10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10" y="22"/>
                    <a:pt x="10" y="22"/>
                    <a:pt x="10" y="22"/>
                  </a:cubicBezTo>
                  <a:lnTo>
                    <a:pt x="10" y="16"/>
                  </a:lnTo>
                  <a:close/>
                  <a:moveTo>
                    <a:pt x="43" y="27"/>
                  </a:moveTo>
                  <a:cubicBezTo>
                    <a:pt x="64" y="27"/>
                    <a:pt x="64" y="27"/>
                    <a:pt x="64" y="27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43" y="32"/>
                    <a:pt x="43" y="32"/>
                    <a:pt x="43" y="32"/>
                  </a:cubicBezTo>
                  <a:lnTo>
                    <a:pt x="43" y="27"/>
                  </a:lnTo>
                  <a:close/>
                  <a:moveTo>
                    <a:pt x="43" y="38"/>
                  </a:moveTo>
                  <a:cubicBezTo>
                    <a:pt x="64" y="38"/>
                    <a:pt x="64" y="38"/>
                    <a:pt x="64" y="38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43" y="43"/>
                    <a:pt x="43" y="43"/>
                    <a:pt x="43" y="43"/>
                  </a:cubicBezTo>
                  <a:lnTo>
                    <a:pt x="43" y="38"/>
                  </a:lnTo>
                  <a:close/>
                  <a:moveTo>
                    <a:pt x="43" y="49"/>
                  </a:moveTo>
                  <a:cubicBezTo>
                    <a:pt x="59" y="49"/>
                    <a:pt x="59" y="49"/>
                    <a:pt x="59" y="49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43" y="54"/>
                    <a:pt x="43" y="54"/>
                    <a:pt x="43" y="54"/>
                  </a:cubicBezTo>
                  <a:lnTo>
                    <a:pt x="43" y="49"/>
                  </a:lnTo>
                  <a:close/>
                  <a:moveTo>
                    <a:pt x="10" y="27"/>
                  </a:moveTo>
                  <a:cubicBezTo>
                    <a:pt x="37" y="27"/>
                    <a:pt x="37" y="27"/>
                    <a:pt x="37" y="27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10" y="54"/>
                    <a:pt x="10" y="54"/>
                    <a:pt x="10" y="54"/>
                  </a:cubicBezTo>
                  <a:lnTo>
                    <a:pt x="10" y="2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77" name="Google Shape;77;p10"/>
            <p:cNvSpPr/>
            <p:nvPr/>
          </p:nvSpPr>
          <p:spPr>
            <a:xfrm>
              <a:off x="4204" y="1684"/>
              <a:ext cx="98" cy="99"/>
            </a:xfrm>
            <a:custGeom>
              <a:avLst/>
              <a:gdLst/>
              <a:ahLst/>
              <a:cxnLst/>
              <a:rect l="l" t="t" r="r" b="b"/>
              <a:pathLst>
                <a:path w="98" h="99" extrusionOk="0">
                  <a:moveTo>
                    <a:pt x="0" y="99"/>
                  </a:moveTo>
                  <a:lnTo>
                    <a:pt x="49" y="99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99"/>
                  </a:lnTo>
                  <a:close/>
                  <a:moveTo>
                    <a:pt x="31" y="13"/>
                  </a:moveTo>
                  <a:lnTo>
                    <a:pt x="43" y="13"/>
                  </a:lnTo>
                  <a:lnTo>
                    <a:pt x="43" y="25"/>
                  </a:lnTo>
                  <a:lnTo>
                    <a:pt x="31" y="25"/>
                  </a:lnTo>
                  <a:lnTo>
                    <a:pt x="31" y="13"/>
                  </a:lnTo>
                  <a:close/>
                  <a:moveTo>
                    <a:pt x="31" y="37"/>
                  </a:moveTo>
                  <a:lnTo>
                    <a:pt x="43" y="37"/>
                  </a:lnTo>
                  <a:lnTo>
                    <a:pt x="43" y="50"/>
                  </a:lnTo>
                  <a:lnTo>
                    <a:pt x="31" y="50"/>
                  </a:lnTo>
                  <a:lnTo>
                    <a:pt x="31" y="37"/>
                  </a:lnTo>
                  <a:close/>
                  <a:moveTo>
                    <a:pt x="31" y="62"/>
                  </a:moveTo>
                  <a:lnTo>
                    <a:pt x="43" y="62"/>
                  </a:lnTo>
                  <a:lnTo>
                    <a:pt x="43" y="74"/>
                  </a:lnTo>
                  <a:lnTo>
                    <a:pt x="31" y="74"/>
                  </a:lnTo>
                  <a:lnTo>
                    <a:pt x="31" y="62"/>
                  </a:lnTo>
                  <a:close/>
                  <a:moveTo>
                    <a:pt x="6" y="13"/>
                  </a:moveTo>
                  <a:lnTo>
                    <a:pt x="18" y="13"/>
                  </a:lnTo>
                  <a:lnTo>
                    <a:pt x="18" y="25"/>
                  </a:lnTo>
                  <a:lnTo>
                    <a:pt x="6" y="25"/>
                  </a:lnTo>
                  <a:lnTo>
                    <a:pt x="6" y="13"/>
                  </a:lnTo>
                  <a:close/>
                  <a:moveTo>
                    <a:pt x="6" y="37"/>
                  </a:moveTo>
                  <a:lnTo>
                    <a:pt x="18" y="37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6" y="37"/>
                  </a:lnTo>
                  <a:close/>
                  <a:moveTo>
                    <a:pt x="6" y="62"/>
                  </a:moveTo>
                  <a:lnTo>
                    <a:pt x="18" y="62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6" y="62"/>
                  </a:lnTo>
                  <a:close/>
                  <a:moveTo>
                    <a:pt x="55" y="31"/>
                  </a:moveTo>
                  <a:lnTo>
                    <a:pt x="98" y="31"/>
                  </a:lnTo>
                  <a:lnTo>
                    <a:pt x="98" y="37"/>
                  </a:lnTo>
                  <a:lnTo>
                    <a:pt x="55" y="37"/>
                  </a:lnTo>
                  <a:lnTo>
                    <a:pt x="55" y="31"/>
                  </a:lnTo>
                  <a:close/>
                  <a:moveTo>
                    <a:pt x="55" y="99"/>
                  </a:moveTo>
                  <a:lnTo>
                    <a:pt x="68" y="99"/>
                  </a:lnTo>
                  <a:lnTo>
                    <a:pt x="68" y="74"/>
                  </a:lnTo>
                  <a:lnTo>
                    <a:pt x="86" y="74"/>
                  </a:lnTo>
                  <a:lnTo>
                    <a:pt x="86" y="99"/>
                  </a:lnTo>
                  <a:lnTo>
                    <a:pt x="98" y="99"/>
                  </a:lnTo>
                  <a:lnTo>
                    <a:pt x="98" y="43"/>
                  </a:lnTo>
                  <a:lnTo>
                    <a:pt x="55" y="43"/>
                  </a:lnTo>
                  <a:lnTo>
                    <a:pt x="55" y="99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78" name="Google Shape;78;p10"/>
            <p:cNvSpPr/>
            <p:nvPr/>
          </p:nvSpPr>
          <p:spPr>
            <a:xfrm>
              <a:off x="4184" y="1805"/>
              <a:ext cx="105" cy="104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79" y="2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85" y="19"/>
                    <a:pt x="85" y="19"/>
                    <a:pt x="85" y="19"/>
                  </a:cubicBezTo>
                  <a:lnTo>
                    <a:pt x="79" y="24"/>
                  </a:lnTo>
                  <a:close/>
                  <a:moveTo>
                    <a:pt x="74" y="29"/>
                  </a:moveTo>
                  <a:cubicBezTo>
                    <a:pt x="71" y="59"/>
                    <a:pt x="71" y="59"/>
                    <a:pt x="71" y="59"/>
                  </a:cubicBezTo>
                  <a:cubicBezTo>
                    <a:pt x="47" y="59"/>
                    <a:pt x="13" y="85"/>
                    <a:pt x="13" y="85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8"/>
                    <a:pt x="33" y="59"/>
                    <a:pt x="34" y="59"/>
                  </a:cubicBezTo>
                  <a:cubicBezTo>
                    <a:pt x="38" y="59"/>
                    <a:pt x="42" y="55"/>
                    <a:pt x="42" y="51"/>
                  </a:cubicBezTo>
                  <a:cubicBezTo>
                    <a:pt x="42" y="46"/>
                    <a:pt x="38" y="43"/>
                    <a:pt x="34" y="43"/>
                  </a:cubicBezTo>
                  <a:cubicBezTo>
                    <a:pt x="30" y="43"/>
                    <a:pt x="26" y="46"/>
                    <a:pt x="26" y="51"/>
                  </a:cubicBezTo>
                  <a:cubicBezTo>
                    <a:pt x="26" y="52"/>
                    <a:pt x="26" y="53"/>
                    <a:pt x="27" y="5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26" y="37"/>
                    <a:pt x="26" y="13"/>
                  </a:cubicBezTo>
                  <a:cubicBezTo>
                    <a:pt x="55" y="11"/>
                    <a:pt x="55" y="11"/>
                    <a:pt x="55" y="11"/>
                  </a:cubicBezTo>
                  <a:lnTo>
                    <a:pt x="74" y="29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79" name="Google Shape;79;p10"/>
            <p:cNvSpPr/>
            <p:nvPr/>
          </p:nvSpPr>
          <p:spPr>
            <a:xfrm>
              <a:off x="4090" y="168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53" y="29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30" y="1"/>
                    <a:pt x="34" y="0"/>
                    <a:pt x="39" y="0"/>
                  </a:cubicBezTo>
                  <a:cubicBezTo>
                    <a:pt x="44" y="0"/>
                    <a:pt x="49" y="1"/>
                    <a:pt x="53" y="3"/>
                  </a:cubicBezTo>
                  <a:lnTo>
                    <a:pt x="53" y="29"/>
                  </a:lnTo>
                  <a:close/>
                  <a:moveTo>
                    <a:pt x="58" y="53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9" y="12"/>
                    <a:pt x="77" y="24"/>
                    <a:pt x="77" y="38"/>
                  </a:cubicBezTo>
                  <a:cubicBezTo>
                    <a:pt x="77" y="43"/>
                    <a:pt x="76" y="48"/>
                    <a:pt x="74" y="53"/>
                  </a:cubicBezTo>
                  <a:lnTo>
                    <a:pt x="58" y="53"/>
                  </a:lnTo>
                  <a:close/>
                  <a:moveTo>
                    <a:pt x="24" y="57"/>
                  </a:moveTo>
                  <a:cubicBezTo>
                    <a:pt x="72" y="57"/>
                    <a:pt x="72" y="57"/>
                    <a:pt x="72" y="57"/>
                  </a:cubicBezTo>
                  <a:cubicBezTo>
                    <a:pt x="65" y="69"/>
                    <a:pt x="53" y="77"/>
                    <a:pt x="39" y="77"/>
                  </a:cubicBezTo>
                  <a:cubicBezTo>
                    <a:pt x="34" y="77"/>
                    <a:pt x="29" y="76"/>
                    <a:pt x="24" y="74"/>
                  </a:cubicBezTo>
                  <a:lnTo>
                    <a:pt x="24" y="57"/>
                  </a:lnTo>
                  <a:close/>
                  <a:moveTo>
                    <a:pt x="32" y="17"/>
                  </a:moveTo>
                  <a:cubicBezTo>
                    <a:pt x="1" y="47"/>
                    <a:pt x="1" y="47"/>
                    <a:pt x="1" y="47"/>
                  </a:cubicBezTo>
                  <a:cubicBezTo>
                    <a:pt x="1" y="45"/>
                    <a:pt x="0" y="41"/>
                    <a:pt x="0" y="38"/>
                  </a:cubicBezTo>
                  <a:cubicBezTo>
                    <a:pt x="0" y="24"/>
                    <a:pt x="8" y="11"/>
                    <a:pt x="20" y="5"/>
                  </a:cubicBezTo>
                  <a:lnTo>
                    <a:pt x="32" y="17"/>
                  </a:lnTo>
                  <a:close/>
                  <a:moveTo>
                    <a:pt x="20" y="37"/>
                  </a:moveTo>
                  <a:cubicBezTo>
                    <a:pt x="20" y="72"/>
                    <a:pt x="20" y="72"/>
                    <a:pt x="20" y="72"/>
                  </a:cubicBezTo>
                  <a:cubicBezTo>
                    <a:pt x="12" y="67"/>
                    <a:pt x="7" y="61"/>
                    <a:pt x="4" y="54"/>
                  </a:cubicBezTo>
                  <a:lnTo>
                    <a:pt x="20" y="3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80" name="Google Shape;80;p10"/>
            <p:cNvSpPr/>
            <p:nvPr/>
          </p:nvSpPr>
          <p:spPr>
            <a:xfrm>
              <a:off x="4089" y="1791"/>
              <a:ext cx="88" cy="73"/>
            </a:xfrm>
            <a:custGeom>
              <a:avLst/>
              <a:gdLst/>
              <a:ahLst/>
              <a:cxnLst/>
              <a:rect l="l" t="t" r="r" b="b"/>
              <a:pathLst>
                <a:path w="72" h="59" extrusionOk="0">
                  <a:moveTo>
                    <a:pt x="0" y="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0"/>
                  </a:lnTo>
                  <a:close/>
                  <a:moveTo>
                    <a:pt x="67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7" y="5"/>
                    <a:pt x="67" y="5"/>
                    <a:pt x="67" y="5"/>
                  </a:cubicBezTo>
                  <a:lnTo>
                    <a:pt x="67" y="54"/>
                  </a:lnTo>
                  <a:close/>
                  <a:moveTo>
                    <a:pt x="49" y="16"/>
                  </a:moveTo>
                  <a:cubicBezTo>
                    <a:pt x="49" y="20"/>
                    <a:pt x="52" y="23"/>
                    <a:pt x="56" y="23"/>
                  </a:cubicBezTo>
                  <a:cubicBezTo>
                    <a:pt x="60" y="23"/>
                    <a:pt x="63" y="20"/>
                    <a:pt x="63" y="16"/>
                  </a:cubicBezTo>
                  <a:cubicBezTo>
                    <a:pt x="63" y="12"/>
                    <a:pt x="60" y="9"/>
                    <a:pt x="56" y="9"/>
                  </a:cubicBezTo>
                  <a:cubicBezTo>
                    <a:pt x="52" y="9"/>
                    <a:pt x="49" y="12"/>
                    <a:pt x="49" y="16"/>
                  </a:cubicBezTo>
                  <a:close/>
                  <a:moveTo>
                    <a:pt x="63" y="50"/>
                  </a:moveTo>
                  <a:cubicBezTo>
                    <a:pt x="9" y="50"/>
                    <a:pt x="9" y="50"/>
                    <a:pt x="9" y="5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9" y="30"/>
                    <a:pt x="49" y="30"/>
                    <a:pt x="49" y="30"/>
                  </a:cubicBezTo>
                  <a:lnTo>
                    <a:pt x="63" y="50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81" name="Google Shape;81;p10"/>
            <p:cNvSpPr/>
            <p:nvPr/>
          </p:nvSpPr>
          <p:spPr>
            <a:xfrm>
              <a:off x="4053" y="1891"/>
              <a:ext cx="93" cy="108"/>
            </a:xfrm>
            <a:custGeom>
              <a:avLst/>
              <a:gdLst/>
              <a:ahLst/>
              <a:cxnLst/>
              <a:rect l="l" t="t" r="r" b="b"/>
              <a:pathLst>
                <a:path w="76" h="88" extrusionOk="0">
                  <a:moveTo>
                    <a:pt x="54" y="0"/>
                  </a:moveTo>
                  <a:cubicBezTo>
                    <a:pt x="40" y="23"/>
                    <a:pt x="30" y="12"/>
                    <a:pt x="14" y="28"/>
                  </a:cubicBezTo>
                  <a:cubicBezTo>
                    <a:pt x="0" y="42"/>
                    <a:pt x="5" y="59"/>
                    <a:pt x="16" y="65"/>
                  </a:cubicBezTo>
                  <a:cubicBezTo>
                    <a:pt x="28" y="59"/>
                    <a:pt x="40" y="46"/>
                    <a:pt x="49" y="27"/>
                  </a:cubicBezTo>
                  <a:cubicBezTo>
                    <a:pt x="49" y="27"/>
                    <a:pt x="57" y="51"/>
                    <a:pt x="32" y="75"/>
                  </a:cubicBezTo>
                  <a:cubicBezTo>
                    <a:pt x="44" y="88"/>
                    <a:pt x="64" y="79"/>
                    <a:pt x="70" y="57"/>
                  </a:cubicBezTo>
                  <a:cubicBezTo>
                    <a:pt x="76" y="33"/>
                    <a:pt x="60" y="9"/>
                    <a:pt x="54" y="0"/>
                  </a:cubicBezTo>
                  <a:close/>
                  <a:moveTo>
                    <a:pt x="4" y="78"/>
                  </a:moveTo>
                  <a:cubicBezTo>
                    <a:pt x="4" y="79"/>
                    <a:pt x="4" y="83"/>
                    <a:pt x="10" y="83"/>
                  </a:cubicBezTo>
                  <a:cubicBezTo>
                    <a:pt x="14" y="83"/>
                    <a:pt x="36" y="71"/>
                    <a:pt x="47" y="41"/>
                  </a:cubicBezTo>
                  <a:cubicBezTo>
                    <a:pt x="30" y="70"/>
                    <a:pt x="6" y="78"/>
                    <a:pt x="4" y="78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82" name="Google Shape;82;p10"/>
            <p:cNvSpPr/>
            <p:nvPr/>
          </p:nvSpPr>
          <p:spPr>
            <a:xfrm>
              <a:off x="4027" y="1521"/>
              <a:ext cx="127" cy="95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99" y="4"/>
                  </a:moveTo>
                  <a:cubicBezTo>
                    <a:pt x="84" y="2"/>
                    <a:pt x="68" y="0"/>
                    <a:pt x="52" y="0"/>
                  </a:cubicBezTo>
                  <a:cubicBezTo>
                    <a:pt x="35" y="0"/>
                    <a:pt x="19" y="2"/>
                    <a:pt x="4" y="4"/>
                  </a:cubicBezTo>
                  <a:cubicBezTo>
                    <a:pt x="2" y="14"/>
                    <a:pt x="0" y="26"/>
                    <a:pt x="0" y="39"/>
                  </a:cubicBezTo>
                  <a:cubicBezTo>
                    <a:pt x="0" y="52"/>
                    <a:pt x="2" y="63"/>
                    <a:pt x="4" y="74"/>
                  </a:cubicBezTo>
                  <a:cubicBezTo>
                    <a:pt x="19" y="76"/>
                    <a:pt x="35" y="77"/>
                    <a:pt x="52" y="77"/>
                  </a:cubicBezTo>
                  <a:cubicBezTo>
                    <a:pt x="68" y="77"/>
                    <a:pt x="84" y="76"/>
                    <a:pt x="99" y="74"/>
                  </a:cubicBezTo>
                  <a:cubicBezTo>
                    <a:pt x="101" y="63"/>
                    <a:pt x="103" y="52"/>
                    <a:pt x="103" y="39"/>
                  </a:cubicBezTo>
                  <a:cubicBezTo>
                    <a:pt x="103" y="26"/>
                    <a:pt x="101" y="14"/>
                    <a:pt x="99" y="4"/>
                  </a:cubicBezTo>
                  <a:close/>
                  <a:moveTo>
                    <a:pt x="39" y="58"/>
                  </a:moveTo>
                  <a:cubicBezTo>
                    <a:pt x="39" y="20"/>
                    <a:pt x="39" y="20"/>
                    <a:pt x="39" y="20"/>
                  </a:cubicBezTo>
                  <a:cubicBezTo>
                    <a:pt x="71" y="39"/>
                    <a:pt x="71" y="39"/>
                    <a:pt x="71" y="39"/>
                  </a:cubicBezTo>
                  <a:lnTo>
                    <a:pt x="39" y="58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83" name="Google Shape;83;p10"/>
            <p:cNvSpPr/>
            <p:nvPr/>
          </p:nvSpPr>
          <p:spPr>
            <a:xfrm>
              <a:off x="4017" y="2130"/>
              <a:ext cx="142" cy="142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115" y="32"/>
                  </a:moveTo>
                  <a:cubicBezTo>
                    <a:pt x="104" y="22"/>
                    <a:pt x="104" y="22"/>
                    <a:pt x="104" y="2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95" y="52"/>
                    <a:pt x="95" y="52"/>
                    <a:pt x="95" y="52"/>
                  </a:cubicBezTo>
                  <a:lnTo>
                    <a:pt x="115" y="32"/>
                  </a:lnTo>
                  <a:close/>
                  <a:moveTo>
                    <a:pt x="31" y="84"/>
                  </a:moveTo>
                  <a:cubicBezTo>
                    <a:pt x="49" y="102"/>
                    <a:pt x="74" y="88"/>
                    <a:pt x="89" y="75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27" y="41"/>
                    <a:pt x="12" y="65"/>
                    <a:pt x="31" y="84"/>
                  </a:cubicBezTo>
                  <a:close/>
                  <a:moveTo>
                    <a:pt x="21" y="79"/>
                  </a:moveTo>
                  <a:cubicBezTo>
                    <a:pt x="36" y="93"/>
                    <a:pt x="36" y="93"/>
                    <a:pt x="36" y="93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21" y="79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84" name="Google Shape;84;p10"/>
            <p:cNvSpPr/>
            <p:nvPr/>
          </p:nvSpPr>
          <p:spPr>
            <a:xfrm>
              <a:off x="3994" y="2302"/>
              <a:ext cx="104" cy="121"/>
            </a:xfrm>
            <a:custGeom>
              <a:avLst/>
              <a:gdLst/>
              <a:ahLst/>
              <a:cxnLst/>
              <a:rect l="l" t="t" r="r" b="b"/>
              <a:pathLst>
                <a:path w="85" h="98" extrusionOk="0">
                  <a:moveTo>
                    <a:pt x="55" y="14"/>
                  </a:moveTo>
                  <a:cubicBezTo>
                    <a:pt x="55" y="27"/>
                    <a:pt x="55" y="27"/>
                    <a:pt x="55" y="27"/>
                  </a:cubicBezTo>
                  <a:cubicBezTo>
                    <a:pt x="58" y="28"/>
                    <a:pt x="62" y="31"/>
                    <a:pt x="64" y="33"/>
                  </a:cubicBezTo>
                  <a:cubicBezTo>
                    <a:pt x="70" y="39"/>
                    <a:pt x="73" y="47"/>
                    <a:pt x="73" y="55"/>
                  </a:cubicBezTo>
                  <a:cubicBezTo>
                    <a:pt x="73" y="63"/>
                    <a:pt x="70" y="71"/>
                    <a:pt x="64" y="77"/>
                  </a:cubicBezTo>
                  <a:cubicBezTo>
                    <a:pt x="58" y="82"/>
                    <a:pt x="51" y="85"/>
                    <a:pt x="43" y="85"/>
                  </a:cubicBezTo>
                  <a:cubicBezTo>
                    <a:pt x="34" y="85"/>
                    <a:pt x="27" y="82"/>
                    <a:pt x="21" y="77"/>
                  </a:cubicBezTo>
                  <a:cubicBezTo>
                    <a:pt x="15" y="71"/>
                    <a:pt x="12" y="63"/>
                    <a:pt x="12" y="55"/>
                  </a:cubicBezTo>
                  <a:cubicBezTo>
                    <a:pt x="12" y="47"/>
                    <a:pt x="15" y="39"/>
                    <a:pt x="21" y="33"/>
                  </a:cubicBezTo>
                  <a:cubicBezTo>
                    <a:pt x="24" y="31"/>
                    <a:pt x="27" y="28"/>
                    <a:pt x="30" y="27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13" y="19"/>
                    <a:pt x="0" y="36"/>
                    <a:pt x="0" y="55"/>
                  </a:cubicBezTo>
                  <a:cubicBezTo>
                    <a:pt x="0" y="79"/>
                    <a:pt x="19" y="98"/>
                    <a:pt x="43" y="98"/>
                  </a:cubicBezTo>
                  <a:cubicBezTo>
                    <a:pt x="66" y="98"/>
                    <a:pt x="85" y="79"/>
                    <a:pt x="85" y="55"/>
                  </a:cubicBezTo>
                  <a:cubicBezTo>
                    <a:pt x="85" y="36"/>
                    <a:pt x="73" y="19"/>
                    <a:pt x="55" y="14"/>
                  </a:cubicBezTo>
                  <a:close/>
                  <a:moveTo>
                    <a:pt x="37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37" y="49"/>
                    <a:pt x="37" y="49"/>
                    <a:pt x="37" y="49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85" name="Google Shape;85;p10"/>
            <p:cNvSpPr/>
            <p:nvPr/>
          </p:nvSpPr>
          <p:spPr>
            <a:xfrm>
              <a:off x="4006" y="2020"/>
              <a:ext cx="57" cy="98"/>
            </a:xfrm>
            <a:custGeom>
              <a:avLst/>
              <a:gdLst/>
              <a:ahLst/>
              <a:cxnLst/>
              <a:rect l="l" t="t" r="r" b="b"/>
              <a:pathLst>
                <a:path w="57" h="98" extrusionOk="0">
                  <a:moveTo>
                    <a:pt x="0" y="98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44"/>
                  </a:lnTo>
                  <a:lnTo>
                    <a:pt x="57" y="4"/>
                  </a:lnTo>
                  <a:lnTo>
                    <a:pt x="57" y="93"/>
                  </a:lnTo>
                  <a:lnTo>
                    <a:pt x="16" y="53"/>
                  </a:lnTo>
                  <a:lnTo>
                    <a:pt x="16" y="98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86" name="Google Shape;86;p10"/>
            <p:cNvSpPr/>
            <p:nvPr/>
          </p:nvSpPr>
          <p:spPr>
            <a:xfrm>
              <a:off x="3971" y="1640"/>
              <a:ext cx="108" cy="96"/>
            </a:xfrm>
            <a:custGeom>
              <a:avLst/>
              <a:gdLst/>
              <a:ahLst/>
              <a:cxnLst/>
              <a:rect l="l" t="t" r="r" b="b"/>
              <a:pathLst>
                <a:path w="88" h="78" extrusionOk="0">
                  <a:moveTo>
                    <a:pt x="22" y="0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22" y="11"/>
                    <a:pt x="22" y="11"/>
                    <a:pt x="22" y="11"/>
                  </a:cubicBezTo>
                  <a:lnTo>
                    <a:pt x="22" y="0"/>
                  </a:lnTo>
                  <a:close/>
                  <a:moveTo>
                    <a:pt x="83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2" y="17"/>
                    <a:pt x="0" y="19"/>
                    <a:pt x="0" y="2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3"/>
                    <a:pt x="2" y="55"/>
                    <a:pt x="5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5"/>
                    <a:pt x="88" y="53"/>
                    <a:pt x="88" y="5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19"/>
                    <a:pt x="86" y="17"/>
                    <a:pt x="83" y="17"/>
                  </a:cubicBezTo>
                  <a:close/>
                  <a:moveTo>
                    <a:pt x="60" y="72"/>
                  </a:moveTo>
                  <a:cubicBezTo>
                    <a:pt x="27" y="72"/>
                    <a:pt x="27" y="72"/>
                    <a:pt x="27" y="72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60" y="44"/>
                    <a:pt x="60" y="44"/>
                    <a:pt x="60" y="44"/>
                  </a:cubicBezTo>
                  <a:lnTo>
                    <a:pt x="60" y="72"/>
                  </a:lnTo>
                  <a:close/>
                  <a:moveTo>
                    <a:pt x="84" y="25"/>
                  </a:moveTo>
                  <a:cubicBezTo>
                    <a:pt x="84" y="27"/>
                    <a:pt x="82" y="29"/>
                    <a:pt x="80" y="29"/>
                  </a:cubicBezTo>
                  <a:cubicBezTo>
                    <a:pt x="78" y="29"/>
                    <a:pt x="76" y="27"/>
                    <a:pt x="76" y="25"/>
                  </a:cubicBezTo>
                  <a:cubicBezTo>
                    <a:pt x="76" y="23"/>
                    <a:pt x="78" y="21"/>
                    <a:pt x="80" y="21"/>
                  </a:cubicBezTo>
                  <a:cubicBezTo>
                    <a:pt x="82" y="21"/>
                    <a:pt x="84" y="23"/>
                    <a:pt x="84" y="25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87" name="Google Shape;87;p10"/>
            <p:cNvSpPr/>
            <p:nvPr/>
          </p:nvSpPr>
          <p:spPr>
            <a:xfrm>
              <a:off x="3974" y="1756"/>
              <a:ext cx="94" cy="99"/>
            </a:xfrm>
            <a:custGeom>
              <a:avLst/>
              <a:gdLst/>
              <a:ahLst/>
              <a:cxnLst/>
              <a:rect l="l" t="t" r="r" b="b"/>
              <a:pathLst>
                <a:path w="76" h="81" extrusionOk="0">
                  <a:moveTo>
                    <a:pt x="6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7"/>
                    <a:pt x="4" y="81"/>
                    <a:pt x="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3" y="81"/>
                    <a:pt x="76" y="77"/>
                    <a:pt x="76" y="73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3"/>
                    <a:pt x="73" y="0"/>
                    <a:pt x="69" y="0"/>
                  </a:cubicBezTo>
                  <a:close/>
                  <a:moveTo>
                    <a:pt x="66" y="70"/>
                  </a:moveTo>
                  <a:cubicBezTo>
                    <a:pt x="11" y="70"/>
                    <a:pt x="11" y="70"/>
                    <a:pt x="11" y="7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66" y="10"/>
                    <a:pt x="66" y="10"/>
                    <a:pt x="66" y="10"/>
                  </a:cubicBezTo>
                  <a:lnTo>
                    <a:pt x="66" y="70"/>
                  </a:lnTo>
                  <a:close/>
                  <a:moveTo>
                    <a:pt x="21" y="45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21" y="50"/>
                    <a:pt x="21" y="50"/>
                    <a:pt x="21" y="50"/>
                  </a:cubicBezTo>
                  <a:lnTo>
                    <a:pt x="21" y="45"/>
                  </a:lnTo>
                  <a:close/>
                  <a:moveTo>
                    <a:pt x="21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21" y="60"/>
                    <a:pt x="21" y="60"/>
                    <a:pt x="21" y="60"/>
                  </a:cubicBezTo>
                  <a:lnTo>
                    <a:pt x="21" y="55"/>
                  </a:lnTo>
                  <a:close/>
                  <a:moveTo>
                    <a:pt x="26" y="22"/>
                  </a:moveTo>
                  <a:cubicBezTo>
                    <a:pt x="26" y="27"/>
                    <a:pt x="29" y="30"/>
                    <a:pt x="33" y="30"/>
                  </a:cubicBezTo>
                  <a:cubicBezTo>
                    <a:pt x="37" y="30"/>
                    <a:pt x="41" y="27"/>
                    <a:pt x="41" y="22"/>
                  </a:cubicBezTo>
                  <a:cubicBezTo>
                    <a:pt x="41" y="18"/>
                    <a:pt x="37" y="15"/>
                    <a:pt x="33" y="15"/>
                  </a:cubicBezTo>
                  <a:cubicBezTo>
                    <a:pt x="29" y="15"/>
                    <a:pt x="26" y="18"/>
                    <a:pt x="26" y="22"/>
                  </a:cubicBezTo>
                  <a:close/>
                  <a:moveTo>
                    <a:pt x="3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4" y="30"/>
                    <a:pt x="21" y="32"/>
                    <a:pt x="21" y="3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2"/>
                    <a:pt x="42" y="30"/>
                    <a:pt x="38" y="3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88" name="Google Shape;88;p10"/>
            <p:cNvSpPr/>
            <p:nvPr/>
          </p:nvSpPr>
          <p:spPr>
            <a:xfrm>
              <a:off x="4058" y="1410"/>
              <a:ext cx="96" cy="96"/>
            </a:xfrm>
            <a:custGeom>
              <a:avLst/>
              <a:gdLst/>
              <a:ahLst/>
              <a:cxnLst/>
              <a:rect l="l" t="t" r="r" b="b"/>
              <a:pathLst>
                <a:path w="96" h="96" extrusionOk="0">
                  <a:moveTo>
                    <a:pt x="50" y="0"/>
                  </a:moveTo>
                  <a:lnTo>
                    <a:pt x="42" y="9"/>
                  </a:lnTo>
                  <a:lnTo>
                    <a:pt x="50" y="18"/>
                  </a:lnTo>
                  <a:lnTo>
                    <a:pt x="29" y="42"/>
                  </a:lnTo>
                  <a:lnTo>
                    <a:pt x="8" y="42"/>
                  </a:lnTo>
                  <a:lnTo>
                    <a:pt x="26" y="58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4" y="96"/>
                  </a:lnTo>
                  <a:lnTo>
                    <a:pt x="37" y="71"/>
                  </a:lnTo>
                  <a:lnTo>
                    <a:pt x="54" y="86"/>
                  </a:lnTo>
                  <a:lnTo>
                    <a:pt x="54" y="66"/>
                  </a:lnTo>
                  <a:lnTo>
                    <a:pt x="77" y="45"/>
                  </a:lnTo>
                  <a:lnTo>
                    <a:pt x="86" y="55"/>
                  </a:lnTo>
                  <a:lnTo>
                    <a:pt x="96" y="45"/>
                  </a:lnTo>
                  <a:lnTo>
                    <a:pt x="50" y="0"/>
                  </a:lnTo>
                  <a:close/>
                  <a:moveTo>
                    <a:pt x="42" y="51"/>
                  </a:moveTo>
                  <a:lnTo>
                    <a:pt x="36" y="45"/>
                  </a:lnTo>
                  <a:lnTo>
                    <a:pt x="56" y="24"/>
                  </a:lnTo>
                  <a:lnTo>
                    <a:pt x="63" y="30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89" name="Google Shape;89;p10"/>
            <p:cNvSpPr/>
            <p:nvPr/>
          </p:nvSpPr>
          <p:spPr>
            <a:xfrm>
              <a:off x="4016" y="1145"/>
              <a:ext cx="95" cy="65"/>
            </a:xfrm>
            <a:custGeom>
              <a:avLst/>
              <a:gdLst/>
              <a:ahLst/>
              <a:cxnLst/>
              <a:rect l="l" t="t" r="r" b="b"/>
              <a:pathLst>
                <a:path w="77" h="53" extrusionOk="0">
                  <a:moveTo>
                    <a:pt x="17" y="20"/>
                  </a:moveTo>
                  <a:cubicBezTo>
                    <a:pt x="26" y="20"/>
                    <a:pt x="34" y="27"/>
                    <a:pt x="34" y="36"/>
                  </a:cubicBezTo>
                  <a:cubicBezTo>
                    <a:pt x="34" y="46"/>
                    <a:pt x="26" y="53"/>
                    <a:pt x="17" y="53"/>
                  </a:cubicBezTo>
                  <a:cubicBezTo>
                    <a:pt x="8" y="53"/>
                    <a:pt x="0" y="46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27" y="10"/>
                    <a:pt x="21" y="13"/>
                    <a:pt x="17" y="17"/>
                  </a:cubicBezTo>
                  <a:cubicBezTo>
                    <a:pt x="16" y="18"/>
                    <a:pt x="15" y="19"/>
                    <a:pt x="14" y="20"/>
                  </a:cubicBezTo>
                  <a:cubicBezTo>
                    <a:pt x="15" y="20"/>
                    <a:pt x="16" y="20"/>
                    <a:pt x="17" y="20"/>
                  </a:cubicBezTo>
                  <a:close/>
                  <a:moveTo>
                    <a:pt x="60" y="20"/>
                  </a:moveTo>
                  <a:cubicBezTo>
                    <a:pt x="70" y="20"/>
                    <a:pt x="77" y="27"/>
                    <a:pt x="77" y="36"/>
                  </a:cubicBezTo>
                  <a:cubicBezTo>
                    <a:pt x="77" y="46"/>
                    <a:pt x="70" y="53"/>
                    <a:pt x="60" y="53"/>
                  </a:cubicBezTo>
                  <a:cubicBezTo>
                    <a:pt x="51" y="53"/>
                    <a:pt x="43" y="46"/>
                    <a:pt x="43" y="3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16"/>
                    <a:pt x="58" y="0"/>
                    <a:pt x="77" y="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1" y="10"/>
                    <a:pt x="65" y="13"/>
                    <a:pt x="60" y="17"/>
                  </a:cubicBezTo>
                  <a:cubicBezTo>
                    <a:pt x="59" y="18"/>
                    <a:pt x="58" y="19"/>
                    <a:pt x="58" y="20"/>
                  </a:cubicBezTo>
                  <a:cubicBezTo>
                    <a:pt x="58" y="20"/>
                    <a:pt x="59" y="20"/>
                    <a:pt x="60" y="2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90" name="Google Shape;90;p10"/>
            <p:cNvSpPr/>
            <p:nvPr/>
          </p:nvSpPr>
          <p:spPr>
            <a:xfrm>
              <a:off x="3993" y="1306"/>
              <a:ext cx="147" cy="14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8" y="29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21" y="51"/>
                    <a:pt x="18" y="88"/>
                    <a:pt x="27" y="114"/>
                  </a:cubicBezTo>
                  <a:cubicBezTo>
                    <a:pt x="0" y="73"/>
                    <a:pt x="16" y="18"/>
                    <a:pt x="78" y="29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91" name="Google Shape;91;p10"/>
            <p:cNvSpPr/>
            <p:nvPr/>
          </p:nvSpPr>
          <p:spPr>
            <a:xfrm>
              <a:off x="4025" y="1219"/>
              <a:ext cx="92" cy="97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44" y="97"/>
                  </a:moveTo>
                  <a:lnTo>
                    <a:pt x="44" y="53"/>
                  </a:lnTo>
                  <a:lnTo>
                    <a:pt x="0" y="97"/>
                  </a:lnTo>
                  <a:lnTo>
                    <a:pt x="0" y="0"/>
                  </a:lnTo>
                  <a:lnTo>
                    <a:pt x="44" y="44"/>
                  </a:lnTo>
                  <a:lnTo>
                    <a:pt x="44" y="0"/>
                  </a:lnTo>
                  <a:lnTo>
                    <a:pt x="92" y="49"/>
                  </a:lnTo>
                  <a:lnTo>
                    <a:pt x="44" y="9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92" name="Google Shape;92;p10"/>
            <p:cNvSpPr/>
            <p:nvPr/>
          </p:nvSpPr>
          <p:spPr>
            <a:xfrm>
              <a:off x="3930" y="1881"/>
              <a:ext cx="117" cy="116"/>
            </a:xfrm>
            <a:custGeom>
              <a:avLst/>
              <a:gdLst/>
              <a:ahLst/>
              <a:cxnLst/>
              <a:rect l="l" t="t" r="r" b="b"/>
              <a:pathLst>
                <a:path w="95" h="94" extrusionOk="0">
                  <a:moveTo>
                    <a:pt x="95" y="35"/>
                  </a:moveTo>
                  <a:cubicBezTo>
                    <a:pt x="60" y="35"/>
                    <a:pt x="60" y="35"/>
                    <a:pt x="60" y="35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66" y="15"/>
                    <a:pt x="57" y="12"/>
                    <a:pt x="48" y="12"/>
                  </a:cubicBezTo>
                  <a:cubicBezTo>
                    <a:pt x="38" y="12"/>
                    <a:pt x="29" y="15"/>
                    <a:pt x="23" y="22"/>
                  </a:cubicBezTo>
                  <a:cubicBezTo>
                    <a:pt x="16" y="29"/>
                    <a:pt x="12" y="38"/>
                    <a:pt x="12" y="47"/>
                  </a:cubicBezTo>
                  <a:cubicBezTo>
                    <a:pt x="12" y="57"/>
                    <a:pt x="16" y="65"/>
                    <a:pt x="23" y="72"/>
                  </a:cubicBezTo>
                  <a:cubicBezTo>
                    <a:pt x="29" y="79"/>
                    <a:pt x="38" y="83"/>
                    <a:pt x="48" y="83"/>
                  </a:cubicBezTo>
                  <a:cubicBezTo>
                    <a:pt x="57" y="83"/>
                    <a:pt x="66" y="79"/>
                    <a:pt x="73" y="72"/>
                  </a:cubicBezTo>
                  <a:cubicBezTo>
                    <a:pt x="73" y="72"/>
                    <a:pt x="74" y="71"/>
                    <a:pt x="74" y="70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75" y="88"/>
                    <a:pt x="62" y="94"/>
                    <a:pt x="48" y="94"/>
                  </a:cubicBezTo>
                  <a:cubicBezTo>
                    <a:pt x="22" y="94"/>
                    <a:pt x="0" y="73"/>
                    <a:pt x="0" y="47"/>
                  </a:cubicBezTo>
                  <a:cubicBezTo>
                    <a:pt x="0" y="21"/>
                    <a:pt x="22" y="0"/>
                    <a:pt x="48" y="0"/>
                  </a:cubicBezTo>
                  <a:cubicBezTo>
                    <a:pt x="61" y="0"/>
                    <a:pt x="73" y="5"/>
                    <a:pt x="81" y="14"/>
                  </a:cubicBezTo>
                  <a:cubicBezTo>
                    <a:pt x="95" y="0"/>
                    <a:pt x="95" y="0"/>
                    <a:pt x="95" y="0"/>
                  </a:cubicBezTo>
                  <a:lnTo>
                    <a:pt x="95" y="35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93" name="Google Shape;93;p10"/>
            <p:cNvSpPr/>
            <p:nvPr/>
          </p:nvSpPr>
          <p:spPr>
            <a:xfrm>
              <a:off x="3877" y="1496"/>
              <a:ext cx="128" cy="128"/>
            </a:xfrm>
            <a:custGeom>
              <a:avLst/>
              <a:gdLst/>
              <a:ahLst/>
              <a:cxnLst/>
              <a:rect l="l" t="t" r="r" b="b"/>
              <a:pathLst>
                <a:path w="104" h="104" extrusionOk="0">
                  <a:moveTo>
                    <a:pt x="8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7"/>
                    <a:pt x="7" y="104"/>
                    <a:pt x="17" y="104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96" y="104"/>
                    <a:pt x="104" y="97"/>
                    <a:pt x="104" y="8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8"/>
                    <a:pt x="96" y="0"/>
                    <a:pt x="86" y="0"/>
                  </a:cubicBezTo>
                  <a:close/>
                  <a:moveTo>
                    <a:pt x="28" y="85"/>
                  </a:moveTo>
                  <a:cubicBezTo>
                    <a:pt x="23" y="85"/>
                    <a:pt x="19" y="81"/>
                    <a:pt x="19" y="76"/>
                  </a:cubicBezTo>
                  <a:cubicBezTo>
                    <a:pt x="19" y="71"/>
                    <a:pt x="23" y="67"/>
                    <a:pt x="28" y="67"/>
                  </a:cubicBezTo>
                  <a:cubicBezTo>
                    <a:pt x="33" y="67"/>
                    <a:pt x="37" y="71"/>
                    <a:pt x="37" y="76"/>
                  </a:cubicBezTo>
                  <a:cubicBezTo>
                    <a:pt x="37" y="81"/>
                    <a:pt x="33" y="85"/>
                    <a:pt x="28" y="85"/>
                  </a:cubicBezTo>
                  <a:close/>
                  <a:moveTo>
                    <a:pt x="50" y="85"/>
                  </a:moveTo>
                  <a:cubicBezTo>
                    <a:pt x="50" y="77"/>
                    <a:pt x="47" y="69"/>
                    <a:pt x="41" y="63"/>
                  </a:cubicBezTo>
                  <a:cubicBezTo>
                    <a:pt x="35" y="57"/>
                    <a:pt x="27" y="54"/>
                    <a:pt x="19" y="54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43" y="41"/>
                    <a:pt x="63" y="61"/>
                    <a:pt x="63" y="85"/>
                  </a:cubicBezTo>
                  <a:cubicBezTo>
                    <a:pt x="50" y="85"/>
                    <a:pt x="50" y="85"/>
                    <a:pt x="50" y="85"/>
                  </a:cubicBezTo>
                  <a:close/>
                  <a:moveTo>
                    <a:pt x="73" y="85"/>
                  </a:moveTo>
                  <a:cubicBezTo>
                    <a:pt x="73" y="55"/>
                    <a:pt x="49" y="31"/>
                    <a:pt x="19" y="31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56" y="18"/>
                    <a:pt x="86" y="48"/>
                    <a:pt x="86" y="85"/>
                  </a:cubicBezTo>
                  <a:cubicBezTo>
                    <a:pt x="73" y="85"/>
                    <a:pt x="73" y="85"/>
                    <a:pt x="73" y="85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94" name="Google Shape;94;p10"/>
            <p:cNvSpPr/>
            <p:nvPr/>
          </p:nvSpPr>
          <p:spPr>
            <a:xfrm>
              <a:off x="3866" y="1995"/>
              <a:ext cx="118" cy="126"/>
            </a:xfrm>
            <a:custGeom>
              <a:avLst/>
              <a:gdLst/>
              <a:ahLst/>
              <a:cxnLst/>
              <a:rect l="l" t="t" r="r" b="b"/>
              <a:pathLst>
                <a:path w="96" h="102" extrusionOk="0">
                  <a:moveTo>
                    <a:pt x="48" y="7"/>
                  </a:moveTo>
                  <a:cubicBezTo>
                    <a:pt x="46" y="7"/>
                    <a:pt x="43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2" y="6"/>
                    <a:pt x="43" y="5"/>
                    <a:pt x="42" y="3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3" y="1"/>
                    <a:pt x="31" y="3"/>
                    <a:pt x="32" y="6"/>
                  </a:cubicBezTo>
                  <a:cubicBezTo>
                    <a:pt x="32" y="7"/>
                    <a:pt x="33" y="8"/>
                    <a:pt x="35" y="8"/>
                  </a:cubicBezTo>
                  <a:cubicBezTo>
                    <a:pt x="35" y="8"/>
                    <a:pt x="35" y="8"/>
                    <a:pt x="35" y="9"/>
                  </a:cubicBezTo>
                  <a:cubicBezTo>
                    <a:pt x="15" y="14"/>
                    <a:pt x="0" y="33"/>
                    <a:pt x="0" y="54"/>
                  </a:cubicBezTo>
                  <a:cubicBezTo>
                    <a:pt x="0" y="81"/>
                    <a:pt x="22" y="102"/>
                    <a:pt x="48" y="102"/>
                  </a:cubicBezTo>
                  <a:cubicBezTo>
                    <a:pt x="74" y="102"/>
                    <a:pt x="96" y="81"/>
                    <a:pt x="96" y="54"/>
                  </a:cubicBezTo>
                  <a:cubicBezTo>
                    <a:pt x="96" y="28"/>
                    <a:pt x="74" y="7"/>
                    <a:pt x="48" y="7"/>
                  </a:cubicBezTo>
                  <a:close/>
                  <a:moveTo>
                    <a:pt x="33" y="5"/>
                  </a:moveTo>
                  <a:cubicBezTo>
                    <a:pt x="33" y="4"/>
                    <a:pt x="35" y="3"/>
                    <a:pt x="37" y="2"/>
                  </a:cubicBezTo>
                  <a:cubicBezTo>
                    <a:pt x="37" y="2"/>
                    <a:pt x="37" y="2"/>
                    <a:pt x="38" y="2"/>
                  </a:cubicBezTo>
                  <a:cubicBezTo>
                    <a:pt x="39" y="2"/>
                    <a:pt x="41" y="3"/>
                    <a:pt x="41" y="4"/>
                  </a:cubicBezTo>
                  <a:cubicBezTo>
                    <a:pt x="41" y="4"/>
                    <a:pt x="41" y="5"/>
                    <a:pt x="40" y="6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6" y="5"/>
                    <a:pt x="36" y="6"/>
                    <a:pt x="35" y="7"/>
                  </a:cubicBezTo>
                  <a:cubicBezTo>
                    <a:pt x="34" y="7"/>
                    <a:pt x="33" y="6"/>
                    <a:pt x="33" y="5"/>
                  </a:cubicBezTo>
                  <a:close/>
                  <a:moveTo>
                    <a:pt x="73" y="80"/>
                  </a:moveTo>
                  <a:cubicBezTo>
                    <a:pt x="69" y="84"/>
                    <a:pt x="64" y="88"/>
                    <a:pt x="58" y="89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3" y="90"/>
                    <a:pt x="53" y="90"/>
                    <a:pt x="53" y="90"/>
                  </a:cubicBezTo>
                  <a:cubicBezTo>
                    <a:pt x="51" y="91"/>
                    <a:pt x="50" y="91"/>
                    <a:pt x="48" y="91"/>
                  </a:cubicBezTo>
                  <a:cubicBezTo>
                    <a:pt x="38" y="91"/>
                    <a:pt x="29" y="87"/>
                    <a:pt x="22" y="80"/>
                  </a:cubicBezTo>
                  <a:cubicBezTo>
                    <a:pt x="18" y="76"/>
                    <a:pt x="15" y="70"/>
                    <a:pt x="13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6"/>
                    <a:pt x="12" y="54"/>
                  </a:cubicBezTo>
                  <a:cubicBezTo>
                    <a:pt x="12" y="45"/>
                    <a:pt x="15" y="36"/>
                    <a:pt x="22" y="29"/>
                  </a:cubicBezTo>
                  <a:cubicBezTo>
                    <a:pt x="27" y="24"/>
                    <a:pt x="32" y="21"/>
                    <a:pt x="38" y="20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5" y="18"/>
                    <a:pt x="46" y="18"/>
                    <a:pt x="48" y="18"/>
                  </a:cubicBezTo>
                  <a:cubicBezTo>
                    <a:pt x="58" y="18"/>
                    <a:pt x="67" y="22"/>
                    <a:pt x="73" y="29"/>
                  </a:cubicBezTo>
                  <a:cubicBezTo>
                    <a:pt x="78" y="33"/>
                    <a:pt x="81" y="39"/>
                    <a:pt x="83" y="44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51"/>
                    <a:pt x="84" y="53"/>
                    <a:pt x="84" y="54"/>
                  </a:cubicBezTo>
                  <a:cubicBezTo>
                    <a:pt x="84" y="64"/>
                    <a:pt x="80" y="73"/>
                    <a:pt x="73" y="80"/>
                  </a:cubicBezTo>
                  <a:close/>
                  <a:moveTo>
                    <a:pt x="73" y="30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2" y="44"/>
                    <a:pt x="50" y="43"/>
                    <a:pt x="48" y="4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2" y="45"/>
                    <a:pt x="40" y="46"/>
                    <a:pt x="40" y="47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7" y="51"/>
                    <a:pt x="37" y="53"/>
                    <a:pt x="37" y="54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60"/>
                    <a:pt x="38" y="60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4" y="65"/>
                    <a:pt x="46" y="66"/>
                    <a:pt x="47" y="6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4" y="64"/>
                    <a:pt x="55" y="63"/>
                    <a:pt x="56" y="62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9" y="58"/>
                    <a:pt x="59" y="56"/>
                    <a:pt x="59" y="55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49"/>
                    <a:pt x="58" y="49"/>
                    <a:pt x="58" y="49"/>
                  </a:cubicBezTo>
                  <a:lnTo>
                    <a:pt x="73" y="30"/>
                  </a:lnTo>
                  <a:close/>
                  <a:moveTo>
                    <a:pt x="48" y="45"/>
                  </a:move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lose/>
                  <a:moveTo>
                    <a:pt x="46" y="45"/>
                  </a:moveTo>
                  <a:cubicBezTo>
                    <a:pt x="47" y="45"/>
                    <a:pt x="47" y="45"/>
                    <a:pt x="48" y="45"/>
                  </a:cubicBezTo>
                  <a:cubicBezTo>
                    <a:pt x="48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0" y="45"/>
                    <a:pt x="51" y="45"/>
                    <a:pt x="52" y="46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7"/>
                    <a:pt x="39" y="56"/>
                  </a:cubicBezTo>
                  <a:cubicBezTo>
                    <a:pt x="37" y="51"/>
                    <a:pt x="41" y="46"/>
                    <a:pt x="46" y="45"/>
                  </a:cubicBezTo>
                  <a:close/>
                  <a:moveTo>
                    <a:pt x="53" y="63"/>
                  </a:moveTo>
                  <a:cubicBezTo>
                    <a:pt x="53" y="63"/>
                    <a:pt x="53" y="63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2" y="63"/>
                    <a:pt x="51" y="64"/>
                    <a:pt x="50" y="64"/>
                  </a:cubicBezTo>
                  <a:cubicBezTo>
                    <a:pt x="49" y="64"/>
                    <a:pt x="49" y="64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6" y="64"/>
                    <a:pt x="45" y="64"/>
                    <a:pt x="44" y="63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7" y="51"/>
                    <a:pt x="57" y="52"/>
                    <a:pt x="57" y="52"/>
                  </a:cubicBezTo>
                  <a:cubicBezTo>
                    <a:pt x="58" y="57"/>
                    <a:pt x="56" y="61"/>
                    <a:pt x="53" y="63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95" name="Google Shape;95;p10"/>
            <p:cNvSpPr/>
            <p:nvPr/>
          </p:nvSpPr>
          <p:spPr>
            <a:xfrm>
              <a:off x="3820" y="1650"/>
              <a:ext cx="131" cy="132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90" y="74"/>
                  </a:moveTo>
                  <a:cubicBezTo>
                    <a:pt x="86" y="74"/>
                    <a:pt x="81" y="76"/>
                    <a:pt x="78" y="7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4" y="55"/>
                    <a:pt x="34" y="55"/>
                    <a:pt x="34" y="54"/>
                  </a:cubicBezTo>
                  <a:cubicBezTo>
                    <a:pt x="34" y="53"/>
                    <a:pt x="34" y="52"/>
                    <a:pt x="33" y="51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81" y="32"/>
                    <a:pt x="86" y="34"/>
                    <a:pt x="90" y="34"/>
                  </a:cubicBezTo>
                  <a:cubicBezTo>
                    <a:pt x="100" y="34"/>
                    <a:pt x="107" y="26"/>
                    <a:pt x="107" y="17"/>
                  </a:cubicBezTo>
                  <a:cubicBezTo>
                    <a:pt x="107" y="8"/>
                    <a:pt x="100" y="0"/>
                    <a:pt x="90" y="0"/>
                  </a:cubicBezTo>
                  <a:cubicBezTo>
                    <a:pt x="81" y="0"/>
                    <a:pt x="74" y="8"/>
                    <a:pt x="74" y="17"/>
                  </a:cubicBezTo>
                  <a:cubicBezTo>
                    <a:pt x="74" y="18"/>
                    <a:pt x="74" y="19"/>
                    <a:pt x="74" y="2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6" y="39"/>
                    <a:pt x="22" y="37"/>
                    <a:pt x="17" y="37"/>
                  </a:cubicBezTo>
                  <a:cubicBezTo>
                    <a:pt x="8" y="37"/>
                    <a:pt x="0" y="44"/>
                    <a:pt x="0" y="54"/>
                  </a:cubicBezTo>
                  <a:cubicBezTo>
                    <a:pt x="0" y="63"/>
                    <a:pt x="8" y="70"/>
                    <a:pt x="17" y="70"/>
                  </a:cubicBezTo>
                  <a:cubicBezTo>
                    <a:pt x="22" y="70"/>
                    <a:pt x="26" y="68"/>
                    <a:pt x="29" y="65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9"/>
                    <a:pt x="74" y="89"/>
                    <a:pt x="74" y="90"/>
                  </a:cubicBezTo>
                  <a:cubicBezTo>
                    <a:pt x="74" y="100"/>
                    <a:pt x="81" y="107"/>
                    <a:pt x="90" y="107"/>
                  </a:cubicBezTo>
                  <a:cubicBezTo>
                    <a:pt x="100" y="107"/>
                    <a:pt x="107" y="100"/>
                    <a:pt x="107" y="90"/>
                  </a:cubicBezTo>
                  <a:cubicBezTo>
                    <a:pt x="107" y="81"/>
                    <a:pt x="100" y="74"/>
                    <a:pt x="90" y="7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96" name="Google Shape;96;p10"/>
            <p:cNvSpPr/>
            <p:nvPr/>
          </p:nvSpPr>
          <p:spPr>
            <a:xfrm>
              <a:off x="3863" y="1342"/>
              <a:ext cx="125" cy="135"/>
            </a:xfrm>
            <a:custGeom>
              <a:avLst/>
              <a:gdLst/>
              <a:ahLst/>
              <a:cxnLst/>
              <a:rect l="l" t="t" r="r" b="b"/>
              <a:pathLst>
                <a:path w="102" h="110" extrusionOk="0">
                  <a:moveTo>
                    <a:pt x="13" y="99"/>
                  </a:moveTo>
                  <a:cubicBezTo>
                    <a:pt x="13" y="105"/>
                    <a:pt x="18" y="110"/>
                    <a:pt x="24" y="110"/>
                  </a:cubicBezTo>
                  <a:cubicBezTo>
                    <a:pt x="29" y="110"/>
                    <a:pt x="34" y="105"/>
                    <a:pt x="34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94"/>
                    <a:pt x="29" y="89"/>
                    <a:pt x="24" y="89"/>
                  </a:cubicBezTo>
                  <a:cubicBezTo>
                    <a:pt x="18" y="89"/>
                    <a:pt x="13" y="94"/>
                    <a:pt x="13" y="99"/>
                  </a:cubicBezTo>
                  <a:close/>
                  <a:moveTo>
                    <a:pt x="82" y="99"/>
                  </a:moveTo>
                  <a:cubicBezTo>
                    <a:pt x="82" y="105"/>
                    <a:pt x="86" y="110"/>
                    <a:pt x="92" y="110"/>
                  </a:cubicBezTo>
                  <a:cubicBezTo>
                    <a:pt x="98" y="110"/>
                    <a:pt x="102" y="105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4"/>
                    <a:pt x="98" y="89"/>
                    <a:pt x="92" y="89"/>
                  </a:cubicBezTo>
                  <a:cubicBezTo>
                    <a:pt x="86" y="89"/>
                    <a:pt x="82" y="94"/>
                    <a:pt x="82" y="99"/>
                  </a:cubicBezTo>
                  <a:close/>
                  <a:moveTo>
                    <a:pt x="102" y="55"/>
                  </a:moveTo>
                  <a:cubicBezTo>
                    <a:pt x="102" y="14"/>
                    <a:pt x="102" y="14"/>
                    <a:pt x="10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6"/>
                    <a:pt x="7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7" y="10"/>
                    <a:pt x="7" y="14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9" y="60"/>
                    <a:pt x="7" y="64"/>
                    <a:pt x="7" y="69"/>
                  </a:cubicBezTo>
                  <a:cubicBezTo>
                    <a:pt x="7" y="76"/>
                    <a:pt x="13" y="82"/>
                    <a:pt x="20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16" y="75"/>
                    <a:pt x="13" y="72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lnTo>
                    <a:pt x="102" y="55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97" name="Google Shape;97;p10"/>
            <p:cNvSpPr/>
            <p:nvPr/>
          </p:nvSpPr>
          <p:spPr>
            <a:xfrm>
              <a:off x="3897" y="1236"/>
              <a:ext cx="106" cy="103"/>
            </a:xfrm>
            <a:custGeom>
              <a:avLst/>
              <a:gdLst/>
              <a:ahLst/>
              <a:cxnLst/>
              <a:rect l="l" t="t" r="r" b="b"/>
              <a:pathLst>
                <a:path w="86" h="84" extrusionOk="0">
                  <a:moveTo>
                    <a:pt x="82" y="47"/>
                  </a:moveTo>
                  <a:cubicBezTo>
                    <a:pt x="82" y="45"/>
                    <a:pt x="82" y="44"/>
                    <a:pt x="82" y="42"/>
                  </a:cubicBezTo>
                  <a:cubicBezTo>
                    <a:pt x="82" y="20"/>
                    <a:pt x="64" y="3"/>
                    <a:pt x="43" y="3"/>
                  </a:cubicBezTo>
                  <a:cubicBezTo>
                    <a:pt x="41" y="3"/>
                    <a:pt x="39" y="3"/>
                    <a:pt x="36" y="3"/>
                  </a:cubicBezTo>
                  <a:cubicBezTo>
                    <a:pt x="33" y="1"/>
                    <a:pt x="28" y="0"/>
                    <a:pt x="24" y="0"/>
                  </a:cubicBezTo>
                  <a:cubicBezTo>
                    <a:pt x="11" y="0"/>
                    <a:pt x="0" y="10"/>
                    <a:pt x="0" y="23"/>
                  </a:cubicBezTo>
                  <a:cubicBezTo>
                    <a:pt x="0" y="28"/>
                    <a:pt x="2" y="32"/>
                    <a:pt x="4" y="36"/>
                  </a:cubicBezTo>
                  <a:cubicBezTo>
                    <a:pt x="4" y="38"/>
                    <a:pt x="4" y="40"/>
                    <a:pt x="4" y="42"/>
                  </a:cubicBezTo>
                  <a:cubicBezTo>
                    <a:pt x="4" y="63"/>
                    <a:pt x="21" y="81"/>
                    <a:pt x="43" y="81"/>
                  </a:cubicBezTo>
                  <a:cubicBezTo>
                    <a:pt x="45" y="81"/>
                    <a:pt x="48" y="81"/>
                    <a:pt x="50" y="80"/>
                  </a:cubicBezTo>
                  <a:cubicBezTo>
                    <a:pt x="54" y="83"/>
                    <a:pt x="58" y="84"/>
                    <a:pt x="62" y="84"/>
                  </a:cubicBezTo>
                  <a:cubicBezTo>
                    <a:pt x="75" y="84"/>
                    <a:pt x="86" y="73"/>
                    <a:pt x="86" y="60"/>
                  </a:cubicBezTo>
                  <a:cubicBezTo>
                    <a:pt x="86" y="56"/>
                    <a:pt x="84" y="51"/>
                    <a:pt x="82" y="47"/>
                  </a:cubicBezTo>
                  <a:close/>
                  <a:moveTo>
                    <a:pt x="46" y="71"/>
                  </a:moveTo>
                  <a:cubicBezTo>
                    <a:pt x="34" y="71"/>
                    <a:pt x="28" y="69"/>
                    <a:pt x="23" y="64"/>
                  </a:cubicBezTo>
                  <a:cubicBezTo>
                    <a:pt x="17" y="58"/>
                    <a:pt x="19" y="52"/>
                    <a:pt x="24" y="51"/>
                  </a:cubicBezTo>
                  <a:cubicBezTo>
                    <a:pt x="29" y="51"/>
                    <a:pt x="32" y="57"/>
                    <a:pt x="34" y="58"/>
                  </a:cubicBezTo>
                  <a:cubicBezTo>
                    <a:pt x="37" y="60"/>
                    <a:pt x="47" y="64"/>
                    <a:pt x="52" y="58"/>
                  </a:cubicBezTo>
                  <a:cubicBezTo>
                    <a:pt x="58" y="51"/>
                    <a:pt x="48" y="48"/>
                    <a:pt x="41" y="47"/>
                  </a:cubicBezTo>
                  <a:cubicBezTo>
                    <a:pt x="32" y="45"/>
                    <a:pt x="19" y="40"/>
                    <a:pt x="20" y="30"/>
                  </a:cubicBezTo>
                  <a:cubicBezTo>
                    <a:pt x="21" y="19"/>
                    <a:pt x="29" y="14"/>
                    <a:pt x="37" y="13"/>
                  </a:cubicBezTo>
                  <a:cubicBezTo>
                    <a:pt x="48" y="12"/>
                    <a:pt x="55" y="14"/>
                    <a:pt x="61" y="19"/>
                  </a:cubicBezTo>
                  <a:cubicBezTo>
                    <a:pt x="67" y="25"/>
                    <a:pt x="63" y="31"/>
                    <a:pt x="59" y="31"/>
                  </a:cubicBezTo>
                  <a:cubicBezTo>
                    <a:pt x="55" y="32"/>
                    <a:pt x="51" y="22"/>
                    <a:pt x="42" y="22"/>
                  </a:cubicBezTo>
                  <a:cubicBezTo>
                    <a:pt x="33" y="22"/>
                    <a:pt x="27" y="32"/>
                    <a:pt x="38" y="34"/>
                  </a:cubicBezTo>
                  <a:cubicBezTo>
                    <a:pt x="49" y="37"/>
                    <a:pt x="61" y="38"/>
                    <a:pt x="66" y="49"/>
                  </a:cubicBezTo>
                  <a:cubicBezTo>
                    <a:pt x="70" y="59"/>
                    <a:pt x="59" y="70"/>
                    <a:pt x="46" y="7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98" name="Google Shape;98;p10"/>
            <p:cNvSpPr/>
            <p:nvPr/>
          </p:nvSpPr>
          <p:spPr>
            <a:xfrm>
              <a:off x="3942" y="1146"/>
              <a:ext cx="59" cy="78"/>
            </a:xfrm>
            <a:custGeom>
              <a:avLst/>
              <a:gdLst/>
              <a:ahLst/>
              <a:cxnLst/>
              <a:rect l="l" t="t" r="r" b="b"/>
              <a:pathLst>
                <a:path w="48" h="63" extrusionOk="0">
                  <a:moveTo>
                    <a:pt x="42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3" y="8"/>
                    <a:pt x="0" y="10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5" y="8"/>
                    <a:pt x="42" y="8"/>
                  </a:cubicBezTo>
                  <a:close/>
                  <a:moveTo>
                    <a:pt x="31" y="4"/>
                  </a:moveTo>
                  <a:cubicBezTo>
                    <a:pt x="32" y="10"/>
                    <a:pt x="32" y="10"/>
                    <a:pt x="32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31" y="4"/>
                    <a:pt x="31" y="4"/>
                    <a:pt x="31" y="4"/>
                  </a:cubicBezTo>
                  <a:moveTo>
                    <a:pt x="32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3" y="1"/>
                    <a:pt x="13" y="3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3"/>
                    <a:pt x="13" y="14"/>
                    <a:pt x="1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4"/>
                    <a:pt x="37" y="13"/>
                    <a:pt x="36" y="11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1"/>
                    <a:pt x="34" y="0"/>
                    <a:pt x="32" y="0"/>
                  </a:cubicBezTo>
                  <a:close/>
                  <a:moveTo>
                    <a:pt x="43" y="2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3" y="20"/>
                    <a:pt x="2" y="21"/>
                    <a:pt x="2" y="24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61"/>
                    <a:pt x="7" y="63"/>
                    <a:pt x="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1" y="63"/>
                    <a:pt x="43" y="61"/>
                    <a:pt x="43" y="59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1"/>
                    <a:pt x="45" y="20"/>
                    <a:pt x="43" y="20"/>
                  </a:cubicBezTo>
                  <a:close/>
                  <a:moveTo>
                    <a:pt x="16" y="55"/>
                  </a:moveTo>
                  <a:cubicBezTo>
                    <a:pt x="10" y="55"/>
                    <a:pt x="10" y="55"/>
                    <a:pt x="10" y="55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6" y="28"/>
                    <a:pt x="16" y="28"/>
                    <a:pt x="16" y="28"/>
                  </a:cubicBezTo>
                  <a:lnTo>
                    <a:pt x="16" y="55"/>
                  </a:lnTo>
                  <a:close/>
                  <a:moveTo>
                    <a:pt x="28" y="55"/>
                  </a:moveTo>
                  <a:cubicBezTo>
                    <a:pt x="20" y="55"/>
                    <a:pt x="20" y="55"/>
                    <a:pt x="20" y="5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55"/>
                  </a:lnTo>
                  <a:close/>
                  <a:moveTo>
                    <a:pt x="38" y="55"/>
                  </a:moveTo>
                  <a:cubicBezTo>
                    <a:pt x="32" y="55"/>
                    <a:pt x="32" y="55"/>
                    <a:pt x="32" y="55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40" y="28"/>
                    <a:pt x="40" y="28"/>
                    <a:pt x="40" y="28"/>
                  </a:cubicBezTo>
                  <a:lnTo>
                    <a:pt x="38" y="55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99" name="Google Shape;99;p10"/>
            <p:cNvSpPr/>
            <p:nvPr/>
          </p:nvSpPr>
          <p:spPr>
            <a:xfrm>
              <a:off x="3770" y="1774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30" h="130" extrusionOk="0">
                  <a:moveTo>
                    <a:pt x="65" y="0"/>
                  </a:moveTo>
                  <a:cubicBezTo>
                    <a:pt x="29" y="0"/>
                    <a:pt x="0" y="29"/>
                    <a:pt x="0" y="65"/>
                  </a:cubicBezTo>
                  <a:cubicBezTo>
                    <a:pt x="0" y="101"/>
                    <a:pt x="29" y="130"/>
                    <a:pt x="65" y="130"/>
                  </a:cubicBezTo>
                  <a:cubicBezTo>
                    <a:pt x="101" y="130"/>
                    <a:pt x="130" y="101"/>
                    <a:pt x="130" y="65"/>
                  </a:cubicBezTo>
                  <a:cubicBezTo>
                    <a:pt x="130" y="29"/>
                    <a:pt x="101" y="0"/>
                    <a:pt x="65" y="0"/>
                  </a:cubicBezTo>
                  <a:close/>
                  <a:moveTo>
                    <a:pt x="65" y="114"/>
                  </a:moveTo>
                  <a:cubicBezTo>
                    <a:pt x="38" y="114"/>
                    <a:pt x="16" y="92"/>
                    <a:pt x="16" y="65"/>
                  </a:cubicBezTo>
                  <a:cubicBezTo>
                    <a:pt x="16" y="38"/>
                    <a:pt x="38" y="16"/>
                    <a:pt x="65" y="16"/>
                  </a:cubicBezTo>
                  <a:cubicBezTo>
                    <a:pt x="92" y="16"/>
                    <a:pt x="114" y="38"/>
                    <a:pt x="114" y="65"/>
                  </a:cubicBezTo>
                  <a:cubicBezTo>
                    <a:pt x="114" y="92"/>
                    <a:pt x="92" y="114"/>
                    <a:pt x="65" y="114"/>
                  </a:cubicBezTo>
                  <a:close/>
                  <a:moveTo>
                    <a:pt x="40" y="65"/>
                  </a:moveTo>
                  <a:cubicBezTo>
                    <a:pt x="40" y="79"/>
                    <a:pt x="51" y="90"/>
                    <a:pt x="65" y="90"/>
                  </a:cubicBezTo>
                  <a:cubicBezTo>
                    <a:pt x="78" y="90"/>
                    <a:pt x="89" y="79"/>
                    <a:pt x="89" y="65"/>
                  </a:cubicBezTo>
                  <a:cubicBezTo>
                    <a:pt x="89" y="52"/>
                    <a:pt x="78" y="41"/>
                    <a:pt x="65" y="41"/>
                  </a:cubicBezTo>
                  <a:cubicBezTo>
                    <a:pt x="51" y="41"/>
                    <a:pt x="40" y="52"/>
                    <a:pt x="40" y="65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00" name="Google Shape;100;p10"/>
            <p:cNvSpPr/>
            <p:nvPr/>
          </p:nvSpPr>
          <p:spPr>
            <a:xfrm>
              <a:off x="3654" y="1102"/>
              <a:ext cx="265" cy="116"/>
            </a:xfrm>
            <a:custGeom>
              <a:avLst/>
              <a:gdLst/>
              <a:ahLst/>
              <a:cxnLst/>
              <a:rect l="l" t="t" r="r" b="b"/>
              <a:pathLst>
                <a:path w="216" h="94" extrusionOk="0">
                  <a:moveTo>
                    <a:pt x="188" y="41"/>
                  </a:moveTo>
                  <a:cubicBezTo>
                    <a:pt x="184" y="41"/>
                    <a:pt x="181" y="42"/>
                    <a:pt x="178" y="43"/>
                  </a:cubicBezTo>
                  <a:cubicBezTo>
                    <a:pt x="175" y="19"/>
                    <a:pt x="154" y="0"/>
                    <a:pt x="129" y="0"/>
                  </a:cubicBezTo>
                  <a:cubicBezTo>
                    <a:pt x="122" y="0"/>
                    <a:pt x="116" y="1"/>
                    <a:pt x="111" y="3"/>
                  </a:cubicBezTo>
                  <a:cubicBezTo>
                    <a:pt x="109" y="4"/>
                    <a:pt x="108" y="5"/>
                    <a:pt x="108" y="6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8" y="93"/>
                    <a:pt x="110" y="94"/>
                    <a:pt x="111" y="94"/>
                  </a:cubicBezTo>
                  <a:cubicBezTo>
                    <a:pt x="111" y="94"/>
                    <a:pt x="188" y="94"/>
                    <a:pt x="188" y="94"/>
                  </a:cubicBezTo>
                  <a:cubicBezTo>
                    <a:pt x="204" y="94"/>
                    <a:pt x="216" y="82"/>
                    <a:pt x="216" y="68"/>
                  </a:cubicBezTo>
                  <a:cubicBezTo>
                    <a:pt x="216" y="53"/>
                    <a:pt x="204" y="41"/>
                    <a:pt x="188" y="41"/>
                  </a:cubicBezTo>
                  <a:close/>
                  <a:moveTo>
                    <a:pt x="85" y="94"/>
                  </a:moveTo>
                  <a:cubicBezTo>
                    <a:pt x="91" y="94"/>
                    <a:pt x="91" y="94"/>
                    <a:pt x="91" y="94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47"/>
                    <a:pt x="81" y="47"/>
                    <a:pt x="81" y="47"/>
                  </a:cubicBezTo>
                  <a:lnTo>
                    <a:pt x="85" y="94"/>
                  </a:lnTo>
                  <a:close/>
                  <a:moveTo>
                    <a:pt x="64" y="94"/>
                  </a:moveTo>
                  <a:cubicBezTo>
                    <a:pt x="58" y="94"/>
                    <a:pt x="58" y="94"/>
                    <a:pt x="58" y="94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8" y="61"/>
                    <a:pt x="68" y="61"/>
                    <a:pt x="68" y="61"/>
                  </a:cubicBezTo>
                  <a:lnTo>
                    <a:pt x="64" y="94"/>
                  </a:lnTo>
                  <a:close/>
                  <a:moveTo>
                    <a:pt x="31" y="94"/>
                  </a:moveTo>
                  <a:cubicBezTo>
                    <a:pt x="37" y="94"/>
                    <a:pt x="37" y="94"/>
                    <a:pt x="37" y="94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27" y="67"/>
                    <a:pt x="27" y="67"/>
                    <a:pt x="27" y="67"/>
                  </a:cubicBezTo>
                  <a:lnTo>
                    <a:pt x="31" y="94"/>
                  </a:lnTo>
                  <a:close/>
                  <a:moveTo>
                    <a:pt x="4" y="81"/>
                  </a:moveTo>
                  <a:cubicBezTo>
                    <a:pt x="10" y="81"/>
                    <a:pt x="10" y="81"/>
                    <a:pt x="10" y="81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0" y="67"/>
                    <a:pt x="0" y="67"/>
                    <a:pt x="0" y="67"/>
                  </a:cubicBezTo>
                  <a:lnTo>
                    <a:pt x="4" y="8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01" name="Google Shape;101;p10"/>
            <p:cNvSpPr/>
            <p:nvPr/>
          </p:nvSpPr>
          <p:spPr>
            <a:xfrm>
              <a:off x="3704" y="1240"/>
              <a:ext cx="148" cy="130"/>
            </a:xfrm>
            <a:custGeom>
              <a:avLst/>
              <a:gdLst/>
              <a:ahLst/>
              <a:cxnLst/>
              <a:rect l="l" t="t" r="r" b="b"/>
              <a:pathLst>
                <a:path w="120" h="106" extrusionOk="0"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78" y="0"/>
                    <a:pt x="100" y="18"/>
                    <a:pt x="100" y="41"/>
                  </a:cubicBezTo>
                  <a:cubicBezTo>
                    <a:pt x="100" y="63"/>
                    <a:pt x="78" y="81"/>
                    <a:pt x="50" y="81"/>
                  </a:cubicBezTo>
                  <a:cubicBezTo>
                    <a:pt x="47" y="81"/>
                    <a:pt x="45" y="81"/>
                    <a:pt x="42" y="80"/>
                  </a:cubicBezTo>
                  <a:cubicBezTo>
                    <a:pt x="32" y="91"/>
                    <a:pt x="19" y="93"/>
                    <a:pt x="7" y="93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4" y="87"/>
                    <a:pt x="19" y="81"/>
                    <a:pt x="19" y="75"/>
                  </a:cubicBezTo>
                  <a:cubicBezTo>
                    <a:pt x="19" y="74"/>
                    <a:pt x="19" y="73"/>
                    <a:pt x="19" y="72"/>
                  </a:cubicBezTo>
                  <a:cubicBezTo>
                    <a:pt x="8" y="65"/>
                    <a:pt x="0" y="53"/>
                    <a:pt x="0" y="41"/>
                  </a:cubicBezTo>
                  <a:cubicBezTo>
                    <a:pt x="0" y="18"/>
                    <a:pt x="23" y="0"/>
                    <a:pt x="50" y="0"/>
                  </a:cubicBezTo>
                  <a:close/>
                  <a:moveTo>
                    <a:pt x="104" y="91"/>
                  </a:moveTo>
                  <a:cubicBezTo>
                    <a:pt x="104" y="96"/>
                    <a:pt x="107" y="101"/>
                    <a:pt x="113" y="104"/>
                  </a:cubicBezTo>
                  <a:cubicBezTo>
                    <a:pt x="113" y="106"/>
                    <a:pt x="113" y="106"/>
                    <a:pt x="113" y="106"/>
                  </a:cubicBezTo>
                  <a:cubicBezTo>
                    <a:pt x="102" y="106"/>
                    <a:pt x="93" y="105"/>
                    <a:pt x="83" y="95"/>
                  </a:cubicBezTo>
                  <a:cubicBezTo>
                    <a:pt x="81" y="96"/>
                    <a:pt x="79" y="96"/>
                    <a:pt x="77" y="96"/>
                  </a:cubicBezTo>
                  <a:cubicBezTo>
                    <a:pt x="67" y="96"/>
                    <a:pt x="58" y="93"/>
                    <a:pt x="50" y="89"/>
                  </a:cubicBezTo>
                  <a:cubicBezTo>
                    <a:pt x="65" y="89"/>
                    <a:pt x="79" y="84"/>
                    <a:pt x="90" y="75"/>
                  </a:cubicBezTo>
                  <a:cubicBezTo>
                    <a:pt x="96" y="71"/>
                    <a:pt x="100" y="66"/>
                    <a:pt x="103" y="60"/>
                  </a:cubicBezTo>
                  <a:cubicBezTo>
                    <a:pt x="106" y="54"/>
                    <a:pt x="108" y="47"/>
                    <a:pt x="108" y="41"/>
                  </a:cubicBezTo>
                  <a:cubicBezTo>
                    <a:pt x="108" y="40"/>
                    <a:pt x="108" y="38"/>
                    <a:pt x="108" y="37"/>
                  </a:cubicBezTo>
                  <a:cubicBezTo>
                    <a:pt x="115" y="44"/>
                    <a:pt x="120" y="52"/>
                    <a:pt x="120" y="61"/>
                  </a:cubicBezTo>
                  <a:cubicBezTo>
                    <a:pt x="120" y="72"/>
                    <a:pt x="114" y="82"/>
                    <a:pt x="104" y="88"/>
                  </a:cubicBezTo>
                  <a:cubicBezTo>
                    <a:pt x="104" y="89"/>
                    <a:pt x="104" y="90"/>
                    <a:pt x="104" y="9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02" name="Google Shape;102;p10"/>
            <p:cNvSpPr/>
            <p:nvPr/>
          </p:nvSpPr>
          <p:spPr>
            <a:xfrm>
              <a:off x="3719" y="1386"/>
              <a:ext cx="130" cy="129"/>
            </a:xfrm>
            <a:custGeom>
              <a:avLst/>
              <a:gdLst/>
              <a:ahLst/>
              <a:cxnLst/>
              <a:rect l="l" t="t" r="r" b="b"/>
              <a:pathLst>
                <a:path w="106" h="105" extrusionOk="0">
                  <a:moveTo>
                    <a:pt x="20" y="52"/>
                  </a:moveTo>
                  <a:cubicBezTo>
                    <a:pt x="20" y="51"/>
                    <a:pt x="20" y="50"/>
                    <a:pt x="20" y="49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6"/>
                    <a:pt x="0" y="49"/>
                    <a:pt x="0" y="52"/>
                  </a:cubicBezTo>
                  <a:cubicBezTo>
                    <a:pt x="0" y="68"/>
                    <a:pt x="7" y="81"/>
                    <a:pt x="17" y="91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3" y="69"/>
                    <a:pt x="20" y="61"/>
                    <a:pt x="20" y="52"/>
                  </a:cubicBezTo>
                  <a:close/>
                  <a:moveTo>
                    <a:pt x="86" y="52"/>
                  </a:moveTo>
                  <a:cubicBezTo>
                    <a:pt x="86" y="61"/>
                    <a:pt x="83" y="69"/>
                    <a:pt x="77" y="75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9" y="81"/>
                    <a:pt x="106" y="68"/>
                    <a:pt x="106" y="52"/>
                  </a:cubicBezTo>
                  <a:cubicBezTo>
                    <a:pt x="106" y="49"/>
                    <a:pt x="105" y="46"/>
                    <a:pt x="105" y="43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6" y="50"/>
                    <a:pt x="86" y="51"/>
                    <a:pt x="86" y="52"/>
                  </a:cubicBezTo>
                  <a:close/>
                  <a:moveTo>
                    <a:pt x="59" y="20"/>
                  </a:moveTo>
                  <a:cubicBezTo>
                    <a:pt x="69" y="22"/>
                    <a:pt x="77" y="28"/>
                    <a:pt x="82" y="36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93" y="14"/>
                    <a:pt x="78" y="3"/>
                    <a:pt x="59" y="0"/>
                  </a:cubicBezTo>
                  <a:lnTo>
                    <a:pt x="59" y="20"/>
                  </a:lnTo>
                  <a:close/>
                  <a:moveTo>
                    <a:pt x="24" y="36"/>
                  </a:moveTo>
                  <a:cubicBezTo>
                    <a:pt x="29" y="28"/>
                    <a:pt x="37" y="22"/>
                    <a:pt x="46" y="2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8" y="3"/>
                    <a:pt x="13" y="14"/>
                    <a:pt x="5" y="30"/>
                  </a:cubicBezTo>
                  <a:lnTo>
                    <a:pt x="24" y="36"/>
                  </a:lnTo>
                  <a:close/>
                  <a:moveTo>
                    <a:pt x="67" y="82"/>
                  </a:moveTo>
                  <a:cubicBezTo>
                    <a:pt x="62" y="84"/>
                    <a:pt x="58" y="85"/>
                    <a:pt x="53" y="85"/>
                  </a:cubicBezTo>
                  <a:cubicBezTo>
                    <a:pt x="48" y="85"/>
                    <a:pt x="43" y="84"/>
                    <a:pt x="39" y="82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35" y="103"/>
                    <a:pt x="44" y="105"/>
                    <a:pt x="53" y="105"/>
                  </a:cubicBezTo>
                  <a:cubicBezTo>
                    <a:pt x="62" y="105"/>
                    <a:pt x="71" y="103"/>
                    <a:pt x="78" y="99"/>
                  </a:cubicBezTo>
                  <a:lnTo>
                    <a:pt x="67" y="82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03" name="Google Shape;103;p10"/>
            <p:cNvSpPr/>
            <p:nvPr/>
          </p:nvSpPr>
          <p:spPr>
            <a:xfrm>
              <a:off x="3727" y="1542"/>
              <a:ext cx="122" cy="129"/>
            </a:xfrm>
            <a:custGeom>
              <a:avLst/>
              <a:gdLst/>
              <a:ahLst/>
              <a:cxnLst/>
              <a:rect l="l" t="t" r="r" b="b"/>
              <a:pathLst>
                <a:path w="122" h="129" extrusionOk="0">
                  <a:moveTo>
                    <a:pt x="41" y="49"/>
                  </a:moveTo>
                  <a:lnTo>
                    <a:pt x="57" y="49"/>
                  </a:lnTo>
                  <a:lnTo>
                    <a:pt x="57" y="65"/>
                  </a:lnTo>
                  <a:lnTo>
                    <a:pt x="41" y="65"/>
                  </a:lnTo>
                  <a:lnTo>
                    <a:pt x="41" y="49"/>
                  </a:lnTo>
                  <a:close/>
                  <a:moveTo>
                    <a:pt x="66" y="49"/>
                  </a:moveTo>
                  <a:lnTo>
                    <a:pt x="82" y="49"/>
                  </a:lnTo>
                  <a:lnTo>
                    <a:pt x="82" y="65"/>
                  </a:lnTo>
                  <a:lnTo>
                    <a:pt x="66" y="65"/>
                  </a:lnTo>
                  <a:lnTo>
                    <a:pt x="66" y="49"/>
                  </a:lnTo>
                  <a:close/>
                  <a:moveTo>
                    <a:pt x="89" y="49"/>
                  </a:moveTo>
                  <a:lnTo>
                    <a:pt x="105" y="49"/>
                  </a:lnTo>
                  <a:lnTo>
                    <a:pt x="105" y="65"/>
                  </a:lnTo>
                  <a:lnTo>
                    <a:pt x="89" y="65"/>
                  </a:lnTo>
                  <a:lnTo>
                    <a:pt x="89" y="49"/>
                  </a:lnTo>
                  <a:close/>
                  <a:moveTo>
                    <a:pt x="16" y="97"/>
                  </a:moveTo>
                  <a:lnTo>
                    <a:pt x="32" y="97"/>
                  </a:lnTo>
                  <a:lnTo>
                    <a:pt x="32" y="113"/>
                  </a:lnTo>
                  <a:lnTo>
                    <a:pt x="16" y="113"/>
                  </a:lnTo>
                  <a:lnTo>
                    <a:pt x="16" y="97"/>
                  </a:lnTo>
                  <a:close/>
                  <a:moveTo>
                    <a:pt x="41" y="97"/>
                  </a:moveTo>
                  <a:lnTo>
                    <a:pt x="57" y="97"/>
                  </a:lnTo>
                  <a:lnTo>
                    <a:pt x="57" y="113"/>
                  </a:lnTo>
                  <a:lnTo>
                    <a:pt x="41" y="113"/>
                  </a:lnTo>
                  <a:lnTo>
                    <a:pt x="41" y="97"/>
                  </a:lnTo>
                  <a:close/>
                  <a:moveTo>
                    <a:pt x="66" y="97"/>
                  </a:moveTo>
                  <a:lnTo>
                    <a:pt x="82" y="97"/>
                  </a:lnTo>
                  <a:lnTo>
                    <a:pt x="82" y="113"/>
                  </a:lnTo>
                  <a:lnTo>
                    <a:pt x="66" y="113"/>
                  </a:lnTo>
                  <a:lnTo>
                    <a:pt x="66" y="97"/>
                  </a:lnTo>
                  <a:close/>
                  <a:moveTo>
                    <a:pt x="41" y="72"/>
                  </a:moveTo>
                  <a:lnTo>
                    <a:pt x="57" y="72"/>
                  </a:lnTo>
                  <a:lnTo>
                    <a:pt x="57" y="88"/>
                  </a:lnTo>
                  <a:lnTo>
                    <a:pt x="41" y="88"/>
                  </a:lnTo>
                  <a:lnTo>
                    <a:pt x="41" y="72"/>
                  </a:lnTo>
                  <a:close/>
                  <a:moveTo>
                    <a:pt x="66" y="72"/>
                  </a:moveTo>
                  <a:lnTo>
                    <a:pt x="82" y="72"/>
                  </a:lnTo>
                  <a:lnTo>
                    <a:pt x="82" y="88"/>
                  </a:lnTo>
                  <a:lnTo>
                    <a:pt x="66" y="88"/>
                  </a:lnTo>
                  <a:lnTo>
                    <a:pt x="66" y="72"/>
                  </a:lnTo>
                  <a:close/>
                  <a:moveTo>
                    <a:pt x="89" y="72"/>
                  </a:moveTo>
                  <a:lnTo>
                    <a:pt x="105" y="72"/>
                  </a:lnTo>
                  <a:lnTo>
                    <a:pt x="105" y="88"/>
                  </a:lnTo>
                  <a:lnTo>
                    <a:pt x="89" y="88"/>
                  </a:lnTo>
                  <a:lnTo>
                    <a:pt x="89" y="72"/>
                  </a:lnTo>
                  <a:close/>
                  <a:moveTo>
                    <a:pt x="16" y="72"/>
                  </a:moveTo>
                  <a:lnTo>
                    <a:pt x="32" y="72"/>
                  </a:lnTo>
                  <a:lnTo>
                    <a:pt x="32" y="88"/>
                  </a:lnTo>
                  <a:lnTo>
                    <a:pt x="16" y="88"/>
                  </a:lnTo>
                  <a:lnTo>
                    <a:pt x="16" y="72"/>
                  </a:lnTo>
                  <a:close/>
                  <a:moveTo>
                    <a:pt x="105" y="0"/>
                  </a:moveTo>
                  <a:lnTo>
                    <a:pt x="105" y="9"/>
                  </a:lnTo>
                  <a:lnTo>
                    <a:pt x="89" y="9"/>
                  </a:lnTo>
                  <a:lnTo>
                    <a:pt x="89" y="0"/>
                  </a:lnTo>
                  <a:lnTo>
                    <a:pt x="32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129"/>
                  </a:lnTo>
                  <a:lnTo>
                    <a:pt x="122" y="129"/>
                  </a:lnTo>
                  <a:lnTo>
                    <a:pt x="122" y="0"/>
                  </a:lnTo>
                  <a:lnTo>
                    <a:pt x="105" y="0"/>
                  </a:lnTo>
                  <a:close/>
                  <a:moveTo>
                    <a:pt x="113" y="120"/>
                  </a:moveTo>
                  <a:lnTo>
                    <a:pt x="9" y="120"/>
                  </a:lnTo>
                  <a:lnTo>
                    <a:pt x="9" y="32"/>
                  </a:lnTo>
                  <a:lnTo>
                    <a:pt x="113" y="32"/>
                  </a:lnTo>
                  <a:lnTo>
                    <a:pt x="113" y="120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04" name="Google Shape;104;p10"/>
            <p:cNvSpPr/>
            <p:nvPr/>
          </p:nvSpPr>
          <p:spPr>
            <a:xfrm>
              <a:off x="3920" y="2137"/>
              <a:ext cx="103" cy="103"/>
            </a:xfrm>
            <a:custGeom>
              <a:avLst/>
              <a:gdLst/>
              <a:ahLst/>
              <a:cxnLst/>
              <a:rect l="l" t="t" r="r" b="b"/>
              <a:pathLst>
                <a:path w="84" h="84" extrusionOk="0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9" y="84"/>
                    <a:pt x="42" y="84"/>
                  </a:cubicBezTo>
                  <a:cubicBezTo>
                    <a:pt x="65" y="84"/>
                    <a:pt x="84" y="65"/>
                    <a:pt x="84" y="42"/>
                  </a:cubicBezTo>
                  <a:cubicBezTo>
                    <a:pt x="84" y="19"/>
                    <a:pt x="65" y="0"/>
                    <a:pt x="42" y="0"/>
                  </a:cubicBezTo>
                  <a:close/>
                  <a:moveTo>
                    <a:pt x="42" y="76"/>
                  </a:moveTo>
                  <a:cubicBezTo>
                    <a:pt x="23" y="76"/>
                    <a:pt x="8" y="61"/>
                    <a:pt x="8" y="42"/>
                  </a:cubicBezTo>
                  <a:cubicBezTo>
                    <a:pt x="8" y="23"/>
                    <a:pt x="23" y="8"/>
                    <a:pt x="42" y="8"/>
                  </a:cubicBezTo>
                  <a:cubicBezTo>
                    <a:pt x="61" y="8"/>
                    <a:pt x="76" y="23"/>
                    <a:pt x="76" y="42"/>
                  </a:cubicBezTo>
                  <a:cubicBezTo>
                    <a:pt x="76" y="61"/>
                    <a:pt x="61" y="76"/>
                    <a:pt x="42" y="76"/>
                  </a:cubicBezTo>
                  <a:close/>
                  <a:moveTo>
                    <a:pt x="26" y="26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26" y="58"/>
                    <a:pt x="26" y="58"/>
                    <a:pt x="26" y="58"/>
                  </a:cubicBezTo>
                  <a:lnTo>
                    <a:pt x="26" y="26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05" name="Google Shape;105;p10"/>
            <p:cNvSpPr/>
            <p:nvPr/>
          </p:nvSpPr>
          <p:spPr>
            <a:xfrm>
              <a:off x="3770" y="2122"/>
              <a:ext cx="180" cy="179"/>
            </a:xfrm>
            <a:custGeom>
              <a:avLst/>
              <a:gdLst/>
              <a:ahLst/>
              <a:cxnLst/>
              <a:rect l="l" t="t" r="r" b="b"/>
              <a:pathLst>
                <a:path w="146" h="146" extrusionOk="0">
                  <a:moveTo>
                    <a:pt x="140" y="123"/>
                  </a:moveTo>
                  <a:cubicBezTo>
                    <a:pt x="106" y="94"/>
                    <a:pt x="106" y="94"/>
                    <a:pt x="106" y="94"/>
                  </a:cubicBezTo>
                  <a:cubicBezTo>
                    <a:pt x="103" y="90"/>
                    <a:pt x="99" y="89"/>
                    <a:pt x="96" y="89"/>
                  </a:cubicBezTo>
                  <a:cubicBezTo>
                    <a:pt x="104" y="80"/>
                    <a:pt x="109" y="67"/>
                    <a:pt x="109" y="54"/>
                  </a:cubicBezTo>
                  <a:cubicBezTo>
                    <a:pt x="109" y="24"/>
                    <a:pt x="84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84"/>
                    <a:pt x="24" y="108"/>
                    <a:pt x="54" y="108"/>
                  </a:cubicBezTo>
                  <a:cubicBezTo>
                    <a:pt x="68" y="108"/>
                    <a:pt x="80" y="103"/>
                    <a:pt x="90" y="95"/>
                  </a:cubicBezTo>
                  <a:cubicBezTo>
                    <a:pt x="89" y="98"/>
                    <a:pt x="91" y="102"/>
                    <a:pt x="94" y="106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28" y="145"/>
                    <a:pt x="136" y="146"/>
                    <a:pt x="141" y="141"/>
                  </a:cubicBezTo>
                  <a:cubicBezTo>
                    <a:pt x="146" y="136"/>
                    <a:pt x="146" y="128"/>
                    <a:pt x="140" y="123"/>
                  </a:cubicBezTo>
                  <a:close/>
                  <a:moveTo>
                    <a:pt x="54" y="90"/>
                  </a:moveTo>
                  <a:cubicBezTo>
                    <a:pt x="34" y="90"/>
                    <a:pt x="18" y="74"/>
                    <a:pt x="18" y="54"/>
                  </a:cubicBezTo>
                  <a:cubicBezTo>
                    <a:pt x="18" y="34"/>
                    <a:pt x="34" y="18"/>
                    <a:pt x="54" y="18"/>
                  </a:cubicBezTo>
                  <a:cubicBezTo>
                    <a:pt x="74" y="18"/>
                    <a:pt x="91" y="34"/>
                    <a:pt x="91" y="54"/>
                  </a:cubicBezTo>
                  <a:cubicBezTo>
                    <a:pt x="91" y="74"/>
                    <a:pt x="74" y="90"/>
                    <a:pt x="54" y="90"/>
                  </a:cubicBezTo>
                  <a:close/>
                  <a:moveTo>
                    <a:pt x="63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63" y="45"/>
                    <a:pt x="63" y="45"/>
                    <a:pt x="63" y="45"/>
                  </a:cubicBezTo>
                  <a:lnTo>
                    <a:pt x="63" y="2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06" name="Google Shape;106;p10"/>
            <p:cNvSpPr/>
            <p:nvPr/>
          </p:nvSpPr>
          <p:spPr>
            <a:xfrm>
              <a:off x="4006" y="2444"/>
              <a:ext cx="105" cy="105"/>
            </a:xfrm>
            <a:custGeom>
              <a:avLst/>
              <a:gdLst/>
              <a:ahLst/>
              <a:cxnLst/>
              <a:rect l="l" t="t" r="r" b="b"/>
              <a:pathLst>
                <a:path w="85" h="86" extrusionOk="0">
                  <a:moveTo>
                    <a:pt x="16" y="49"/>
                  </a:moveTo>
                  <a:cubicBezTo>
                    <a:pt x="16" y="86"/>
                    <a:pt x="16" y="86"/>
                    <a:pt x="16" y="86"/>
                  </a:cubicBezTo>
                  <a:cubicBezTo>
                    <a:pt x="17" y="86"/>
                    <a:pt x="17" y="86"/>
                    <a:pt x="18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7" y="49"/>
                    <a:pt x="17" y="49"/>
                    <a:pt x="16" y="49"/>
                  </a:cubicBezTo>
                  <a:close/>
                  <a:moveTo>
                    <a:pt x="64" y="49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8" y="86"/>
                    <a:pt x="68" y="86"/>
                    <a:pt x="69" y="86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8" y="49"/>
                    <a:pt x="68" y="49"/>
                    <a:pt x="67" y="49"/>
                  </a:cubicBezTo>
                  <a:lnTo>
                    <a:pt x="64" y="49"/>
                  </a:lnTo>
                  <a:close/>
                  <a:moveTo>
                    <a:pt x="85" y="43"/>
                  </a:moveTo>
                  <a:cubicBezTo>
                    <a:pt x="85" y="19"/>
                    <a:pt x="66" y="0"/>
                    <a:pt x="42" y="0"/>
                  </a:cubicBezTo>
                  <a:cubicBezTo>
                    <a:pt x="19" y="0"/>
                    <a:pt x="0" y="19"/>
                    <a:pt x="0" y="43"/>
                  </a:cubicBezTo>
                  <a:cubicBezTo>
                    <a:pt x="0" y="48"/>
                    <a:pt x="0" y="53"/>
                    <a:pt x="2" y="58"/>
                  </a:cubicBezTo>
                  <a:cubicBezTo>
                    <a:pt x="0" y="61"/>
                    <a:pt x="0" y="64"/>
                    <a:pt x="0" y="67"/>
                  </a:cubicBezTo>
                  <a:cubicBezTo>
                    <a:pt x="0" y="75"/>
                    <a:pt x="4" y="81"/>
                    <a:pt x="10" y="84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9" y="51"/>
                    <a:pt x="7" y="52"/>
                    <a:pt x="6" y="53"/>
                  </a:cubicBezTo>
                  <a:cubicBezTo>
                    <a:pt x="5" y="51"/>
                    <a:pt x="5" y="48"/>
                    <a:pt x="5" y="46"/>
                  </a:cubicBezTo>
                  <a:cubicBezTo>
                    <a:pt x="5" y="25"/>
                    <a:pt x="22" y="8"/>
                    <a:pt x="42" y="8"/>
                  </a:cubicBezTo>
                  <a:cubicBezTo>
                    <a:pt x="63" y="8"/>
                    <a:pt x="80" y="25"/>
                    <a:pt x="80" y="46"/>
                  </a:cubicBezTo>
                  <a:cubicBezTo>
                    <a:pt x="80" y="48"/>
                    <a:pt x="80" y="51"/>
                    <a:pt x="79" y="53"/>
                  </a:cubicBezTo>
                  <a:cubicBezTo>
                    <a:pt x="78" y="52"/>
                    <a:pt x="76" y="51"/>
                    <a:pt x="75" y="50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81" y="81"/>
                    <a:pt x="85" y="75"/>
                    <a:pt x="85" y="67"/>
                  </a:cubicBezTo>
                  <a:cubicBezTo>
                    <a:pt x="85" y="64"/>
                    <a:pt x="84" y="61"/>
                    <a:pt x="83" y="58"/>
                  </a:cubicBezTo>
                  <a:cubicBezTo>
                    <a:pt x="85" y="53"/>
                    <a:pt x="85" y="48"/>
                    <a:pt x="85" y="43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07" name="Google Shape;107;p10"/>
            <p:cNvSpPr/>
            <p:nvPr/>
          </p:nvSpPr>
          <p:spPr>
            <a:xfrm>
              <a:off x="3848" y="2314"/>
              <a:ext cx="128" cy="129"/>
            </a:xfrm>
            <a:custGeom>
              <a:avLst/>
              <a:gdLst/>
              <a:ahLst/>
              <a:cxnLst/>
              <a:rect l="l" t="t" r="r" b="b"/>
              <a:pathLst>
                <a:path w="104" h="105" extrusionOk="0">
                  <a:moveTo>
                    <a:pt x="52" y="0"/>
                  </a:moveTo>
                  <a:cubicBezTo>
                    <a:pt x="23" y="0"/>
                    <a:pt x="0" y="24"/>
                    <a:pt x="0" y="53"/>
                  </a:cubicBezTo>
                  <a:cubicBezTo>
                    <a:pt x="0" y="81"/>
                    <a:pt x="23" y="105"/>
                    <a:pt x="52" y="105"/>
                  </a:cubicBezTo>
                  <a:cubicBezTo>
                    <a:pt x="81" y="105"/>
                    <a:pt x="104" y="81"/>
                    <a:pt x="104" y="53"/>
                  </a:cubicBezTo>
                  <a:cubicBezTo>
                    <a:pt x="104" y="24"/>
                    <a:pt x="81" y="0"/>
                    <a:pt x="52" y="0"/>
                  </a:cubicBezTo>
                  <a:close/>
                  <a:moveTo>
                    <a:pt x="32" y="53"/>
                  </a:moveTo>
                  <a:cubicBezTo>
                    <a:pt x="32" y="42"/>
                    <a:pt x="41" y="33"/>
                    <a:pt x="52" y="33"/>
                  </a:cubicBezTo>
                  <a:cubicBezTo>
                    <a:pt x="63" y="33"/>
                    <a:pt x="72" y="42"/>
                    <a:pt x="72" y="53"/>
                  </a:cubicBezTo>
                  <a:cubicBezTo>
                    <a:pt x="72" y="63"/>
                    <a:pt x="63" y="72"/>
                    <a:pt x="52" y="72"/>
                  </a:cubicBezTo>
                  <a:cubicBezTo>
                    <a:pt x="41" y="72"/>
                    <a:pt x="32" y="63"/>
                    <a:pt x="32" y="53"/>
                  </a:cubicBezTo>
                  <a:close/>
                  <a:moveTo>
                    <a:pt x="94" y="70"/>
                  </a:moveTo>
                  <a:cubicBezTo>
                    <a:pt x="94" y="70"/>
                    <a:pt x="94" y="70"/>
                    <a:pt x="94" y="70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7" y="59"/>
                    <a:pt x="78" y="56"/>
                    <a:pt x="78" y="53"/>
                  </a:cubicBezTo>
                  <a:cubicBezTo>
                    <a:pt x="78" y="49"/>
                    <a:pt x="77" y="46"/>
                    <a:pt x="76" y="43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6" y="40"/>
                    <a:pt x="98" y="46"/>
                    <a:pt x="98" y="53"/>
                  </a:cubicBezTo>
                  <a:cubicBezTo>
                    <a:pt x="98" y="59"/>
                    <a:pt x="96" y="65"/>
                    <a:pt x="94" y="70"/>
                  </a:cubicBezTo>
                  <a:close/>
                  <a:moveTo>
                    <a:pt x="69" y="10"/>
                  </a:move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59" y="27"/>
                    <a:pt x="56" y="26"/>
                    <a:pt x="52" y="26"/>
                  </a:cubicBezTo>
                  <a:cubicBezTo>
                    <a:pt x="48" y="26"/>
                    <a:pt x="45" y="27"/>
                    <a:pt x="42" y="28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0" y="8"/>
                    <a:pt x="46" y="7"/>
                    <a:pt x="52" y="7"/>
                  </a:cubicBezTo>
                  <a:cubicBezTo>
                    <a:pt x="58" y="7"/>
                    <a:pt x="64" y="8"/>
                    <a:pt x="69" y="10"/>
                  </a:cubicBezTo>
                  <a:close/>
                  <a:moveTo>
                    <a:pt x="10" y="35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6"/>
                    <a:pt x="26" y="49"/>
                    <a:pt x="26" y="53"/>
                  </a:cubicBezTo>
                  <a:cubicBezTo>
                    <a:pt x="26" y="56"/>
                    <a:pt x="27" y="59"/>
                    <a:pt x="28" y="63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8" y="65"/>
                    <a:pt x="6" y="59"/>
                    <a:pt x="6" y="53"/>
                  </a:cubicBezTo>
                  <a:cubicBezTo>
                    <a:pt x="6" y="46"/>
                    <a:pt x="8" y="40"/>
                    <a:pt x="10" y="35"/>
                  </a:cubicBezTo>
                  <a:close/>
                  <a:moveTo>
                    <a:pt x="35" y="95"/>
                  </a:moveTo>
                  <a:cubicBezTo>
                    <a:pt x="37" y="89"/>
                    <a:pt x="37" y="89"/>
                    <a:pt x="37" y="89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5" y="78"/>
                    <a:pt x="48" y="79"/>
                    <a:pt x="52" y="79"/>
                  </a:cubicBezTo>
                  <a:cubicBezTo>
                    <a:pt x="56" y="79"/>
                    <a:pt x="59" y="78"/>
                    <a:pt x="62" y="77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4" y="97"/>
                    <a:pt x="58" y="98"/>
                    <a:pt x="52" y="98"/>
                  </a:cubicBezTo>
                  <a:cubicBezTo>
                    <a:pt x="46" y="98"/>
                    <a:pt x="40" y="97"/>
                    <a:pt x="35" y="95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08" name="Google Shape;108;p10"/>
            <p:cNvSpPr/>
            <p:nvPr/>
          </p:nvSpPr>
          <p:spPr>
            <a:xfrm>
              <a:off x="3886" y="2470"/>
              <a:ext cx="147" cy="148"/>
            </a:xfrm>
            <a:custGeom>
              <a:avLst/>
              <a:gdLst/>
              <a:ahLst/>
              <a:cxnLst/>
              <a:rect l="l" t="t" r="r" b="b"/>
              <a:pathLst>
                <a:path w="120" h="121" extrusionOk="0">
                  <a:moveTo>
                    <a:pt x="0" y="70"/>
                  </a:moveTo>
                  <a:cubicBezTo>
                    <a:pt x="0" y="75"/>
                    <a:pt x="4" y="80"/>
                    <a:pt x="10" y="80"/>
                  </a:cubicBezTo>
                  <a:cubicBezTo>
                    <a:pt x="15" y="80"/>
                    <a:pt x="20" y="75"/>
                    <a:pt x="20" y="70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107" y="121"/>
                    <a:pt x="113" y="121"/>
                    <a:pt x="117" y="117"/>
                  </a:cubicBezTo>
                  <a:cubicBezTo>
                    <a:pt x="119" y="115"/>
                    <a:pt x="120" y="113"/>
                    <a:pt x="120" y="110"/>
                  </a:cubicBezTo>
                  <a:cubicBezTo>
                    <a:pt x="120" y="107"/>
                    <a:pt x="119" y="105"/>
                    <a:pt x="117" y="103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5" y="20"/>
                    <a:pt x="80" y="15"/>
                    <a:pt x="80" y="10"/>
                  </a:cubicBezTo>
                  <a:cubicBezTo>
                    <a:pt x="80" y="4"/>
                    <a:pt x="75" y="0"/>
                    <a:pt x="7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09" name="Google Shape;109;p10"/>
            <p:cNvSpPr/>
            <p:nvPr/>
          </p:nvSpPr>
          <p:spPr>
            <a:xfrm>
              <a:off x="3691" y="1983"/>
              <a:ext cx="153" cy="125"/>
            </a:xfrm>
            <a:custGeom>
              <a:avLst/>
              <a:gdLst/>
              <a:ahLst/>
              <a:cxnLst/>
              <a:rect l="l" t="t" r="r" b="b"/>
              <a:pathLst>
                <a:path w="125" h="102" extrusionOk="0">
                  <a:moveTo>
                    <a:pt x="125" y="55"/>
                  </a:moveTo>
                  <a:cubicBezTo>
                    <a:pt x="110" y="24"/>
                    <a:pt x="110" y="24"/>
                    <a:pt x="110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4"/>
                    <a:pt x="83" y="0"/>
                    <a:pt x="7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1"/>
                    <a:pt x="16" y="84"/>
                    <a:pt x="16" y="87"/>
                  </a:cubicBezTo>
                  <a:cubicBezTo>
                    <a:pt x="16" y="95"/>
                    <a:pt x="23" y="102"/>
                    <a:pt x="31" y="102"/>
                  </a:cubicBezTo>
                  <a:cubicBezTo>
                    <a:pt x="40" y="102"/>
                    <a:pt x="47" y="95"/>
                    <a:pt x="47" y="87"/>
                  </a:cubicBezTo>
                  <a:cubicBezTo>
                    <a:pt x="47" y="84"/>
                    <a:pt x="46" y="81"/>
                    <a:pt x="45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7" y="81"/>
                    <a:pt x="86" y="84"/>
                    <a:pt x="86" y="87"/>
                  </a:cubicBezTo>
                  <a:cubicBezTo>
                    <a:pt x="86" y="95"/>
                    <a:pt x="93" y="102"/>
                    <a:pt x="102" y="102"/>
                  </a:cubicBezTo>
                  <a:cubicBezTo>
                    <a:pt x="111" y="102"/>
                    <a:pt x="118" y="95"/>
                    <a:pt x="118" y="87"/>
                  </a:cubicBezTo>
                  <a:cubicBezTo>
                    <a:pt x="118" y="84"/>
                    <a:pt x="117" y="81"/>
                    <a:pt x="115" y="79"/>
                  </a:cubicBezTo>
                  <a:cubicBezTo>
                    <a:pt x="125" y="79"/>
                    <a:pt x="125" y="79"/>
                    <a:pt x="125" y="79"/>
                  </a:cubicBezTo>
                  <a:lnTo>
                    <a:pt x="125" y="55"/>
                  </a:lnTo>
                  <a:close/>
                  <a:moveTo>
                    <a:pt x="86" y="55"/>
                  </a:moveTo>
                  <a:cubicBezTo>
                    <a:pt x="86" y="36"/>
                    <a:pt x="86" y="36"/>
                    <a:pt x="86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12" y="55"/>
                    <a:pt x="112" y="55"/>
                    <a:pt x="112" y="55"/>
                  </a:cubicBezTo>
                  <a:lnTo>
                    <a:pt x="86" y="55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10" name="Google Shape;110;p10"/>
            <p:cNvSpPr/>
            <p:nvPr/>
          </p:nvSpPr>
          <p:spPr>
            <a:xfrm>
              <a:off x="3623" y="1836"/>
              <a:ext cx="129" cy="129"/>
            </a:xfrm>
            <a:custGeom>
              <a:avLst/>
              <a:gdLst/>
              <a:ahLst/>
              <a:cxnLst/>
              <a:rect l="l" t="t" r="r" b="b"/>
              <a:pathLst>
                <a:path w="105" h="105" extrusionOk="0">
                  <a:moveTo>
                    <a:pt x="101" y="29"/>
                  </a:moveTo>
                  <a:cubicBezTo>
                    <a:pt x="92" y="28"/>
                    <a:pt x="82" y="27"/>
                    <a:pt x="72" y="26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7" y="26"/>
                    <a:pt x="55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27" y="27"/>
                    <a:pt x="15" y="28"/>
                    <a:pt x="4" y="29"/>
                  </a:cubicBezTo>
                  <a:cubicBezTo>
                    <a:pt x="2" y="40"/>
                    <a:pt x="0" y="52"/>
                    <a:pt x="0" y="65"/>
                  </a:cubicBezTo>
                  <a:cubicBezTo>
                    <a:pt x="0" y="78"/>
                    <a:pt x="2" y="90"/>
                    <a:pt x="4" y="101"/>
                  </a:cubicBezTo>
                  <a:cubicBezTo>
                    <a:pt x="19" y="104"/>
                    <a:pt x="35" y="105"/>
                    <a:pt x="53" y="105"/>
                  </a:cubicBezTo>
                  <a:cubicBezTo>
                    <a:pt x="70" y="105"/>
                    <a:pt x="86" y="104"/>
                    <a:pt x="101" y="101"/>
                  </a:cubicBezTo>
                  <a:cubicBezTo>
                    <a:pt x="104" y="90"/>
                    <a:pt x="105" y="78"/>
                    <a:pt x="105" y="65"/>
                  </a:cubicBezTo>
                  <a:cubicBezTo>
                    <a:pt x="105" y="52"/>
                    <a:pt x="104" y="40"/>
                    <a:pt x="101" y="29"/>
                  </a:cubicBezTo>
                  <a:close/>
                  <a:moveTo>
                    <a:pt x="89" y="89"/>
                  </a:moveTo>
                  <a:cubicBezTo>
                    <a:pt x="78" y="91"/>
                    <a:pt x="65" y="92"/>
                    <a:pt x="53" y="92"/>
                  </a:cubicBezTo>
                  <a:cubicBezTo>
                    <a:pt x="40" y="92"/>
                    <a:pt x="27" y="91"/>
                    <a:pt x="16" y="89"/>
                  </a:cubicBezTo>
                  <a:cubicBezTo>
                    <a:pt x="14" y="82"/>
                    <a:pt x="13" y="74"/>
                    <a:pt x="13" y="65"/>
                  </a:cubicBezTo>
                  <a:cubicBezTo>
                    <a:pt x="13" y="57"/>
                    <a:pt x="14" y="49"/>
                    <a:pt x="16" y="41"/>
                  </a:cubicBezTo>
                  <a:cubicBezTo>
                    <a:pt x="27" y="40"/>
                    <a:pt x="40" y="39"/>
                    <a:pt x="53" y="39"/>
                  </a:cubicBezTo>
                  <a:cubicBezTo>
                    <a:pt x="65" y="39"/>
                    <a:pt x="78" y="40"/>
                    <a:pt x="89" y="41"/>
                  </a:cubicBezTo>
                  <a:cubicBezTo>
                    <a:pt x="91" y="49"/>
                    <a:pt x="92" y="57"/>
                    <a:pt x="92" y="65"/>
                  </a:cubicBezTo>
                  <a:cubicBezTo>
                    <a:pt x="92" y="74"/>
                    <a:pt x="91" y="82"/>
                    <a:pt x="89" y="89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11" name="Google Shape;111;p10"/>
            <p:cNvSpPr/>
            <p:nvPr/>
          </p:nvSpPr>
          <p:spPr>
            <a:xfrm>
              <a:off x="3632" y="1687"/>
              <a:ext cx="164" cy="134"/>
            </a:xfrm>
            <a:custGeom>
              <a:avLst/>
              <a:gdLst/>
              <a:ahLst/>
              <a:cxnLst/>
              <a:rect l="l" t="t" r="r" b="b"/>
              <a:pathLst>
                <a:path w="134" h="109" extrusionOk="0">
                  <a:moveTo>
                    <a:pt x="134" y="13"/>
                  </a:moveTo>
                  <a:cubicBezTo>
                    <a:pt x="129" y="15"/>
                    <a:pt x="124" y="17"/>
                    <a:pt x="118" y="17"/>
                  </a:cubicBezTo>
                  <a:cubicBezTo>
                    <a:pt x="124" y="14"/>
                    <a:pt x="128" y="8"/>
                    <a:pt x="130" y="2"/>
                  </a:cubicBezTo>
                  <a:cubicBezTo>
                    <a:pt x="125" y="5"/>
                    <a:pt x="119" y="7"/>
                    <a:pt x="113" y="9"/>
                  </a:cubicBezTo>
                  <a:cubicBezTo>
                    <a:pt x="108" y="3"/>
                    <a:pt x="101" y="0"/>
                    <a:pt x="93" y="0"/>
                  </a:cubicBezTo>
                  <a:cubicBezTo>
                    <a:pt x="78" y="0"/>
                    <a:pt x="65" y="12"/>
                    <a:pt x="65" y="27"/>
                  </a:cubicBezTo>
                  <a:cubicBezTo>
                    <a:pt x="65" y="30"/>
                    <a:pt x="66" y="32"/>
                    <a:pt x="66" y="34"/>
                  </a:cubicBezTo>
                  <a:cubicBezTo>
                    <a:pt x="43" y="33"/>
                    <a:pt x="23" y="22"/>
                    <a:pt x="10" y="5"/>
                  </a:cubicBezTo>
                  <a:cubicBezTo>
                    <a:pt x="7" y="9"/>
                    <a:pt x="6" y="14"/>
                    <a:pt x="6" y="19"/>
                  </a:cubicBezTo>
                  <a:cubicBezTo>
                    <a:pt x="6" y="28"/>
                    <a:pt x="11" y="37"/>
                    <a:pt x="18" y="42"/>
                  </a:cubicBezTo>
                  <a:cubicBezTo>
                    <a:pt x="14" y="41"/>
                    <a:pt x="9" y="40"/>
                    <a:pt x="6" y="38"/>
                  </a:cubicBezTo>
                  <a:cubicBezTo>
                    <a:pt x="6" y="38"/>
                    <a:pt x="6" y="38"/>
                    <a:pt x="6" y="39"/>
                  </a:cubicBezTo>
                  <a:cubicBezTo>
                    <a:pt x="6" y="52"/>
                    <a:pt x="15" y="63"/>
                    <a:pt x="28" y="65"/>
                  </a:cubicBezTo>
                  <a:cubicBezTo>
                    <a:pt x="25" y="66"/>
                    <a:pt x="23" y="66"/>
                    <a:pt x="20" y="66"/>
                  </a:cubicBezTo>
                  <a:cubicBezTo>
                    <a:pt x="19" y="66"/>
                    <a:pt x="17" y="66"/>
                    <a:pt x="15" y="66"/>
                  </a:cubicBezTo>
                  <a:cubicBezTo>
                    <a:pt x="19" y="77"/>
                    <a:pt x="29" y="85"/>
                    <a:pt x="41" y="85"/>
                  </a:cubicBezTo>
                  <a:cubicBezTo>
                    <a:pt x="31" y="92"/>
                    <a:pt x="20" y="97"/>
                    <a:pt x="7" y="97"/>
                  </a:cubicBezTo>
                  <a:cubicBezTo>
                    <a:pt x="5" y="97"/>
                    <a:pt x="2" y="97"/>
                    <a:pt x="0" y="96"/>
                  </a:cubicBezTo>
                  <a:cubicBezTo>
                    <a:pt x="12" y="104"/>
                    <a:pt x="27" y="109"/>
                    <a:pt x="42" y="109"/>
                  </a:cubicBezTo>
                  <a:cubicBezTo>
                    <a:pt x="93" y="109"/>
                    <a:pt x="120" y="67"/>
                    <a:pt x="120" y="31"/>
                  </a:cubicBezTo>
                  <a:cubicBezTo>
                    <a:pt x="120" y="29"/>
                    <a:pt x="120" y="28"/>
                    <a:pt x="120" y="27"/>
                  </a:cubicBezTo>
                  <a:cubicBezTo>
                    <a:pt x="126" y="23"/>
                    <a:pt x="130" y="18"/>
                    <a:pt x="134" y="13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12" name="Google Shape;112;p10"/>
            <p:cNvSpPr/>
            <p:nvPr/>
          </p:nvSpPr>
          <p:spPr>
            <a:xfrm>
              <a:off x="3705" y="2373"/>
              <a:ext cx="160" cy="149"/>
            </a:xfrm>
            <a:custGeom>
              <a:avLst/>
              <a:gdLst/>
              <a:ahLst/>
              <a:cxnLst/>
              <a:rect l="l" t="t" r="r" b="b"/>
              <a:pathLst>
                <a:path w="160" h="149" extrusionOk="0">
                  <a:moveTo>
                    <a:pt x="70" y="79"/>
                  </a:moveTo>
                  <a:lnTo>
                    <a:pt x="90" y="79"/>
                  </a:lnTo>
                  <a:lnTo>
                    <a:pt x="90" y="40"/>
                  </a:lnTo>
                  <a:lnTo>
                    <a:pt x="120" y="40"/>
                  </a:lnTo>
                  <a:lnTo>
                    <a:pt x="80" y="0"/>
                  </a:lnTo>
                  <a:lnTo>
                    <a:pt x="40" y="40"/>
                  </a:lnTo>
                  <a:lnTo>
                    <a:pt x="70" y="40"/>
                  </a:lnTo>
                  <a:lnTo>
                    <a:pt x="70" y="79"/>
                  </a:lnTo>
                  <a:close/>
                  <a:moveTo>
                    <a:pt x="100" y="57"/>
                  </a:moveTo>
                  <a:lnTo>
                    <a:pt x="100" y="72"/>
                  </a:lnTo>
                  <a:lnTo>
                    <a:pt x="145" y="89"/>
                  </a:lnTo>
                  <a:lnTo>
                    <a:pt x="80" y="114"/>
                  </a:lnTo>
                  <a:lnTo>
                    <a:pt x="14" y="89"/>
                  </a:lnTo>
                  <a:lnTo>
                    <a:pt x="59" y="72"/>
                  </a:lnTo>
                  <a:lnTo>
                    <a:pt x="59" y="57"/>
                  </a:lnTo>
                  <a:lnTo>
                    <a:pt x="0" y="79"/>
                  </a:lnTo>
                  <a:lnTo>
                    <a:pt x="0" y="120"/>
                  </a:lnTo>
                  <a:lnTo>
                    <a:pt x="80" y="149"/>
                  </a:lnTo>
                  <a:lnTo>
                    <a:pt x="160" y="120"/>
                  </a:lnTo>
                  <a:lnTo>
                    <a:pt x="160" y="79"/>
                  </a:lnTo>
                  <a:lnTo>
                    <a:pt x="100" y="5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13" name="Google Shape;113;p10"/>
            <p:cNvSpPr/>
            <p:nvPr/>
          </p:nvSpPr>
          <p:spPr>
            <a:xfrm>
              <a:off x="3698" y="2535"/>
              <a:ext cx="122" cy="91"/>
            </a:xfrm>
            <a:custGeom>
              <a:avLst/>
              <a:gdLst/>
              <a:ahLst/>
              <a:cxnLst/>
              <a:rect l="l" t="t" r="r" b="b"/>
              <a:pathLst>
                <a:path w="99" h="74" extrusionOk="0">
                  <a:moveTo>
                    <a:pt x="37" y="16"/>
                  </a:moveTo>
                  <a:cubicBezTo>
                    <a:pt x="37" y="24"/>
                    <a:pt x="44" y="31"/>
                    <a:pt x="53" y="31"/>
                  </a:cubicBezTo>
                  <a:cubicBezTo>
                    <a:pt x="61" y="31"/>
                    <a:pt x="68" y="24"/>
                    <a:pt x="68" y="16"/>
                  </a:cubicBezTo>
                  <a:cubicBezTo>
                    <a:pt x="68" y="7"/>
                    <a:pt x="61" y="0"/>
                    <a:pt x="53" y="0"/>
                  </a:cubicBezTo>
                  <a:cubicBezTo>
                    <a:pt x="44" y="0"/>
                    <a:pt x="37" y="7"/>
                    <a:pt x="37" y="16"/>
                  </a:cubicBezTo>
                  <a:close/>
                  <a:moveTo>
                    <a:pt x="0" y="16"/>
                  </a:moveTo>
                  <a:cubicBezTo>
                    <a:pt x="0" y="24"/>
                    <a:pt x="7" y="31"/>
                    <a:pt x="16" y="31"/>
                  </a:cubicBezTo>
                  <a:cubicBezTo>
                    <a:pt x="24" y="31"/>
                    <a:pt x="31" y="24"/>
                    <a:pt x="31" y="16"/>
                  </a:cubicBezTo>
                  <a:cubicBezTo>
                    <a:pt x="31" y="7"/>
                    <a:pt x="24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lose/>
                  <a:moveTo>
                    <a:pt x="74" y="47"/>
                  </a:moveTo>
                  <a:cubicBezTo>
                    <a:pt x="74" y="37"/>
                    <a:pt x="74" y="37"/>
                    <a:pt x="74" y="37"/>
                  </a:cubicBezTo>
                  <a:cubicBezTo>
                    <a:pt x="74" y="34"/>
                    <a:pt x="72" y="31"/>
                    <a:pt x="68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1"/>
                    <a:pt x="0" y="34"/>
                    <a:pt x="0" y="3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2"/>
                    <a:pt x="3" y="74"/>
                    <a:pt x="6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72" y="74"/>
                    <a:pt x="74" y="72"/>
                    <a:pt x="74" y="6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9" y="31"/>
                    <a:pt x="99" y="31"/>
                    <a:pt x="99" y="31"/>
                  </a:cubicBezTo>
                  <a:lnTo>
                    <a:pt x="74" y="47"/>
                  </a:lnTo>
                  <a:close/>
                  <a:moveTo>
                    <a:pt x="62" y="62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62" y="43"/>
                    <a:pt x="62" y="43"/>
                    <a:pt x="62" y="43"/>
                  </a:cubicBezTo>
                  <a:lnTo>
                    <a:pt x="62" y="62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14" name="Google Shape;114;p10"/>
            <p:cNvSpPr/>
            <p:nvPr/>
          </p:nvSpPr>
          <p:spPr>
            <a:xfrm>
              <a:off x="3670" y="2235"/>
              <a:ext cx="129" cy="129"/>
            </a:xfrm>
            <a:custGeom>
              <a:avLst/>
              <a:gdLst/>
              <a:ahLst/>
              <a:cxnLst/>
              <a:rect l="l" t="t" r="r" b="b"/>
              <a:pathLst>
                <a:path w="105" h="105" extrusionOk="0">
                  <a:moveTo>
                    <a:pt x="53" y="0"/>
                  </a:moveTo>
                  <a:cubicBezTo>
                    <a:pt x="23" y="0"/>
                    <a:pt x="0" y="24"/>
                    <a:pt x="0" y="53"/>
                  </a:cubicBezTo>
                  <a:cubicBezTo>
                    <a:pt x="0" y="82"/>
                    <a:pt x="23" y="105"/>
                    <a:pt x="53" y="105"/>
                  </a:cubicBezTo>
                  <a:cubicBezTo>
                    <a:pt x="82" y="105"/>
                    <a:pt x="105" y="82"/>
                    <a:pt x="105" y="53"/>
                  </a:cubicBezTo>
                  <a:cubicBezTo>
                    <a:pt x="105" y="24"/>
                    <a:pt x="82" y="0"/>
                    <a:pt x="53" y="0"/>
                  </a:cubicBezTo>
                  <a:close/>
                  <a:moveTo>
                    <a:pt x="84" y="45"/>
                  </a:moveTo>
                  <a:cubicBezTo>
                    <a:pt x="80" y="65"/>
                    <a:pt x="61" y="82"/>
                    <a:pt x="55" y="85"/>
                  </a:cubicBezTo>
                  <a:cubicBezTo>
                    <a:pt x="49" y="89"/>
                    <a:pt x="43" y="84"/>
                    <a:pt x="41" y="80"/>
                  </a:cubicBezTo>
                  <a:cubicBezTo>
                    <a:pt x="39" y="75"/>
                    <a:pt x="33" y="50"/>
                    <a:pt x="31" y="48"/>
                  </a:cubicBezTo>
                  <a:cubicBezTo>
                    <a:pt x="29" y="46"/>
                    <a:pt x="24" y="50"/>
                    <a:pt x="24" y="50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32" y="34"/>
                    <a:pt x="40" y="33"/>
                  </a:cubicBezTo>
                  <a:cubicBezTo>
                    <a:pt x="49" y="31"/>
                    <a:pt x="49" y="46"/>
                    <a:pt x="51" y="54"/>
                  </a:cubicBezTo>
                  <a:cubicBezTo>
                    <a:pt x="53" y="62"/>
                    <a:pt x="54" y="67"/>
                    <a:pt x="56" y="67"/>
                  </a:cubicBezTo>
                  <a:cubicBezTo>
                    <a:pt x="58" y="67"/>
                    <a:pt x="61" y="62"/>
                    <a:pt x="64" y="55"/>
                  </a:cubicBezTo>
                  <a:cubicBezTo>
                    <a:pt x="68" y="48"/>
                    <a:pt x="64" y="42"/>
                    <a:pt x="57" y="47"/>
                  </a:cubicBezTo>
                  <a:cubicBezTo>
                    <a:pt x="60" y="30"/>
                    <a:pt x="87" y="25"/>
                    <a:pt x="84" y="45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15" name="Google Shape;115;p10"/>
            <p:cNvSpPr/>
            <p:nvPr/>
          </p:nvSpPr>
          <p:spPr>
            <a:xfrm>
              <a:off x="3629" y="2119"/>
              <a:ext cx="126" cy="107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84" y="82"/>
                  </a:moveTo>
                  <a:cubicBezTo>
                    <a:pt x="83" y="82"/>
                    <a:pt x="81" y="82"/>
                    <a:pt x="81" y="81"/>
                  </a:cubicBezTo>
                  <a:cubicBezTo>
                    <a:pt x="79" y="79"/>
                    <a:pt x="79" y="76"/>
                    <a:pt x="81" y="74"/>
                  </a:cubicBezTo>
                  <a:cubicBezTo>
                    <a:pt x="89" y="66"/>
                    <a:pt x="93" y="55"/>
                    <a:pt x="93" y="43"/>
                  </a:cubicBezTo>
                  <a:cubicBezTo>
                    <a:pt x="93" y="32"/>
                    <a:pt x="89" y="21"/>
                    <a:pt x="81" y="12"/>
                  </a:cubicBezTo>
                  <a:cubicBezTo>
                    <a:pt x="79" y="11"/>
                    <a:pt x="79" y="8"/>
                    <a:pt x="81" y="6"/>
                  </a:cubicBezTo>
                  <a:cubicBezTo>
                    <a:pt x="82" y="4"/>
                    <a:pt x="85" y="4"/>
                    <a:pt x="87" y="6"/>
                  </a:cubicBezTo>
                  <a:cubicBezTo>
                    <a:pt x="97" y="16"/>
                    <a:pt x="102" y="29"/>
                    <a:pt x="102" y="43"/>
                  </a:cubicBezTo>
                  <a:cubicBezTo>
                    <a:pt x="102" y="57"/>
                    <a:pt x="97" y="71"/>
                    <a:pt x="87" y="81"/>
                  </a:cubicBezTo>
                  <a:cubicBezTo>
                    <a:pt x="86" y="82"/>
                    <a:pt x="85" y="82"/>
                    <a:pt x="84" y="82"/>
                  </a:cubicBezTo>
                  <a:close/>
                  <a:moveTo>
                    <a:pt x="68" y="73"/>
                  </a:moveTo>
                  <a:cubicBezTo>
                    <a:pt x="67" y="73"/>
                    <a:pt x="65" y="73"/>
                    <a:pt x="65" y="72"/>
                  </a:cubicBezTo>
                  <a:cubicBezTo>
                    <a:pt x="63" y="70"/>
                    <a:pt x="63" y="67"/>
                    <a:pt x="65" y="66"/>
                  </a:cubicBezTo>
                  <a:cubicBezTo>
                    <a:pt x="77" y="53"/>
                    <a:pt x="77" y="33"/>
                    <a:pt x="65" y="21"/>
                  </a:cubicBezTo>
                  <a:cubicBezTo>
                    <a:pt x="63" y="19"/>
                    <a:pt x="63" y="16"/>
                    <a:pt x="65" y="15"/>
                  </a:cubicBezTo>
                  <a:cubicBezTo>
                    <a:pt x="66" y="13"/>
                    <a:pt x="69" y="13"/>
                    <a:pt x="71" y="15"/>
                  </a:cubicBezTo>
                  <a:cubicBezTo>
                    <a:pt x="79" y="22"/>
                    <a:pt x="83" y="33"/>
                    <a:pt x="83" y="43"/>
                  </a:cubicBezTo>
                  <a:cubicBezTo>
                    <a:pt x="83" y="54"/>
                    <a:pt x="79" y="64"/>
                    <a:pt x="71" y="72"/>
                  </a:cubicBezTo>
                  <a:cubicBezTo>
                    <a:pt x="70" y="73"/>
                    <a:pt x="69" y="73"/>
                    <a:pt x="68" y="73"/>
                  </a:cubicBezTo>
                  <a:close/>
                  <a:moveTo>
                    <a:pt x="52" y="65"/>
                  </a:moveTo>
                  <a:cubicBezTo>
                    <a:pt x="51" y="65"/>
                    <a:pt x="49" y="64"/>
                    <a:pt x="49" y="64"/>
                  </a:cubicBezTo>
                  <a:cubicBezTo>
                    <a:pt x="47" y="62"/>
                    <a:pt x="47" y="59"/>
                    <a:pt x="49" y="57"/>
                  </a:cubicBezTo>
                  <a:cubicBezTo>
                    <a:pt x="56" y="50"/>
                    <a:pt x="56" y="37"/>
                    <a:pt x="49" y="30"/>
                  </a:cubicBezTo>
                  <a:cubicBezTo>
                    <a:pt x="47" y="28"/>
                    <a:pt x="47" y="25"/>
                    <a:pt x="49" y="23"/>
                  </a:cubicBezTo>
                  <a:cubicBezTo>
                    <a:pt x="50" y="21"/>
                    <a:pt x="53" y="21"/>
                    <a:pt x="55" y="23"/>
                  </a:cubicBezTo>
                  <a:cubicBezTo>
                    <a:pt x="66" y="34"/>
                    <a:pt x="66" y="52"/>
                    <a:pt x="55" y="64"/>
                  </a:cubicBezTo>
                  <a:cubicBezTo>
                    <a:pt x="54" y="64"/>
                    <a:pt x="53" y="65"/>
                    <a:pt x="52" y="65"/>
                  </a:cubicBezTo>
                  <a:close/>
                  <a:moveTo>
                    <a:pt x="38" y="3"/>
                  </a:moveTo>
                  <a:cubicBezTo>
                    <a:pt x="40" y="0"/>
                    <a:pt x="42" y="1"/>
                    <a:pt x="42" y="4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2" y="86"/>
                    <a:pt x="40" y="87"/>
                    <a:pt x="38" y="84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5" y="25"/>
                    <a:pt x="15" y="25"/>
                    <a:pt x="15" y="25"/>
                  </a:cubicBezTo>
                  <a:lnTo>
                    <a:pt x="38" y="3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16" name="Google Shape;116;p10"/>
            <p:cNvSpPr/>
            <p:nvPr/>
          </p:nvSpPr>
          <p:spPr>
            <a:xfrm>
              <a:off x="3521" y="1983"/>
              <a:ext cx="143" cy="125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93" y="17"/>
                  </a:moveTo>
                  <a:lnTo>
                    <a:pt x="49" y="0"/>
                  </a:lnTo>
                  <a:lnTo>
                    <a:pt x="0" y="17"/>
                  </a:lnTo>
                  <a:lnTo>
                    <a:pt x="0" y="125"/>
                  </a:lnTo>
                  <a:lnTo>
                    <a:pt x="49" y="107"/>
                  </a:lnTo>
                  <a:lnTo>
                    <a:pt x="93" y="125"/>
                  </a:lnTo>
                  <a:lnTo>
                    <a:pt x="143" y="107"/>
                  </a:lnTo>
                  <a:lnTo>
                    <a:pt x="143" y="0"/>
                  </a:lnTo>
                  <a:lnTo>
                    <a:pt x="93" y="17"/>
                  </a:lnTo>
                  <a:close/>
                  <a:moveTo>
                    <a:pt x="53" y="11"/>
                  </a:moveTo>
                  <a:lnTo>
                    <a:pt x="90" y="26"/>
                  </a:lnTo>
                  <a:lnTo>
                    <a:pt x="90" y="114"/>
                  </a:lnTo>
                  <a:lnTo>
                    <a:pt x="53" y="100"/>
                  </a:lnTo>
                  <a:lnTo>
                    <a:pt x="53" y="11"/>
                  </a:lnTo>
                  <a:close/>
                  <a:moveTo>
                    <a:pt x="9" y="23"/>
                  </a:moveTo>
                  <a:lnTo>
                    <a:pt x="44" y="11"/>
                  </a:lnTo>
                  <a:lnTo>
                    <a:pt x="44" y="100"/>
                  </a:lnTo>
                  <a:lnTo>
                    <a:pt x="9" y="112"/>
                  </a:lnTo>
                  <a:lnTo>
                    <a:pt x="9" y="23"/>
                  </a:lnTo>
                  <a:close/>
                  <a:moveTo>
                    <a:pt x="134" y="101"/>
                  </a:moveTo>
                  <a:lnTo>
                    <a:pt x="98" y="114"/>
                  </a:lnTo>
                  <a:lnTo>
                    <a:pt x="98" y="26"/>
                  </a:lnTo>
                  <a:lnTo>
                    <a:pt x="134" y="12"/>
                  </a:lnTo>
                  <a:lnTo>
                    <a:pt x="134" y="10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17" name="Google Shape;117;p10"/>
            <p:cNvSpPr/>
            <p:nvPr/>
          </p:nvSpPr>
          <p:spPr>
            <a:xfrm>
              <a:off x="3557" y="1514"/>
              <a:ext cx="156" cy="157"/>
            </a:xfrm>
            <a:custGeom>
              <a:avLst/>
              <a:gdLst/>
              <a:ahLst/>
              <a:cxnLst/>
              <a:rect l="l" t="t" r="r" b="b"/>
              <a:pathLst>
                <a:path w="127" h="128" extrusionOk="0">
                  <a:moveTo>
                    <a:pt x="63" y="0"/>
                  </a:moveTo>
                  <a:cubicBezTo>
                    <a:pt x="28" y="0"/>
                    <a:pt x="0" y="28"/>
                    <a:pt x="0" y="64"/>
                  </a:cubicBezTo>
                  <a:cubicBezTo>
                    <a:pt x="0" y="99"/>
                    <a:pt x="28" y="128"/>
                    <a:pt x="63" y="128"/>
                  </a:cubicBezTo>
                  <a:cubicBezTo>
                    <a:pt x="99" y="128"/>
                    <a:pt x="127" y="99"/>
                    <a:pt x="127" y="64"/>
                  </a:cubicBezTo>
                  <a:cubicBezTo>
                    <a:pt x="127" y="28"/>
                    <a:pt x="99" y="0"/>
                    <a:pt x="63" y="0"/>
                  </a:cubicBezTo>
                  <a:close/>
                  <a:moveTo>
                    <a:pt x="52" y="104"/>
                  </a:moveTo>
                  <a:cubicBezTo>
                    <a:pt x="25" y="69"/>
                    <a:pt x="25" y="69"/>
                    <a:pt x="25" y="69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3" y="44"/>
                    <a:pt x="103" y="44"/>
                    <a:pt x="103" y="44"/>
                  </a:cubicBezTo>
                  <a:lnTo>
                    <a:pt x="52" y="104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18" name="Google Shape;118;p10"/>
            <p:cNvSpPr/>
            <p:nvPr/>
          </p:nvSpPr>
          <p:spPr>
            <a:xfrm>
              <a:off x="4010" y="2615"/>
              <a:ext cx="118" cy="118"/>
            </a:xfrm>
            <a:custGeom>
              <a:avLst/>
              <a:gdLst/>
              <a:ahLst/>
              <a:cxnLst/>
              <a:rect l="l" t="t" r="r" b="b"/>
              <a:pathLst>
                <a:path w="118" h="118" extrusionOk="0">
                  <a:moveTo>
                    <a:pt x="0" y="55"/>
                  </a:moveTo>
                  <a:lnTo>
                    <a:pt x="0" y="16"/>
                  </a:lnTo>
                  <a:lnTo>
                    <a:pt x="48" y="9"/>
                  </a:lnTo>
                  <a:lnTo>
                    <a:pt x="48" y="55"/>
                  </a:lnTo>
                  <a:lnTo>
                    <a:pt x="0" y="55"/>
                  </a:lnTo>
                  <a:close/>
                  <a:moveTo>
                    <a:pt x="55" y="8"/>
                  </a:moveTo>
                  <a:lnTo>
                    <a:pt x="118" y="0"/>
                  </a:lnTo>
                  <a:lnTo>
                    <a:pt x="118" y="55"/>
                  </a:lnTo>
                  <a:lnTo>
                    <a:pt x="55" y="55"/>
                  </a:lnTo>
                  <a:lnTo>
                    <a:pt x="55" y="8"/>
                  </a:lnTo>
                  <a:close/>
                  <a:moveTo>
                    <a:pt x="118" y="62"/>
                  </a:moveTo>
                  <a:lnTo>
                    <a:pt x="118" y="118"/>
                  </a:lnTo>
                  <a:lnTo>
                    <a:pt x="55" y="109"/>
                  </a:lnTo>
                  <a:lnTo>
                    <a:pt x="55" y="62"/>
                  </a:lnTo>
                  <a:lnTo>
                    <a:pt x="118" y="62"/>
                  </a:lnTo>
                  <a:close/>
                  <a:moveTo>
                    <a:pt x="48" y="108"/>
                  </a:moveTo>
                  <a:lnTo>
                    <a:pt x="0" y="102"/>
                  </a:lnTo>
                  <a:lnTo>
                    <a:pt x="0" y="62"/>
                  </a:lnTo>
                  <a:lnTo>
                    <a:pt x="48" y="62"/>
                  </a:lnTo>
                  <a:lnTo>
                    <a:pt x="48" y="108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19" name="Google Shape;119;p10"/>
            <p:cNvSpPr/>
            <p:nvPr/>
          </p:nvSpPr>
          <p:spPr>
            <a:xfrm>
              <a:off x="3881" y="2589"/>
              <a:ext cx="104" cy="104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11" y="42"/>
                  </a:moveTo>
                  <a:cubicBezTo>
                    <a:pt x="11" y="54"/>
                    <a:pt x="18" y="65"/>
                    <a:pt x="29" y="7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3"/>
                    <a:pt x="11" y="38"/>
                    <a:pt x="11" y="42"/>
                  </a:cubicBezTo>
                  <a:close/>
                  <a:moveTo>
                    <a:pt x="64" y="41"/>
                  </a:moveTo>
                  <a:cubicBezTo>
                    <a:pt x="64" y="37"/>
                    <a:pt x="63" y="34"/>
                    <a:pt x="62" y="32"/>
                  </a:cubicBezTo>
                  <a:cubicBezTo>
                    <a:pt x="60" y="30"/>
                    <a:pt x="59" y="27"/>
                    <a:pt x="59" y="25"/>
                  </a:cubicBezTo>
                  <a:cubicBezTo>
                    <a:pt x="59" y="22"/>
                    <a:pt x="61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59" y="14"/>
                    <a:pt x="51" y="11"/>
                    <a:pt x="43" y="11"/>
                  </a:cubicBezTo>
                  <a:cubicBezTo>
                    <a:pt x="32" y="11"/>
                    <a:pt x="22" y="17"/>
                    <a:pt x="16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22" y="25"/>
                    <a:pt x="27" y="25"/>
                    <a:pt x="27" y="25"/>
                  </a:cubicBezTo>
                  <a:cubicBezTo>
                    <a:pt x="29" y="25"/>
                    <a:pt x="29" y="27"/>
                    <a:pt x="27" y="27"/>
                  </a:cubicBezTo>
                  <a:cubicBezTo>
                    <a:pt x="27" y="27"/>
                    <a:pt x="25" y="28"/>
                    <a:pt x="23" y="28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5" y="28"/>
                    <a:pt x="34" y="27"/>
                    <a:pt x="34" y="27"/>
                  </a:cubicBezTo>
                  <a:cubicBezTo>
                    <a:pt x="32" y="27"/>
                    <a:pt x="32" y="25"/>
                    <a:pt x="34" y="25"/>
                  </a:cubicBezTo>
                  <a:cubicBezTo>
                    <a:pt x="34" y="25"/>
                    <a:pt x="39" y="25"/>
                    <a:pt x="42" y="25"/>
                  </a:cubicBezTo>
                  <a:cubicBezTo>
                    <a:pt x="46" y="25"/>
                    <a:pt x="51" y="25"/>
                    <a:pt x="51" y="25"/>
                  </a:cubicBezTo>
                  <a:cubicBezTo>
                    <a:pt x="52" y="25"/>
                    <a:pt x="53" y="27"/>
                    <a:pt x="51" y="27"/>
                  </a:cubicBezTo>
                  <a:cubicBezTo>
                    <a:pt x="51" y="27"/>
                    <a:pt x="49" y="28"/>
                    <a:pt x="47" y="28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3" y="46"/>
                    <a:pt x="64" y="43"/>
                    <a:pt x="64" y="41"/>
                  </a:cubicBezTo>
                  <a:close/>
                  <a:moveTo>
                    <a:pt x="43" y="45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37" y="73"/>
                    <a:pt x="40" y="73"/>
                    <a:pt x="43" y="73"/>
                  </a:cubicBezTo>
                  <a:cubicBezTo>
                    <a:pt x="47" y="73"/>
                    <a:pt x="50" y="73"/>
                    <a:pt x="53" y="71"/>
                  </a:cubicBezTo>
                  <a:cubicBezTo>
                    <a:pt x="53" y="71"/>
                    <a:pt x="53" y="71"/>
                    <a:pt x="53" y="71"/>
                  </a:cubicBezTo>
                  <a:lnTo>
                    <a:pt x="43" y="45"/>
                  </a:lnTo>
                  <a:close/>
                  <a:moveTo>
                    <a:pt x="71" y="27"/>
                  </a:moveTo>
                  <a:cubicBezTo>
                    <a:pt x="71" y="28"/>
                    <a:pt x="71" y="29"/>
                    <a:pt x="71" y="31"/>
                  </a:cubicBezTo>
                  <a:cubicBezTo>
                    <a:pt x="71" y="34"/>
                    <a:pt x="70" y="37"/>
                    <a:pt x="69" y="42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68" y="64"/>
                    <a:pt x="75" y="54"/>
                    <a:pt x="75" y="42"/>
                  </a:cubicBezTo>
                  <a:cubicBezTo>
                    <a:pt x="75" y="37"/>
                    <a:pt x="73" y="32"/>
                    <a:pt x="71" y="27"/>
                  </a:cubicBezTo>
                  <a:close/>
                  <a:moveTo>
                    <a:pt x="43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66"/>
                    <a:pt x="19" y="85"/>
                    <a:pt x="43" y="85"/>
                  </a:cubicBezTo>
                  <a:cubicBezTo>
                    <a:pt x="66" y="85"/>
                    <a:pt x="85" y="66"/>
                    <a:pt x="85" y="42"/>
                  </a:cubicBezTo>
                  <a:cubicBezTo>
                    <a:pt x="85" y="19"/>
                    <a:pt x="66" y="0"/>
                    <a:pt x="43" y="0"/>
                  </a:cubicBezTo>
                  <a:close/>
                  <a:moveTo>
                    <a:pt x="43" y="79"/>
                  </a:moveTo>
                  <a:cubicBezTo>
                    <a:pt x="22" y="79"/>
                    <a:pt x="6" y="63"/>
                    <a:pt x="6" y="42"/>
                  </a:cubicBezTo>
                  <a:cubicBezTo>
                    <a:pt x="6" y="22"/>
                    <a:pt x="22" y="5"/>
                    <a:pt x="43" y="5"/>
                  </a:cubicBezTo>
                  <a:cubicBezTo>
                    <a:pt x="63" y="5"/>
                    <a:pt x="80" y="22"/>
                    <a:pt x="80" y="42"/>
                  </a:cubicBezTo>
                  <a:cubicBezTo>
                    <a:pt x="80" y="63"/>
                    <a:pt x="63" y="79"/>
                    <a:pt x="43" y="79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20" name="Google Shape;120;p10"/>
            <p:cNvSpPr/>
            <p:nvPr/>
          </p:nvSpPr>
          <p:spPr>
            <a:xfrm>
              <a:off x="4010" y="2780"/>
              <a:ext cx="140" cy="139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0" y="90"/>
                  </a:moveTo>
                  <a:cubicBezTo>
                    <a:pt x="60" y="46"/>
                    <a:pt x="60" y="46"/>
                    <a:pt x="60" y="46"/>
                  </a:cubicBezTo>
                  <a:cubicBezTo>
                    <a:pt x="62" y="42"/>
                    <a:pt x="64" y="37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ubicBezTo>
                    <a:pt x="29" y="0"/>
                    <a:pt x="26" y="0"/>
                    <a:pt x="23" y="1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4" y="22"/>
                    <a:pt x="44" y="27"/>
                    <a:pt x="41" y="3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7" y="43"/>
                    <a:pt x="23" y="43"/>
                    <a:pt x="20" y="4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5"/>
                    <a:pt x="0" y="28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ubicBezTo>
                    <a:pt x="37" y="63"/>
                    <a:pt x="42" y="62"/>
                    <a:pt x="47" y="60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3" y="113"/>
                    <a:pt x="97" y="113"/>
                    <a:pt x="100" y="11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4" y="97"/>
                    <a:pt x="113" y="92"/>
                    <a:pt x="110" y="9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21" name="Google Shape;121;p10"/>
            <p:cNvSpPr/>
            <p:nvPr/>
          </p:nvSpPr>
          <p:spPr>
            <a:xfrm>
              <a:off x="3589" y="2647"/>
              <a:ext cx="137" cy="212"/>
            </a:xfrm>
            <a:custGeom>
              <a:avLst/>
              <a:gdLst/>
              <a:ahLst/>
              <a:cxnLst/>
              <a:rect l="l" t="t" r="r" b="b"/>
              <a:pathLst>
                <a:path w="112" h="173" extrusionOk="0">
                  <a:moveTo>
                    <a:pt x="84" y="3"/>
                  </a:moveTo>
                  <a:cubicBezTo>
                    <a:pt x="96" y="0"/>
                    <a:pt x="108" y="8"/>
                    <a:pt x="111" y="20"/>
                  </a:cubicBezTo>
                  <a:cubicBezTo>
                    <a:pt x="112" y="25"/>
                    <a:pt x="112" y="30"/>
                    <a:pt x="110" y="3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5" y="7"/>
                    <a:pt x="79" y="5"/>
                    <a:pt x="84" y="3"/>
                  </a:cubicBezTo>
                  <a:close/>
                  <a:moveTo>
                    <a:pt x="0" y="131"/>
                  </a:moveTo>
                  <a:cubicBezTo>
                    <a:pt x="1" y="173"/>
                    <a:pt x="1" y="173"/>
                    <a:pt x="1" y="173"/>
                  </a:cubicBezTo>
                  <a:cubicBezTo>
                    <a:pt x="38" y="154"/>
                    <a:pt x="38" y="154"/>
                    <a:pt x="38" y="154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60" y="30"/>
                    <a:pt x="60" y="30"/>
                    <a:pt x="60" y="30"/>
                  </a:cubicBezTo>
                  <a:lnTo>
                    <a:pt x="0" y="131"/>
                  </a:lnTo>
                  <a:close/>
                  <a:moveTo>
                    <a:pt x="76" y="58"/>
                  </a:moveTo>
                  <a:cubicBezTo>
                    <a:pt x="30" y="135"/>
                    <a:pt x="30" y="135"/>
                    <a:pt x="30" y="135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66" y="52"/>
                    <a:pt x="66" y="52"/>
                    <a:pt x="66" y="52"/>
                  </a:cubicBezTo>
                  <a:lnTo>
                    <a:pt x="76" y="58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22" name="Google Shape;122;p10"/>
            <p:cNvSpPr/>
            <p:nvPr/>
          </p:nvSpPr>
          <p:spPr>
            <a:xfrm>
              <a:off x="3753" y="2655"/>
              <a:ext cx="117" cy="133"/>
            </a:xfrm>
            <a:custGeom>
              <a:avLst/>
              <a:gdLst/>
              <a:ahLst/>
              <a:cxnLst/>
              <a:rect l="l" t="t" r="r" b="b"/>
              <a:pathLst>
                <a:path w="95" h="108" extrusionOk="0">
                  <a:moveTo>
                    <a:pt x="40" y="61"/>
                  </a:moveTo>
                  <a:cubicBezTo>
                    <a:pt x="34" y="54"/>
                    <a:pt x="34" y="54"/>
                    <a:pt x="34" y="5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27" y="74"/>
                    <a:pt x="27" y="74"/>
                    <a:pt x="27" y="74"/>
                  </a:cubicBezTo>
                  <a:lnTo>
                    <a:pt x="40" y="61"/>
                  </a:lnTo>
                  <a:close/>
                  <a:moveTo>
                    <a:pt x="54" y="88"/>
                  </a:moveTo>
                  <a:cubicBezTo>
                    <a:pt x="61" y="95"/>
                    <a:pt x="61" y="95"/>
                    <a:pt x="61" y="95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68" y="74"/>
                    <a:pt x="68" y="74"/>
                    <a:pt x="68" y="74"/>
                  </a:cubicBezTo>
                  <a:lnTo>
                    <a:pt x="54" y="88"/>
                  </a:lnTo>
                  <a:close/>
                  <a:moveTo>
                    <a:pt x="89" y="21"/>
                  </a:moveTo>
                  <a:cubicBezTo>
                    <a:pt x="74" y="6"/>
                    <a:pt x="74" y="6"/>
                    <a:pt x="74" y="6"/>
                  </a:cubicBezTo>
                  <a:cubicBezTo>
                    <a:pt x="70" y="2"/>
                    <a:pt x="64" y="0"/>
                    <a:pt x="5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5"/>
                    <a:pt x="3" y="108"/>
                    <a:pt x="8" y="108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91" y="108"/>
                    <a:pt x="95" y="105"/>
                    <a:pt x="95" y="100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5" y="31"/>
                    <a:pt x="92" y="24"/>
                    <a:pt x="89" y="21"/>
                  </a:cubicBezTo>
                  <a:close/>
                  <a:moveTo>
                    <a:pt x="84" y="26"/>
                  </a:moveTo>
                  <a:cubicBezTo>
                    <a:pt x="84" y="26"/>
                    <a:pt x="85" y="26"/>
                    <a:pt x="85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8" y="10"/>
                    <a:pt x="69" y="11"/>
                  </a:cubicBezTo>
                  <a:lnTo>
                    <a:pt x="84" y="26"/>
                  </a:lnTo>
                  <a:close/>
                  <a:moveTo>
                    <a:pt x="88" y="100"/>
                  </a:moveTo>
                  <a:cubicBezTo>
                    <a:pt x="88" y="101"/>
                    <a:pt x="87" y="102"/>
                    <a:pt x="86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" y="102"/>
                    <a:pt x="6" y="101"/>
                    <a:pt x="6" y="10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7"/>
                    <a:pt x="60" y="7"/>
                    <a:pt x="61" y="7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8" y="34"/>
                    <a:pt x="88" y="35"/>
                    <a:pt x="88" y="35"/>
                  </a:cubicBezTo>
                  <a:lnTo>
                    <a:pt x="88" y="100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23" name="Google Shape;123;p10"/>
            <p:cNvSpPr/>
            <p:nvPr/>
          </p:nvSpPr>
          <p:spPr>
            <a:xfrm>
              <a:off x="3538" y="1369"/>
              <a:ext cx="154" cy="114"/>
            </a:xfrm>
            <a:custGeom>
              <a:avLst/>
              <a:gdLst/>
              <a:ahLst/>
              <a:cxnLst/>
              <a:rect l="l" t="t" r="r" b="b"/>
              <a:pathLst>
                <a:path w="125" h="93" extrusionOk="0">
                  <a:moveTo>
                    <a:pt x="101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1" y="0"/>
                    <a:pt x="0" y="10"/>
                    <a:pt x="0" y="23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82"/>
                    <a:pt x="11" y="93"/>
                    <a:pt x="23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14" y="93"/>
                    <a:pt x="125" y="82"/>
                    <a:pt x="125" y="70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10"/>
                    <a:pt x="114" y="0"/>
                    <a:pt x="101" y="0"/>
                  </a:cubicBezTo>
                  <a:close/>
                  <a:moveTo>
                    <a:pt x="47" y="77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86" y="46"/>
                    <a:pt x="86" y="46"/>
                    <a:pt x="86" y="46"/>
                  </a:cubicBezTo>
                  <a:lnTo>
                    <a:pt x="47" y="7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3348" y="2296"/>
              <a:ext cx="80" cy="81"/>
            </a:xfrm>
            <a:custGeom>
              <a:avLst/>
              <a:gdLst/>
              <a:ahLst/>
              <a:cxnLst/>
              <a:rect l="l" t="t" r="r" b="b"/>
              <a:pathLst>
                <a:path w="65" h="66" extrusionOk="0">
                  <a:moveTo>
                    <a:pt x="61" y="19"/>
                  </a:moveTo>
                  <a:cubicBezTo>
                    <a:pt x="47" y="4"/>
                    <a:pt x="47" y="4"/>
                    <a:pt x="47" y="4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5" y="14"/>
                    <a:pt x="65" y="14"/>
                    <a:pt x="65" y="14"/>
                  </a:cubicBezTo>
                  <a:lnTo>
                    <a:pt x="61" y="19"/>
                  </a:lnTo>
                  <a:close/>
                  <a:moveTo>
                    <a:pt x="57" y="23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37" y="45"/>
                    <a:pt x="10" y="66"/>
                    <a:pt x="10" y="66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5"/>
                    <a:pt x="25" y="45"/>
                    <a:pt x="26" y="45"/>
                  </a:cubicBezTo>
                  <a:cubicBezTo>
                    <a:pt x="30" y="45"/>
                    <a:pt x="32" y="43"/>
                    <a:pt x="32" y="39"/>
                  </a:cubicBezTo>
                  <a:cubicBezTo>
                    <a:pt x="32" y="36"/>
                    <a:pt x="30" y="33"/>
                    <a:pt x="26" y="33"/>
                  </a:cubicBezTo>
                  <a:cubicBezTo>
                    <a:pt x="23" y="33"/>
                    <a:pt x="20" y="36"/>
                    <a:pt x="20" y="39"/>
                  </a:cubicBezTo>
                  <a:cubicBezTo>
                    <a:pt x="20" y="40"/>
                    <a:pt x="20" y="41"/>
                    <a:pt x="21" y="41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20" y="29"/>
                    <a:pt x="20" y="10"/>
                  </a:cubicBezTo>
                  <a:cubicBezTo>
                    <a:pt x="43" y="8"/>
                    <a:pt x="43" y="8"/>
                    <a:pt x="43" y="8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3484" y="2201"/>
              <a:ext cx="108" cy="104"/>
            </a:xfrm>
            <a:custGeom>
              <a:avLst/>
              <a:gdLst/>
              <a:ahLst/>
              <a:cxnLst/>
              <a:rect l="l" t="t" r="r" b="b"/>
              <a:pathLst>
                <a:path w="88" h="85" extrusionOk="0">
                  <a:moveTo>
                    <a:pt x="55" y="60"/>
                  </a:moveTo>
                  <a:cubicBezTo>
                    <a:pt x="53" y="60"/>
                    <a:pt x="53" y="54"/>
                    <a:pt x="53" y="54"/>
                  </a:cubicBezTo>
                  <a:cubicBezTo>
                    <a:pt x="53" y="54"/>
                    <a:pt x="59" y="47"/>
                    <a:pt x="61" y="39"/>
                  </a:cubicBezTo>
                  <a:cubicBezTo>
                    <a:pt x="64" y="39"/>
                    <a:pt x="67" y="30"/>
                    <a:pt x="63" y="27"/>
                  </a:cubicBezTo>
                  <a:cubicBezTo>
                    <a:pt x="63" y="23"/>
                    <a:pt x="68" y="0"/>
                    <a:pt x="44" y="0"/>
                  </a:cubicBezTo>
                  <a:cubicBezTo>
                    <a:pt x="21" y="0"/>
                    <a:pt x="25" y="23"/>
                    <a:pt x="25" y="27"/>
                  </a:cubicBezTo>
                  <a:cubicBezTo>
                    <a:pt x="22" y="30"/>
                    <a:pt x="24" y="39"/>
                    <a:pt x="28" y="39"/>
                  </a:cubicBezTo>
                  <a:cubicBezTo>
                    <a:pt x="29" y="47"/>
                    <a:pt x="36" y="54"/>
                    <a:pt x="36" y="54"/>
                  </a:cubicBezTo>
                  <a:cubicBezTo>
                    <a:pt x="36" y="54"/>
                    <a:pt x="35" y="60"/>
                    <a:pt x="33" y="60"/>
                  </a:cubicBezTo>
                  <a:cubicBezTo>
                    <a:pt x="26" y="61"/>
                    <a:pt x="0" y="73"/>
                    <a:pt x="0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73"/>
                    <a:pt x="62" y="61"/>
                    <a:pt x="55" y="6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3158" y="2380"/>
              <a:ext cx="100" cy="102"/>
            </a:xfrm>
            <a:custGeom>
              <a:avLst/>
              <a:gdLst/>
              <a:ahLst/>
              <a:cxnLst/>
              <a:rect l="l" t="t" r="r" b="b"/>
              <a:pathLst>
                <a:path w="82" h="83" extrusionOk="0">
                  <a:moveTo>
                    <a:pt x="41" y="0"/>
                  </a:moveTo>
                  <a:cubicBezTo>
                    <a:pt x="18" y="0"/>
                    <a:pt x="0" y="19"/>
                    <a:pt x="0" y="42"/>
                  </a:cubicBezTo>
                  <a:cubicBezTo>
                    <a:pt x="0" y="64"/>
                    <a:pt x="18" y="83"/>
                    <a:pt x="41" y="83"/>
                  </a:cubicBezTo>
                  <a:cubicBezTo>
                    <a:pt x="64" y="83"/>
                    <a:pt x="82" y="64"/>
                    <a:pt x="82" y="42"/>
                  </a:cubicBezTo>
                  <a:cubicBezTo>
                    <a:pt x="82" y="19"/>
                    <a:pt x="64" y="0"/>
                    <a:pt x="41" y="0"/>
                  </a:cubicBezTo>
                  <a:close/>
                  <a:moveTo>
                    <a:pt x="64" y="55"/>
                  </a:moveTo>
                  <a:cubicBezTo>
                    <a:pt x="65" y="52"/>
                    <a:pt x="66" y="48"/>
                    <a:pt x="66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6" y="48"/>
                    <a:pt x="76" y="52"/>
                    <a:pt x="74" y="55"/>
                  </a:cubicBezTo>
                  <a:lnTo>
                    <a:pt x="64" y="55"/>
                  </a:lnTo>
                  <a:close/>
                  <a:moveTo>
                    <a:pt x="18" y="28"/>
                  </a:moveTo>
                  <a:cubicBezTo>
                    <a:pt x="17" y="31"/>
                    <a:pt x="17" y="35"/>
                    <a:pt x="1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5"/>
                    <a:pt x="7" y="31"/>
                    <a:pt x="8" y="28"/>
                  </a:cubicBezTo>
                  <a:lnTo>
                    <a:pt x="18" y="28"/>
                  </a:lnTo>
                  <a:close/>
                  <a:moveTo>
                    <a:pt x="59" y="28"/>
                  </a:moveTo>
                  <a:cubicBezTo>
                    <a:pt x="60" y="31"/>
                    <a:pt x="60" y="35"/>
                    <a:pt x="60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28"/>
                    <a:pt x="44" y="28"/>
                    <a:pt x="44" y="28"/>
                  </a:cubicBezTo>
                  <a:lnTo>
                    <a:pt x="59" y="28"/>
                  </a:lnTo>
                  <a:close/>
                  <a:moveTo>
                    <a:pt x="44" y="22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5" y="7"/>
                    <a:pt x="46" y="7"/>
                    <a:pt x="48" y="8"/>
                  </a:cubicBezTo>
                  <a:cubicBezTo>
                    <a:pt x="50" y="10"/>
                    <a:pt x="52" y="12"/>
                    <a:pt x="54" y="15"/>
                  </a:cubicBezTo>
                  <a:cubicBezTo>
                    <a:pt x="55" y="17"/>
                    <a:pt x="56" y="20"/>
                    <a:pt x="57" y="22"/>
                  </a:cubicBezTo>
                  <a:cubicBezTo>
                    <a:pt x="44" y="22"/>
                    <a:pt x="44" y="22"/>
                    <a:pt x="44" y="22"/>
                  </a:cubicBezTo>
                  <a:close/>
                  <a:moveTo>
                    <a:pt x="28" y="15"/>
                  </a:moveTo>
                  <a:cubicBezTo>
                    <a:pt x="30" y="12"/>
                    <a:pt x="32" y="10"/>
                    <a:pt x="35" y="8"/>
                  </a:cubicBezTo>
                  <a:cubicBezTo>
                    <a:pt x="36" y="7"/>
                    <a:pt x="37" y="7"/>
                    <a:pt x="38" y="6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0"/>
                    <a:pt x="27" y="17"/>
                    <a:pt x="28" y="15"/>
                  </a:cubicBezTo>
                  <a:close/>
                  <a:moveTo>
                    <a:pt x="38" y="28"/>
                  </a:moveTo>
                  <a:cubicBezTo>
                    <a:pt x="38" y="39"/>
                    <a:pt x="38" y="39"/>
                    <a:pt x="3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5"/>
                    <a:pt x="23" y="31"/>
                    <a:pt x="23" y="28"/>
                  </a:cubicBezTo>
                  <a:lnTo>
                    <a:pt x="38" y="28"/>
                  </a:lnTo>
                  <a:close/>
                  <a:moveTo>
                    <a:pt x="8" y="55"/>
                  </a:moveTo>
                  <a:cubicBezTo>
                    <a:pt x="7" y="52"/>
                    <a:pt x="6" y="48"/>
                    <a:pt x="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7" y="48"/>
                    <a:pt x="17" y="52"/>
                    <a:pt x="18" y="55"/>
                  </a:cubicBezTo>
                  <a:lnTo>
                    <a:pt x="8" y="55"/>
                  </a:lnTo>
                  <a:close/>
                  <a:moveTo>
                    <a:pt x="22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2"/>
                    <a:pt x="22" y="48"/>
                    <a:pt x="22" y="44"/>
                  </a:cubicBezTo>
                  <a:close/>
                  <a:moveTo>
                    <a:pt x="38" y="61"/>
                  </a:moveTo>
                  <a:cubicBezTo>
                    <a:pt x="38" y="77"/>
                    <a:pt x="38" y="77"/>
                    <a:pt x="38" y="77"/>
                  </a:cubicBezTo>
                  <a:cubicBezTo>
                    <a:pt x="37" y="77"/>
                    <a:pt x="36" y="76"/>
                    <a:pt x="35" y="75"/>
                  </a:cubicBezTo>
                  <a:cubicBezTo>
                    <a:pt x="32" y="74"/>
                    <a:pt x="30" y="71"/>
                    <a:pt x="28" y="68"/>
                  </a:cubicBezTo>
                  <a:cubicBezTo>
                    <a:pt x="27" y="66"/>
                    <a:pt x="26" y="63"/>
                    <a:pt x="25" y="61"/>
                  </a:cubicBezTo>
                  <a:cubicBezTo>
                    <a:pt x="38" y="61"/>
                    <a:pt x="38" y="61"/>
                    <a:pt x="38" y="61"/>
                  </a:cubicBezTo>
                  <a:close/>
                  <a:moveTo>
                    <a:pt x="54" y="68"/>
                  </a:moveTo>
                  <a:cubicBezTo>
                    <a:pt x="52" y="71"/>
                    <a:pt x="50" y="74"/>
                    <a:pt x="48" y="75"/>
                  </a:cubicBezTo>
                  <a:cubicBezTo>
                    <a:pt x="46" y="76"/>
                    <a:pt x="45" y="77"/>
                    <a:pt x="44" y="77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6" y="63"/>
                    <a:pt x="55" y="66"/>
                    <a:pt x="54" y="68"/>
                  </a:cubicBezTo>
                  <a:close/>
                  <a:moveTo>
                    <a:pt x="44" y="55"/>
                  </a:moveTo>
                  <a:cubicBezTo>
                    <a:pt x="44" y="44"/>
                    <a:pt x="44" y="44"/>
                    <a:pt x="44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8"/>
                    <a:pt x="60" y="52"/>
                    <a:pt x="59" y="55"/>
                  </a:cubicBezTo>
                  <a:lnTo>
                    <a:pt x="44" y="55"/>
                  </a:lnTo>
                  <a:close/>
                  <a:moveTo>
                    <a:pt x="66" y="39"/>
                  </a:moveTo>
                  <a:cubicBezTo>
                    <a:pt x="66" y="35"/>
                    <a:pt x="65" y="31"/>
                    <a:pt x="64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6" y="31"/>
                    <a:pt x="76" y="35"/>
                    <a:pt x="77" y="39"/>
                  </a:cubicBezTo>
                  <a:lnTo>
                    <a:pt x="66" y="39"/>
                  </a:lnTo>
                  <a:close/>
                  <a:moveTo>
                    <a:pt x="71" y="22"/>
                  </a:moveTo>
                  <a:cubicBezTo>
                    <a:pt x="63" y="22"/>
                    <a:pt x="63" y="22"/>
                    <a:pt x="63" y="22"/>
                  </a:cubicBezTo>
                  <a:cubicBezTo>
                    <a:pt x="61" y="17"/>
                    <a:pt x="59" y="13"/>
                    <a:pt x="57" y="9"/>
                  </a:cubicBezTo>
                  <a:cubicBezTo>
                    <a:pt x="60" y="11"/>
                    <a:pt x="63" y="14"/>
                    <a:pt x="66" y="16"/>
                  </a:cubicBezTo>
                  <a:cubicBezTo>
                    <a:pt x="68" y="18"/>
                    <a:pt x="70" y="20"/>
                    <a:pt x="71" y="22"/>
                  </a:cubicBezTo>
                  <a:close/>
                  <a:moveTo>
                    <a:pt x="16" y="16"/>
                  </a:moveTo>
                  <a:cubicBezTo>
                    <a:pt x="19" y="14"/>
                    <a:pt x="22" y="11"/>
                    <a:pt x="26" y="9"/>
                  </a:cubicBezTo>
                  <a:cubicBezTo>
                    <a:pt x="23" y="13"/>
                    <a:pt x="21" y="17"/>
                    <a:pt x="19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0"/>
                    <a:pt x="14" y="18"/>
                    <a:pt x="16" y="16"/>
                  </a:cubicBezTo>
                  <a:close/>
                  <a:moveTo>
                    <a:pt x="11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21" y="66"/>
                    <a:pt x="23" y="70"/>
                    <a:pt x="26" y="74"/>
                  </a:cubicBezTo>
                  <a:cubicBezTo>
                    <a:pt x="22" y="72"/>
                    <a:pt x="19" y="70"/>
                    <a:pt x="16" y="67"/>
                  </a:cubicBezTo>
                  <a:cubicBezTo>
                    <a:pt x="14" y="65"/>
                    <a:pt x="12" y="63"/>
                    <a:pt x="11" y="61"/>
                  </a:cubicBezTo>
                  <a:close/>
                  <a:moveTo>
                    <a:pt x="66" y="67"/>
                  </a:moveTo>
                  <a:cubicBezTo>
                    <a:pt x="63" y="70"/>
                    <a:pt x="60" y="72"/>
                    <a:pt x="57" y="74"/>
                  </a:cubicBezTo>
                  <a:cubicBezTo>
                    <a:pt x="59" y="70"/>
                    <a:pt x="61" y="66"/>
                    <a:pt x="63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0" y="63"/>
                    <a:pt x="68" y="65"/>
                    <a:pt x="66" y="67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3457" y="1747"/>
              <a:ext cx="85" cy="90"/>
            </a:xfrm>
            <a:custGeom>
              <a:avLst/>
              <a:gdLst/>
              <a:ahLst/>
              <a:cxnLst/>
              <a:rect l="l" t="t" r="r" b="b"/>
              <a:pathLst>
                <a:path w="69" h="73" extrusionOk="0">
                  <a:moveTo>
                    <a:pt x="6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0"/>
                    <a:pt x="4" y="73"/>
                    <a:pt x="7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6" y="73"/>
                    <a:pt x="69" y="70"/>
                    <a:pt x="69" y="66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3"/>
                    <a:pt x="66" y="0"/>
                    <a:pt x="62" y="0"/>
                  </a:cubicBezTo>
                  <a:close/>
                  <a:moveTo>
                    <a:pt x="60" y="64"/>
                  </a:moveTo>
                  <a:cubicBezTo>
                    <a:pt x="10" y="64"/>
                    <a:pt x="10" y="64"/>
                    <a:pt x="10" y="64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60" y="9"/>
                    <a:pt x="60" y="9"/>
                    <a:pt x="60" y="9"/>
                  </a:cubicBezTo>
                  <a:lnTo>
                    <a:pt x="60" y="64"/>
                  </a:lnTo>
                  <a:close/>
                  <a:moveTo>
                    <a:pt x="19" y="32"/>
                  </a:moveTo>
                  <a:cubicBezTo>
                    <a:pt x="51" y="32"/>
                    <a:pt x="51" y="32"/>
                    <a:pt x="51" y="3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19" y="36"/>
                    <a:pt x="19" y="36"/>
                    <a:pt x="19" y="36"/>
                  </a:cubicBezTo>
                  <a:lnTo>
                    <a:pt x="19" y="32"/>
                  </a:lnTo>
                  <a:close/>
                  <a:moveTo>
                    <a:pt x="19" y="41"/>
                  </a:moveTo>
                  <a:cubicBezTo>
                    <a:pt x="51" y="41"/>
                    <a:pt x="51" y="41"/>
                    <a:pt x="51" y="41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19" y="46"/>
                    <a:pt x="19" y="46"/>
                    <a:pt x="19" y="46"/>
                  </a:cubicBezTo>
                  <a:lnTo>
                    <a:pt x="19" y="41"/>
                  </a:lnTo>
                  <a:close/>
                  <a:moveTo>
                    <a:pt x="19" y="50"/>
                  </a:moveTo>
                  <a:cubicBezTo>
                    <a:pt x="51" y="50"/>
                    <a:pt x="51" y="50"/>
                    <a:pt x="51" y="50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19" y="55"/>
                    <a:pt x="19" y="55"/>
                    <a:pt x="19" y="55"/>
                  </a:cubicBezTo>
                  <a:lnTo>
                    <a:pt x="19" y="50"/>
                  </a:lnTo>
                  <a:close/>
                  <a:moveTo>
                    <a:pt x="19" y="23"/>
                  </a:moveTo>
                  <a:cubicBezTo>
                    <a:pt x="51" y="23"/>
                    <a:pt x="51" y="23"/>
                    <a:pt x="51" y="23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19" y="27"/>
                    <a:pt x="19" y="27"/>
                    <a:pt x="19" y="27"/>
                  </a:cubicBezTo>
                  <a:lnTo>
                    <a:pt x="19" y="23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3526" y="1211"/>
              <a:ext cx="93" cy="109"/>
            </a:xfrm>
            <a:custGeom>
              <a:avLst/>
              <a:gdLst/>
              <a:ahLst/>
              <a:cxnLst/>
              <a:rect l="l" t="t" r="r" b="b"/>
              <a:pathLst>
                <a:path w="76" h="88" extrusionOk="0">
                  <a:moveTo>
                    <a:pt x="54" y="0"/>
                  </a:moveTo>
                  <a:cubicBezTo>
                    <a:pt x="41" y="22"/>
                    <a:pt x="30" y="11"/>
                    <a:pt x="14" y="28"/>
                  </a:cubicBezTo>
                  <a:cubicBezTo>
                    <a:pt x="0" y="42"/>
                    <a:pt x="5" y="59"/>
                    <a:pt x="17" y="65"/>
                  </a:cubicBezTo>
                  <a:cubicBezTo>
                    <a:pt x="28" y="59"/>
                    <a:pt x="40" y="46"/>
                    <a:pt x="49" y="27"/>
                  </a:cubicBezTo>
                  <a:cubicBezTo>
                    <a:pt x="49" y="27"/>
                    <a:pt x="57" y="51"/>
                    <a:pt x="33" y="74"/>
                  </a:cubicBezTo>
                  <a:cubicBezTo>
                    <a:pt x="45" y="88"/>
                    <a:pt x="64" y="79"/>
                    <a:pt x="70" y="57"/>
                  </a:cubicBezTo>
                  <a:cubicBezTo>
                    <a:pt x="76" y="33"/>
                    <a:pt x="60" y="9"/>
                    <a:pt x="54" y="0"/>
                  </a:cubicBezTo>
                  <a:close/>
                  <a:moveTo>
                    <a:pt x="4" y="78"/>
                  </a:moveTo>
                  <a:cubicBezTo>
                    <a:pt x="4" y="78"/>
                    <a:pt x="5" y="83"/>
                    <a:pt x="10" y="83"/>
                  </a:cubicBezTo>
                  <a:cubicBezTo>
                    <a:pt x="15" y="83"/>
                    <a:pt x="36" y="71"/>
                    <a:pt x="47" y="41"/>
                  </a:cubicBezTo>
                  <a:cubicBezTo>
                    <a:pt x="30" y="70"/>
                    <a:pt x="6" y="78"/>
                    <a:pt x="4" y="78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3406" y="1914"/>
              <a:ext cx="94" cy="9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53" y="30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9" y="1"/>
                    <a:pt x="34" y="0"/>
                    <a:pt x="38" y="0"/>
                  </a:cubicBezTo>
                  <a:cubicBezTo>
                    <a:pt x="43" y="0"/>
                    <a:pt x="48" y="1"/>
                    <a:pt x="53" y="3"/>
                  </a:cubicBezTo>
                  <a:lnTo>
                    <a:pt x="53" y="30"/>
                  </a:lnTo>
                  <a:close/>
                  <a:moveTo>
                    <a:pt x="58" y="53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9" y="12"/>
                    <a:pt x="77" y="24"/>
                    <a:pt x="77" y="39"/>
                  </a:cubicBezTo>
                  <a:cubicBezTo>
                    <a:pt x="77" y="44"/>
                    <a:pt x="76" y="48"/>
                    <a:pt x="74" y="53"/>
                  </a:cubicBezTo>
                  <a:lnTo>
                    <a:pt x="58" y="53"/>
                  </a:lnTo>
                  <a:close/>
                  <a:moveTo>
                    <a:pt x="24" y="58"/>
                  </a:moveTo>
                  <a:cubicBezTo>
                    <a:pt x="72" y="58"/>
                    <a:pt x="72" y="58"/>
                    <a:pt x="72" y="58"/>
                  </a:cubicBezTo>
                  <a:cubicBezTo>
                    <a:pt x="65" y="69"/>
                    <a:pt x="53" y="77"/>
                    <a:pt x="38" y="77"/>
                  </a:cubicBezTo>
                  <a:cubicBezTo>
                    <a:pt x="33" y="77"/>
                    <a:pt x="28" y="76"/>
                    <a:pt x="24" y="74"/>
                  </a:cubicBezTo>
                  <a:lnTo>
                    <a:pt x="24" y="58"/>
                  </a:lnTo>
                  <a:close/>
                  <a:moveTo>
                    <a:pt x="32" y="17"/>
                  </a:moveTo>
                  <a:cubicBezTo>
                    <a:pt x="1" y="48"/>
                    <a:pt x="1" y="48"/>
                    <a:pt x="1" y="48"/>
                  </a:cubicBezTo>
                  <a:cubicBezTo>
                    <a:pt x="0" y="45"/>
                    <a:pt x="0" y="42"/>
                    <a:pt x="0" y="39"/>
                  </a:cubicBezTo>
                  <a:cubicBezTo>
                    <a:pt x="0" y="24"/>
                    <a:pt x="8" y="11"/>
                    <a:pt x="20" y="5"/>
                  </a:cubicBezTo>
                  <a:lnTo>
                    <a:pt x="32" y="17"/>
                  </a:lnTo>
                  <a:close/>
                  <a:moveTo>
                    <a:pt x="19" y="38"/>
                  </a:moveTo>
                  <a:cubicBezTo>
                    <a:pt x="19" y="72"/>
                    <a:pt x="19" y="72"/>
                    <a:pt x="19" y="72"/>
                  </a:cubicBezTo>
                  <a:cubicBezTo>
                    <a:pt x="12" y="68"/>
                    <a:pt x="6" y="61"/>
                    <a:pt x="3" y="54"/>
                  </a:cubicBezTo>
                  <a:lnTo>
                    <a:pt x="19" y="38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3242" y="2169"/>
              <a:ext cx="89" cy="77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18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18" y="0"/>
                  </a:lnTo>
                  <a:close/>
                  <a:moveTo>
                    <a:pt x="67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0" y="16"/>
                    <a:pt x="0" y="1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2" y="45"/>
                    <a:pt x="4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70" y="45"/>
                    <a:pt x="72" y="43"/>
                    <a:pt x="72" y="41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6"/>
                    <a:pt x="70" y="14"/>
                    <a:pt x="67" y="14"/>
                  </a:cubicBezTo>
                  <a:close/>
                  <a:moveTo>
                    <a:pt x="49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49" y="36"/>
                    <a:pt x="49" y="36"/>
                    <a:pt x="49" y="36"/>
                  </a:cubicBezTo>
                  <a:lnTo>
                    <a:pt x="49" y="59"/>
                  </a:lnTo>
                  <a:close/>
                  <a:moveTo>
                    <a:pt x="68" y="21"/>
                  </a:moveTo>
                  <a:cubicBezTo>
                    <a:pt x="68" y="22"/>
                    <a:pt x="67" y="24"/>
                    <a:pt x="65" y="24"/>
                  </a:cubicBezTo>
                  <a:cubicBezTo>
                    <a:pt x="63" y="24"/>
                    <a:pt x="62" y="22"/>
                    <a:pt x="62" y="21"/>
                  </a:cubicBezTo>
                  <a:cubicBezTo>
                    <a:pt x="62" y="19"/>
                    <a:pt x="63" y="17"/>
                    <a:pt x="65" y="17"/>
                  </a:cubicBezTo>
                  <a:cubicBezTo>
                    <a:pt x="67" y="17"/>
                    <a:pt x="68" y="19"/>
                    <a:pt x="68" y="2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3377" y="2097"/>
              <a:ext cx="89" cy="89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13" y="36"/>
                  </a:moveTo>
                  <a:cubicBezTo>
                    <a:pt x="13" y="35"/>
                    <a:pt x="13" y="34"/>
                    <a:pt x="13" y="33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1"/>
                    <a:pt x="0" y="34"/>
                    <a:pt x="0" y="36"/>
                  </a:cubicBezTo>
                  <a:cubicBezTo>
                    <a:pt x="0" y="46"/>
                    <a:pt x="4" y="55"/>
                    <a:pt x="11" y="62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6" y="47"/>
                    <a:pt x="13" y="42"/>
                    <a:pt x="13" y="36"/>
                  </a:cubicBezTo>
                  <a:close/>
                  <a:moveTo>
                    <a:pt x="58" y="36"/>
                  </a:moveTo>
                  <a:cubicBezTo>
                    <a:pt x="58" y="42"/>
                    <a:pt x="56" y="47"/>
                    <a:pt x="52" y="51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7" y="55"/>
                    <a:pt x="72" y="46"/>
                    <a:pt x="72" y="36"/>
                  </a:cubicBezTo>
                  <a:cubicBezTo>
                    <a:pt x="72" y="34"/>
                    <a:pt x="71" y="31"/>
                    <a:pt x="71" y="29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4"/>
                    <a:pt x="58" y="35"/>
                    <a:pt x="58" y="36"/>
                  </a:cubicBezTo>
                  <a:close/>
                  <a:moveTo>
                    <a:pt x="40" y="14"/>
                  </a:moveTo>
                  <a:cubicBezTo>
                    <a:pt x="47" y="15"/>
                    <a:pt x="52" y="19"/>
                    <a:pt x="55" y="25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3" y="10"/>
                    <a:pt x="53" y="2"/>
                    <a:pt x="40" y="0"/>
                  </a:cubicBezTo>
                  <a:lnTo>
                    <a:pt x="40" y="14"/>
                  </a:lnTo>
                  <a:close/>
                  <a:moveTo>
                    <a:pt x="16" y="25"/>
                  </a:moveTo>
                  <a:cubicBezTo>
                    <a:pt x="19" y="19"/>
                    <a:pt x="25" y="15"/>
                    <a:pt x="31" y="14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9" y="2"/>
                    <a:pt x="8" y="10"/>
                    <a:pt x="3" y="21"/>
                  </a:cubicBezTo>
                  <a:lnTo>
                    <a:pt x="16" y="25"/>
                  </a:lnTo>
                  <a:close/>
                  <a:moveTo>
                    <a:pt x="45" y="56"/>
                  </a:moveTo>
                  <a:cubicBezTo>
                    <a:pt x="42" y="58"/>
                    <a:pt x="39" y="58"/>
                    <a:pt x="36" y="58"/>
                  </a:cubicBezTo>
                  <a:cubicBezTo>
                    <a:pt x="32" y="58"/>
                    <a:pt x="29" y="58"/>
                    <a:pt x="26" y="56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24" y="70"/>
                    <a:pt x="30" y="72"/>
                    <a:pt x="36" y="72"/>
                  </a:cubicBezTo>
                  <a:cubicBezTo>
                    <a:pt x="42" y="72"/>
                    <a:pt x="48" y="70"/>
                    <a:pt x="53" y="67"/>
                  </a:cubicBezTo>
                  <a:lnTo>
                    <a:pt x="45" y="56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3557" y="1037"/>
              <a:ext cx="85" cy="8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35" y="0"/>
                  </a:moveTo>
                  <a:cubicBezTo>
                    <a:pt x="16" y="0"/>
                    <a:pt x="0" y="16"/>
                    <a:pt x="0" y="34"/>
                  </a:cubicBezTo>
                  <a:cubicBezTo>
                    <a:pt x="0" y="53"/>
                    <a:pt x="16" y="69"/>
                    <a:pt x="35" y="69"/>
                  </a:cubicBezTo>
                  <a:cubicBezTo>
                    <a:pt x="53" y="69"/>
                    <a:pt x="69" y="53"/>
                    <a:pt x="69" y="34"/>
                  </a:cubicBezTo>
                  <a:cubicBezTo>
                    <a:pt x="69" y="16"/>
                    <a:pt x="53" y="0"/>
                    <a:pt x="35" y="0"/>
                  </a:cubicBezTo>
                  <a:close/>
                  <a:moveTo>
                    <a:pt x="35" y="62"/>
                  </a:moveTo>
                  <a:cubicBezTo>
                    <a:pt x="19" y="62"/>
                    <a:pt x="7" y="50"/>
                    <a:pt x="7" y="34"/>
                  </a:cubicBezTo>
                  <a:cubicBezTo>
                    <a:pt x="7" y="19"/>
                    <a:pt x="19" y="7"/>
                    <a:pt x="35" y="7"/>
                  </a:cubicBezTo>
                  <a:cubicBezTo>
                    <a:pt x="50" y="7"/>
                    <a:pt x="62" y="19"/>
                    <a:pt x="62" y="34"/>
                  </a:cubicBezTo>
                  <a:cubicBezTo>
                    <a:pt x="62" y="50"/>
                    <a:pt x="50" y="62"/>
                    <a:pt x="35" y="62"/>
                  </a:cubicBezTo>
                  <a:close/>
                  <a:moveTo>
                    <a:pt x="22" y="2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22" y="45"/>
                    <a:pt x="22" y="45"/>
                    <a:pt x="22" y="45"/>
                  </a:cubicBezTo>
                  <a:lnTo>
                    <a:pt x="22" y="24"/>
                  </a:lnTo>
                  <a:close/>
                  <a:moveTo>
                    <a:pt x="39" y="24"/>
                  </a:moveTo>
                  <a:cubicBezTo>
                    <a:pt x="54" y="34"/>
                    <a:pt x="54" y="34"/>
                    <a:pt x="54" y="34"/>
                  </a:cubicBezTo>
                  <a:cubicBezTo>
                    <a:pt x="39" y="45"/>
                    <a:pt x="39" y="45"/>
                    <a:pt x="39" y="45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33" name="Google Shape;133;p10"/>
            <p:cNvSpPr/>
            <p:nvPr/>
          </p:nvSpPr>
          <p:spPr>
            <a:xfrm>
              <a:off x="3274" y="1807"/>
              <a:ext cx="94" cy="97"/>
            </a:xfrm>
            <a:custGeom>
              <a:avLst/>
              <a:gdLst/>
              <a:ahLst/>
              <a:cxnLst/>
              <a:rect l="l" t="t" r="r" b="b"/>
              <a:pathLst>
                <a:path w="94" h="97" extrusionOk="0">
                  <a:moveTo>
                    <a:pt x="44" y="97"/>
                  </a:moveTo>
                  <a:lnTo>
                    <a:pt x="44" y="53"/>
                  </a:lnTo>
                  <a:lnTo>
                    <a:pt x="0" y="97"/>
                  </a:lnTo>
                  <a:lnTo>
                    <a:pt x="0" y="0"/>
                  </a:lnTo>
                  <a:lnTo>
                    <a:pt x="44" y="45"/>
                  </a:lnTo>
                  <a:lnTo>
                    <a:pt x="44" y="0"/>
                  </a:lnTo>
                  <a:lnTo>
                    <a:pt x="94" y="49"/>
                  </a:lnTo>
                  <a:lnTo>
                    <a:pt x="44" y="9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34" name="Google Shape;134;p10"/>
            <p:cNvSpPr/>
            <p:nvPr/>
          </p:nvSpPr>
          <p:spPr>
            <a:xfrm>
              <a:off x="3364" y="1468"/>
              <a:ext cx="98" cy="99"/>
            </a:xfrm>
            <a:custGeom>
              <a:avLst/>
              <a:gdLst/>
              <a:ahLst/>
              <a:cxnLst/>
              <a:rect l="l" t="t" r="r" b="b"/>
              <a:pathLst>
                <a:path w="98" h="99" extrusionOk="0">
                  <a:moveTo>
                    <a:pt x="0" y="99"/>
                  </a:moveTo>
                  <a:lnTo>
                    <a:pt x="49" y="99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99"/>
                  </a:lnTo>
                  <a:close/>
                  <a:moveTo>
                    <a:pt x="31" y="13"/>
                  </a:moveTo>
                  <a:lnTo>
                    <a:pt x="43" y="13"/>
                  </a:lnTo>
                  <a:lnTo>
                    <a:pt x="43" y="25"/>
                  </a:lnTo>
                  <a:lnTo>
                    <a:pt x="31" y="25"/>
                  </a:lnTo>
                  <a:lnTo>
                    <a:pt x="31" y="13"/>
                  </a:lnTo>
                  <a:close/>
                  <a:moveTo>
                    <a:pt x="31" y="37"/>
                  </a:moveTo>
                  <a:lnTo>
                    <a:pt x="43" y="37"/>
                  </a:lnTo>
                  <a:lnTo>
                    <a:pt x="43" y="49"/>
                  </a:lnTo>
                  <a:lnTo>
                    <a:pt x="31" y="49"/>
                  </a:lnTo>
                  <a:lnTo>
                    <a:pt x="31" y="37"/>
                  </a:lnTo>
                  <a:close/>
                  <a:moveTo>
                    <a:pt x="31" y="62"/>
                  </a:moveTo>
                  <a:lnTo>
                    <a:pt x="43" y="62"/>
                  </a:lnTo>
                  <a:lnTo>
                    <a:pt x="43" y="74"/>
                  </a:lnTo>
                  <a:lnTo>
                    <a:pt x="31" y="74"/>
                  </a:lnTo>
                  <a:lnTo>
                    <a:pt x="31" y="62"/>
                  </a:lnTo>
                  <a:close/>
                  <a:moveTo>
                    <a:pt x="6" y="13"/>
                  </a:moveTo>
                  <a:lnTo>
                    <a:pt x="18" y="13"/>
                  </a:lnTo>
                  <a:lnTo>
                    <a:pt x="18" y="25"/>
                  </a:lnTo>
                  <a:lnTo>
                    <a:pt x="6" y="25"/>
                  </a:lnTo>
                  <a:lnTo>
                    <a:pt x="6" y="13"/>
                  </a:lnTo>
                  <a:close/>
                  <a:moveTo>
                    <a:pt x="6" y="37"/>
                  </a:moveTo>
                  <a:lnTo>
                    <a:pt x="18" y="37"/>
                  </a:lnTo>
                  <a:lnTo>
                    <a:pt x="18" y="49"/>
                  </a:lnTo>
                  <a:lnTo>
                    <a:pt x="6" y="49"/>
                  </a:lnTo>
                  <a:lnTo>
                    <a:pt x="6" y="37"/>
                  </a:lnTo>
                  <a:close/>
                  <a:moveTo>
                    <a:pt x="6" y="62"/>
                  </a:moveTo>
                  <a:lnTo>
                    <a:pt x="18" y="62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6" y="62"/>
                  </a:lnTo>
                  <a:close/>
                  <a:moveTo>
                    <a:pt x="55" y="31"/>
                  </a:moveTo>
                  <a:lnTo>
                    <a:pt x="98" y="31"/>
                  </a:lnTo>
                  <a:lnTo>
                    <a:pt x="98" y="37"/>
                  </a:lnTo>
                  <a:lnTo>
                    <a:pt x="55" y="37"/>
                  </a:lnTo>
                  <a:lnTo>
                    <a:pt x="55" y="31"/>
                  </a:lnTo>
                  <a:close/>
                  <a:moveTo>
                    <a:pt x="55" y="99"/>
                  </a:moveTo>
                  <a:lnTo>
                    <a:pt x="67" y="99"/>
                  </a:lnTo>
                  <a:lnTo>
                    <a:pt x="67" y="74"/>
                  </a:lnTo>
                  <a:lnTo>
                    <a:pt x="86" y="74"/>
                  </a:lnTo>
                  <a:lnTo>
                    <a:pt x="86" y="99"/>
                  </a:lnTo>
                  <a:lnTo>
                    <a:pt x="98" y="99"/>
                  </a:lnTo>
                  <a:lnTo>
                    <a:pt x="98" y="43"/>
                  </a:lnTo>
                  <a:lnTo>
                    <a:pt x="55" y="43"/>
                  </a:lnTo>
                  <a:lnTo>
                    <a:pt x="55" y="99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35" name="Google Shape;135;p10"/>
            <p:cNvSpPr/>
            <p:nvPr/>
          </p:nvSpPr>
          <p:spPr>
            <a:xfrm>
              <a:off x="3407" y="1634"/>
              <a:ext cx="56" cy="59"/>
            </a:xfrm>
            <a:custGeom>
              <a:avLst/>
              <a:gdLst/>
              <a:ahLst/>
              <a:cxnLst/>
              <a:rect l="l" t="t" r="r" b="b"/>
              <a:pathLst>
                <a:path w="46" h="48" extrusionOk="0">
                  <a:moveTo>
                    <a:pt x="43" y="28"/>
                  </a:moveTo>
                  <a:cubicBezTo>
                    <a:pt x="40" y="24"/>
                    <a:pt x="42" y="18"/>
                    <a:pt x="46" y="16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0" y="8"/>
                    <a:pt x="39" y="9"/>
                    <a:pt x="37" y="9"/>
                  </a:cubicBezTo>
                  <a:cubicBezTo>
                    <a:pt x="32" y="9"/>
                    <a:pt x="28" y="5"/>
                    <a:pt x="2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0"/>
                    <a:pt x="4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8"/>
                    <a:pt x="3" y="19"/>
                  </a:cubicBezTo>
                  <a:cubicBezTo>
                    <a:pt x="6" y="24"/>
                    <a:pt x="4" y="29"/>
                    <a:pt x="0" y="3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39"/>
                    <a:pt x="7" y="39"/>
                    <a:pt x="9" y="39"/>
                  </a:cubicBezTo>
                  <a:cubicBezTo>
                    <a:pt x="14" y="39"/>
                    <a:pt x="18" y="43"/>
                    <a:pt x="1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6"/>
                    <a:pt x="28" y="45"/>
                    <a:pt x="29" y="43"/>
                  </a:cubicBezTo>
                  <a:cubicBezTo>
                    <a:pt x="31" y="39"/>
                    <a:pt x="37" y="38"/>
                    <a:pt x="41" y="40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1"/>
                    <a:pt x="44" y="30"/>
                    <a:pt x="43" y="28"/>
                  </a:cubicBezTo>
                  <a:close/>
                  <a:moveTo>
                    <a:pt x="23" y="34"/>
                  </a:moveTo>
                  <a:cubicBezTo>
                    <a:pt x="18" y="34"/>
                    <a:pt x="13" y="29"/>
                    <a:pt x="13" y="24"/>
                  </a:cubicBezTo>
                  <a:cubicBezTo>
                    <a:pt x="13" y="18"/>
                    <a:pt x="18" y="14"/>
                    <a:pt x="23" y="14"/>
                  </a:cubicBezTo>
                  <a:cubicBezTo>
                    <a:pt x="28" y="14"/>
                    <a:pt x="33" y="18"/>
                    <a:pt x="33" y="24"/>
                  </a:cubicBezTo>
                  <a:cubicBezTo>
                    <a:pt x="33" y="29"/>
                    <a:pt x="28" y="34"/>
                    <a:pt x="23" y="3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36" name="Google Shape;136;p10"/>
            <p:cNvSpPr/>
            <p:nvPr/>
          </p:nvSpPr>
          <p:spPr>
            <a:xfrm>
              <a:off x="3217" y="1628"/>
              <a:ext cx="90" cy="102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58" y="25"/>
                  </a:moveTo>
                  <a:cubicBezTo>
                    <a:pt x="60" y="24"/>
                    <a:pt x="61" y="23"/>
                    <a:pt x="62" y="21"/>
                  </a:cubicBezTo>
                  <a:cubicBezTo>
                    <a:pt x="65" y="19"/>
                    <a:pt x="67" y="15"/>
                    <a:pt x="68" y="12"/>
                  </a:cubicBezTo>
                  <a:cubicBezTo>
                    <a:pt x="68" y="8"/>
                    <a:pt x="67" y="5"/>
                    <a:pt x="65" y="2"/>
                  </a:cubicBezTo>
                  <a:cubicBezTo>
                    <a:pt x="63" y="1"/>
                    <a:pt x="61" y="0"/>
                    <a:pt x="58" y="0"/>
                  </a:cubicBezTo>
                  <a:cubicBezTo>
                    <a:pt x="54" y="0"/>
                    <a:pt x="49" y="2"/>
                    <a:pt x="46" y="5"/>
                  </a:cubicBezTo>
                  <a:cubicBezTo>
                    <a:pt x="41" y="10"/>
                    <a:pt x="37" y="18"/>
                    <a:pt x="36" y="23"/>
                  </a:cubicBezTo>
                  <a:cubicBezTo>
                    <a:pt x="34" y="18"/>
                    <a:pt x="32" y="11"/>
                    <a:pt x="27" y="6"/>
                  </a:cubicBezTo>
                  <a:cubicBezTo>
                    <a:pt x="24" y="3"/>
                    <a:pt x="21" y="2"/>
                    <a:pt x="18" y="2"/>
                  </a:cubicBezTo>
                  <a:cubicBezTo>
                    <a:pt x="15" y="2"/>
                    <a:pt x="13" y="3"/>
                    <a:pt x="11" y="5"/>
                  </a:cubicBezTo>
                  <a:cubicBezTo>
                    <a:pt x="7" y="9"/>
                    <a:pt x="7" y="16"/>
                    <a:pt x="12" y="21"/>
                  </a:cubicBezTo>
                  <a:cubicBezTo>
                    <a:pt x="14" y="22"/>
                    <a:pt x="16" y="24"/>
                    <a:pt x="18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25"/>
                    <a:pt x="74" y="25"/>
                    <a:pt x="74" y="25"/>
                  </a:cubicBezTo>
                  <a:lnTo>
                    <a:pt x="58" y="25"/>
                  </a:lnTo>
                  <a:close/>
                  <a:moveTo>
                    <a:pt x="50" y="9"/>
                  </a:moveTo>
                  <a:cubicBezTo>
                    <a:pt x="52" y="7"/>
                    <a:pt x="55" y="6"/>
                    <a:pt x="58" y="6"/>
                  </a:cubicBezTo>
                  <a:cubicBezTo>
                    <a:pt x="59" y="6"/>
                    <a:pt x="60" y="6"/>
                    <a:pt x="61" y="7"/>
                  </a:cubicBezTo>
                  <a:cubicBezTo>
                    <a:pt x="63" y="9"/>
                    <a:pt x="62" y="14"/>
                    <a:pt x="58" y="17"/>
                  </a:cubicBezTo>
                  <a:cubicBezTo>
                    <a:pt x="55" y="21"/>
                    <a:pt x="50" y="23"/>
                    <a:pt x="46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3" y="20"/>
                    <a:pt x="46" y="14"/>
                    <a:pt x="50" y="9"/>
                  </a:cubicBezTo>
                  <a:close/>
                  <a:moveTo>
                    <a:pt x="14" y="12"/>
                  </a:moveTo>
                  <a:cubicBezTo>
                    <a:pt x="14" y="11"/>
                    <a:pt x="14" y="10"/>
                    <a:pt x="15" y="9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21" y="9"/>
                    <a:pt x="23" y="10"/>
                  </a:cubicBezTo>
                  <a:cubicBezTo>
                    <a:pt x="25" y="13"/>
                    <a:pt x="28" y="17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3" y="22"/>
                    <a:pt x="19" y="19"/>
                    <a:pt x="16" y="16"/>
                  </a:cubicBezTo>
                  <a:cubicBezTo>
                    <a:pt x="15" y="15"/>
                    <a:pt x="14" y="13"/>
                    <a:pt x="14" y="12"/>
                  </a:cubicBezTo>
                  <a:close/>
                  <a:moveTo>
                    <a:pt x="32" y="78"/>
                  </a:moveTo>
                  <a:cubicBezTo>
                    <a:pt x="11" y="78"/>
                    <a:pt x="11" y="78"/>
                    <a:pt x="11" y="78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32" y="43"/>
                    <a:pt x="32" y="43"/>
                    <a:pt x="32" y="43"/>
                  </a:cubicBezTo>
                  <a:lnTo>
                    <a:pt x="32" y="78"/>
                  </a:lnTo>
                  <a:close/>
                  <a:moveTo>
                    <a:pt x="32" y="41"/>
                  </a:moveTo>
                  <a:cubicBezTo>
                    <a:pt x="5" y="41"/>
                    <a:pt x="5" y="41"/>
                    <a:pt x="5" y="4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2" y="30"/>
                    <a:pt x="32" y="30"/>
                    <a:pt x="32" y="30"/>
                  </a:cubicBezTo>
                  <a:lnTo>
                    <a:pt x="32" y="41"/>
                  </a:lnTo>
                  <a:close/>
                  <a:moveTo>
                    <a:pt x="63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63" y="43"/>
                    <a:pt x="63" y="43"/>
                    <a:pt x="63" y="43"/>
                  </a:cubicBezTo>
                  <a:lnTo>
                    <a:pt x="63" y="78"/>
                  </a:lnTo>
                  <a:close/>
                  <a:moveTo>
                    <a:pt x="68" y="41"/>
                  </a:moveTo>
                  <a:cubicBezTo>
                    <a:pt x="42" y="41"/>
                    <a:pt x="42" y="41"/>
                    <a:pt x="42" y="4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68" y="30"/>
                    <a:pt x="68" y="30"/>
                    <a:pt x="68" y="30"/>
                  </a:cubicBezTo>
                  <a:lnTo>
                    <a:pt x="68" y="4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37" name="Google Shape;137;p10"/>
            <p:cNvSpPr/>
            <p:nvPr/>
          </p:nvSpPr>
          <p:spPr>
            <a:xfrm>
              <a:off x="3285" y="1992"/>
              <a:ext cx="42" cy="79"/>
            </a:xfrm>
            <a:custGeom>
              <a:avLst/>
              <a:gdLst/>
              <a:ahLst/>
              <a:cxnLst/>
              <a:rect l="l" t="t" r="r" b="b"/>
              <a:pathLst>
                <a:path w="34" h="65" extrusionOk="0">
                  <a:moveTo>
                    <a:pt x="23" y="64"/>
                  </a:moveTo>
                  <a:cubicBezTo>
                    <a:pt x="23" y="64"/>
                    <a:pt x="23" y="64"/>
                    <a:pt x="23" y="64"/>
                  </a:cubicBezTo>
                  <a:cubicBezTo>
                    <a:pt x="30" y="63"/>
                    <a:pt x="34" y="56"/>
                    <a:pt x="33" y="49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27"/>
                    <a:pt x="22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4" y="25"/>
                    <a:pt x="14" y="25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20" y="29"/>
                    <a:pt x="24" y="31"/>
                    <a:pt x="24" y="35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8" y="54"/>
                    <a:pt x="26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8" y="59"/>
                    <a:pt x="15" y="57"/>
                    <a:pt x="14" y="53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0" y="46"/>
                    <a:pt x="8" y="45"/>
                    <a:pt x="6" y="4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10" y="61"/>
                    <a:pt x="16" y="65"/>
                    <a:pt x="23" y="64"/>
                  </a:cubicBezTo>
                  <a:close/>
                  <a:moveTo>
                    <a:pt x="19" y="41"/>
                  </a:moveTo>
                  <a:cubicBezTo>
                    <a:pt x="19" y="41"/>
                    <a:pt x="20" y="41"/>
                    <a:pt x="20" y="41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6"/>
                    <a:pt x="18" y="36"/>
                    <a:pt x="18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0" y="34"/>
                    <a:pt x="10" y="3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1"/>
                    <a:pt x="8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6" y="6"/>
                    <a:pt x="19" y="9"/>
                    <a:pt x="20" y="12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4" y="20"/>
                    <a:pt x="26" y="21"/>
                    <a:pt x="28" y="2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5"/>
                    <a:pt x="18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4" y="3"/>
                    <a:pt x="0" y="10"/>
                    <a:pt x="1" y="16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8"/>
                    <a:pt x="12" y="43"/>
                    <a:pt x="19" y="4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38" name="Google Shape;138;p10"/>
            <p:cNvSpPr/>
            <p:nvPr/>
          </p:nvSpPr>
          <p:spPr>
            <a:xfrm>
              <a:off x="3315" y="1226"/>
              <a:ext cx="113" cy="11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9" y="17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74"/>
                    <a:pt x="83" y="80"/>
                    <a:pt x="72" y="80"/>
                  </a:cubicBezTo>
                  <a:cubicBezTo>
                    <a:pt x="61" y="80"/>
                    <a:pt x="52" y="74"/>
                    <a:pt x="52" y="66"/>
                  </a:cubicBezTo>
                  <a:cubicBezTo>
                    <a:pt x="52" y="58"/>
                    <a:pt x="61" y="52"/>
                    <a:pt x="72" y="52"/>
                  </a:cubicBezTo>
                  <a:cubicBezTo>
                    <a:pt x="75" y="52"/>
                    <a:pt x="78" y="52"/>
                    <a:pt x="81" y="5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85"/>
                    <a:pt x="32" y="92"/>
                    <a:pt x="21" y="92"/>
                  </a:cubicBezTo>
                  <a:cubicBezTo>
                    <a:pt x="9" y="92"/>
                    <a:pt x="0" y="85"/>
                    <a:pt x="0" y="77"/>
                  </a:cubicBezTo>
                  <a:cubicBezTo>
                    <a:pt x="0" y="70"/>
                    <a:pt x="9" y="63"/>
                    <a:pt x="21" y="63"/>
                  </a:cubicBezTo>
                  <a:cubicBezTo>
                    <a:pt x="24" y="63"/>
                    <a:pt x="27" y="64"/>
                    <a:pt x="29" y="64"/>
                  </a:cubicBezTo>
                  <a:cubicBezTo>
                    <a:pt x="29" y="34"/>
                    <a:pt x="29" y="34"/>
                    <a:pt x="29" y="34"/>
                  </a:cubicBezTo>
                  <a:lnTo>
                    <a:pt x="29" y="1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39" name="Google Shape;139;p10"/>
            <p:cNvSpPr/>
            <p:nvPr/>
          </p:nvSpPr>
          <p:spPr>
            <a:xfrm>
              <a:off x="3052" y="2198"/>
              <a:ext cx="87" cy="77"/>
            </a:xfrm>
            <a:custGeom>
              <a:avLst/>
              <a:gdLst/>
              <a:ahLst/>
              <a:cxnLst/>
              <a:rect l="l" t="t" r="r" b="b"/>
              <a:pathLst>
                <a:path w="71" h="63" extrusionOk="0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46" y="0"/>
                    <a:pt x="59" y="11"/>
                    <a:pt x="59" y="24"/>
                  </a:cubicBezTo>
                  <a:cubicBezTo>
                    <a:pt x="59" y="38"/>
                    <a:pt x="46" y="48"/>
                    <a:pt x="30" y="48"/>
                  </a:cubicBezTo>
                  <a:cubicBezTo>
                    <a:pt x="28" y="48"/>
                    <a:pt x="27" y="48"/>
                    <a:pt x="25" y="48"/>
                  </a:cubicBezTo>
                  <a:cubicBezTo>
                    <a:pt x="19" y="54"/>
                    <a:pt x="11" y="55"/>
                    <a:pt x="4" y="56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8" y="52"/>
                    <a:pt x="11" y="49"/>
                    <a:pt x="11" y="45"/>
                  </a:cubicBezTo>
                  <a:cubicBezTo>
                    <a:pt x="11" y="44"/>
                    <a:pt x="11" y="43"/>
                    <a:pt x="11" y="43"/>
                  </a:cubicBezTo>
                  <a:cubicBezTo>
                    <a:pt x="4" y="39"/>
                    <a:pt x="0" y="32"/>
                    <a:pt x="0" y="24"/>
                  </a:cubicBezTo>
                  <a:cubicBezTo>
                    <a:pt x="0" y="11"/>
                    <a:pt x="13" y="0"/>
                    <a:pt x="30" y="0"/>
                  </a:cubicBezTo>
                  <a:close/>
                  <a:moveTo>
                    <a:pt x="62" y="54"/>
                  </a:moveTo>
                  <a:cubicBezTo>
                    <a:pt x="62" y="57"/>
                    <a:pt x="64" y="60"/>
                    <a:pt x="67" y="62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1" y="63"/>
                    <a:pt x="55" y="62"/>
                    <a:pt x="50" y="57"/>
                  </a:cubicBezTo>
                  <a:cubicBezTo>
                    <a:pt x="48" y="57"/>
                    <a:pt x="47" y="57"/>
                    <a:pt x="46" y="57"/>
                  </a:cubicBezTo>
                  <a:cubicBezTo>
                    <a:pt x="40" y="57"/>
                    <a:pt x="34" y="56"/>
                    <a:pt x="30" y="53"/>
                  </a:cubicBezTo>
                  <a:cubicBezTo>
                    <a:pt x="39" y="53"/>
                    <a:pt x="47" y="50"/>
                    <a:pt x="54" y="45"/>
                  </a:cubicBezTo>
                  <a:cubicBezTo>
                    <a:pt x="57" y="42"/>
                    <a:pt x="59" y="39"/>
                    <a:pt x="61" y="36"/>
                  </a:cubicBezTo>
                  <a:cubicBezTo>
                    <a:pt x="63" y="32"/>
                    <a:pt x="64" y="28"/>
                    <a:pt x="64" y="24"/>
                  </a:cubicBezTo>
                  <a:cubicBezTo>
                    <a:pt x="64" y="24"/>
                    <a:pt x="64" y="23"/>
                    <a:pt x="64" y="22"/>
                  </a:cubicBezTo>
                  <a:cubicBezTo>
                    <a:pt x="68" y="26"/>
                    <a:pt x="71" y="31"/>
                    <a:pt x="71" y="37"/>
                  </a:cubicBezTo>
                  <a:cubicBezTo>
                    <a:pt x="71" y="43"/>
                    <a:pt x="67" y="49"/>
                    <a:pt x="62" y="53"/>
                  </a:cubicBezTo>
                  <a:cubicBezTo>
                    <a:pt x="62" y="53"/>
                    <a:pt x="62" y="54"/>
                    <a:pt x="62" y="5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40" name="Google Shape;140;p10"/>
            <p:cNvSpPr/>
            <p:nvPr/>
          </p:nvSpPr>
          <p:spPr>
            <a:xfrm>
              <a:off x="3122" y="2035"/>
              <a:ext cx="80" cy="78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65" y="24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5" y="10"/>
                    <a:pt x="39" y="8"/>
                    <a:pt x="33" y="8"/>
                  </a:cubicBezTo>
                  <a:cubicBezTo>
                    <a:pt x="26" y="8"/>
                    <a:pt x="20" y="10"/>
                    <a:pt x="16" y="15"/>
                  </a:cubicBezTo>
                  <a:cubicBezTo>
                    <a:pt x="11" y="20"/>
                    <a:pt x="9" y="26"/>
                    <a:pt x="9" y="32"/>
                  </a:cubicBezTo>
                  <a:cubicBezTo>
                    <a:pt x="9" y="39"/>
                    <a:pt x="11" y="45"/>
                    <a:pt x="16" y="49"/>
                  </a:cubicBezTo>
                  <a:cubicBezTo>
                    <a:pt x="20" y="54"/>
                    <a:pt x="26" y="56"/>
                    <a:pt x="33" y="56"/>
                  </a:cubicBezTo>
                  <a:cubicBezTo>
                    <a:pt x="39" y="56"/>
                    <a:pt x="45" y="54"/>
                    <a:pt x="50" y="49"/>
                  </a:cubicBezTo>
                  <a:cubicBezTo>
                    <a:pt x="50" y="49"/>
                    <a:pt x="51" y="48"/>
                    <a:pt x="51" y="48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1" y="60"/>
                    <a:pt x="43" y="64"/>
                    <a:pt x="33" y="64"/>
                  </a:cubicBezTo>
                  <a:cubicBezTo>
                    <a:pt x="15" y="64"/>
                    <a:pt x="0" y="50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42" y="0"/>
                    <a:pt x="50" y="3"/>
                    <a:pt x="56" y="9"/>
                  </a:cubicBezTo>
                  <a:cubicBezTo>
                    <a:pt x="65" y="0"/>
                    <a:pt x="65" y="0"/>
                    <a:pt x="65" y="0"/>
                  </a:cubicBezTo>
                  <a:lnTo>
                    <a:pt x="65" y="24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41" name="Google Shape;141;p10"/>
            <p:cNvSpPr/>
            <p:nvPr/>
          </p:nvSpPr>
          <p:spPr>
            <a:xfrm>
              <a:off x="3175" y="1404"/>
              <a:ext cx="116" cy="102"/>
            </a:xfrm>
            <a:custGeom>
              <a:avLst/>
              <a:gdLst/>
              <a:ahLst/>
              <a:cxnLst/>
              <a:rect l="l" t="t" r="r" b="b"/>
              <a:pathLst>
                <a:path w="95" h="83" extrusionOk="0">
                  <a:moveTo>
                    <a:pt x="95" y="34"/>
                  </a:moveTo>
                  <a:cubicBezTo>
                    <a:pt x="95" y="15"/>
                    <a:pt x="90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57" y="14"/>
                    <a:pt x="31" y="19"/>
                  </a:cubicBezTo>
                  <a:cubicBezTo>
                    <a:pt x="31" y="23"/>
                    <a:pt x="30" y="28"/>
                    <a:pt x="30" y="34"/>
                  </a:cubicBezTo>
                  <a:cubicBezTo>
                    <a:pt x="30" y="40"/>
                    <a:pt x="31" y="45"/>
                    <a:pt x="31" y="49"/>
                  </a:cubicBezTo>
                  <a:cubicBezTo>
                    <a:pt x="57" y="54"/>
                    <a:pt x="75" y="68"/>
                    <a:pt x="75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90" y="68"/>
                    <a:pt x="95" y="52"/>
                    <a:pt x="95" y="34"/>
                  </a:cubicBezTo>
                  <a:close/>
                  <a:moveTo>
                    <a:pt x="80" y="63"/>
                  </a:moveTo>
                  <a:cubicBezTo>
                    <a:pt x="79" y="63"/>
                    <a:pt x="78" y="62"/>
                    <a:pt x="78" y="61"/>
                  </a:cubicBezTo>
                  <a:cubicBezTo>
                    <a:pt x="77" y="60"/>
                    <a:pt x="76" y="58"/>
                    <a:pt x="75" y="55"/>
                  </a:cubicBezTo>
                  <a:cubicBezTo>
                    <a:pt x="73" y="50"/>
                    <a:pt x="71" y="42"/>
                    <a:pt x="71" y="34"/>
                  </a:cubicBezTo>
                  <a:cubicBezTo>
                    <a:pt x="71" y="26"/>
                    <a:pt x="73" y="18"/>
                    <a:pt x="75" y="13"/>
                  </a:cubicBezTo>
                  <a:cubicBezTo>
                    <a:pt x="76" y="10"/>
                    <a:pt x="77" y="8"/>
                    <a:pt x="78" y="7"/>
                  </a:cubicBezTo>
                  <a:cubicBezTo>
                    <a:pt x="78" y="6"/>
                    <a:pt x="79" y="5"/>
                    <a:pt x="80" y="5"/>
                  </a:cubicBezTo>
                  <a:cubicBezTo>
                    <a:pt x="81" y="5"/>
                    <a:pt x="82" y="6"/>
                    <a:pt x="83" y="7"/>
                  </a:cubicBezTo>
                  <a:cubicBezTo>
                    <a:pt x="84" y="8"/>
                    <a:pt x="85" y="10"/>
                    <a:pt x="86" y="13"/>
                  </a:cubicBezTo>
                  <a:cubicBezTo>
                    <a:pt x="88" y="18"/>
                    <a:pt x="89" y="26"/>
                    <a:pt x="89" y="34"/>
                  </a:cubicBezTo>
                  <a:cubicBezTo>
                    <a:pt x="89" y="42"/>
                    <a:pt x="88" y="50"/>
                    <a:pt x="86" y="55"/>
                  </a:cubicBezTo>
                  <a:cubicBezTo>
                    <a:pt x="85" y="58"/>
                    <a:pt x="84" y="60"/>
                    <a:pt x="83" y="61"/>
                  </a:cubicBezTo>
                  <a:cubicBezTo>
                    <a:pt x="82" y="62"/>
                    <a:pt x="81" y="63"/>
                    <a:pt x="80" y="63"/>
                  </a:cubicBezTo>
                  <a:close/>
                  <a:moveTo>
                    <a:pt x="24" y="34"/>
                  </a:moveTo>
                  <a:cubicBezTo>
                    <a:pt x="24" y="29"/>
                    <a:pt x="24" y="24"/>
                    <a:pt x="25" y="20"/>
                  </a:cubicBezTo>
                  <a:cubicBezTo>
                    <a:pt x="20" y="21"/>
                    <a:pt x="16" y="21"/>
                    <a:pt x="12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12" y="47"/>
                  </a:cubicBezTo>
                  <a:cubicBezTo>
                    <a:pt x="16" y="47"/>
                    <a:pt x="20" y="47"/>
                    <a:pt x="25" y="48"/>
                  </a:cubicBezTo>
                  <a:cubicBezTo>
                    <a:pt x="24" y="43"/>
                    <a:pt x="24" y="39"/>
                    <a:pt x="24" y="34"/>
                  </a:cubicBezTo>
                  <a:close/>
                  <a:moveTo>
                    <a:pt x="34" y="54"/>
                  </a:moveTo>
                  <a:cubicBezTo>
                    <a:pt x="23" y="51"/>
                    <a:pt x="23" y="51"/>
                    <a:pt x="23" y="5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3"/>
                    <a:pt x="32" y="83"/>
                    <a:pt x="34" y="83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6" y="78"/>
                    <a:pt x="47" y="76"/>
                    <a:pt x="46" y="75"/>
                  </a:cubicBezTo>
                  <a:lnTo>
                    <a:pt x="34" y="54"/>
                  </a:lnTo>
                  <a:close/>
                  <a:moveTo>
                    <a:pt x="80" y="45"/>
                  </a:moveTo>
                  <a:cubicBezTo>
                    <a:pt x="80" y="45"/>
                    <a:pt x="80" y="45"/>
                    <a:pt x="79" y="44"/>
                  </a:cubicBezTo>
                  <a:cubicBezTo>
                    <a:pt x="79" y="44"/>
                    <a:pt x="79" y="43"/>
                    <a:pt x="78" y="42"/>
                  </a:cubicBezTo>
                  <a:cubicBezTo>
                    <a:pt x="77" y="40"/>
                    <a:pt x="77" y="37"/>
                    <a:pt x="77" y="34"/>
                  </a:cubicBezTo>
                  <a:cubicBezTo>
                    <a:pt x="77" y="31"/>
                    <a:pt x="77" y="28"/>
                    <a:pt x="78" y="26"/>
                  </a:cubicBezTo>
                  <a:cubicBezTo>
                    <a:pt x="79" y="25"/>
                    <a:pt x="79" y="24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4"/>
                    <a:pt x="82" y="25"/>
                    <a:pt x="82" y="26"/>
                  </a:cubicBezTo>
                  <a:cubicBezTo>
                    <a:pt x="83" y="28"/>
                    <a:pt x="84" y="31"/>
                    <a:pt x="84" y="34"/>
                  </a:cubicBezTo>
                  <a:cubicBezTo>
                    <a:pt x="84" y="37"/>
                    <a:pt x="83" y="40"/>
                    <a:pt x="82" y="42"/>
                  </a:cubicBezTo>
                  <a:cubicBezTo>
                    <a:pt x="82" y="43"/>
                    <a:pt x="82" y="44"/>
                    <a:pt x="81" y="44"/>
                  </a:cubicBezTo>
                  <a:cubicBezTo>
                    <a:pt x="81" y="45"/>
                    <a:pt x="81" y="45"/>
                    <a:pt x="80" y="45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42" name="Google Shape;142;p10"/>
            <p:cNvSpPr/>
            <p:nvPr/>
          </p:nvSpPr>
          <p:spPr>
            <a:xfrm>
              <a:off x="3413" y="1074"/>
              <a:ext cx="66" cy="6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27" y="0"/>
                  </a:moveTo>
                  <a:cubicBezTo>
                    <a:pt x="12" y="0"/>
                    <a:pt x="0" y="11"/>
                    <a:pt x="0" y="26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2" y="53"/>
                    <a:pt x="54" y="41"/>
                    <a:pt x="54" y="26"/>
                  </a:cubicBezTo>
                  <a:cubicBezTo>
                    <a:pt x="54" y="11"/>
                    <a:pt x="42" y="0"/>
                    <a:pt x="27" y="0"/>
                  </a:cubicBezTo>
                  <a:close/>
                  <a:moveTo>
                    <a:pt x="16" y="43"/>
                  </a:moveTo>
                  <a:cubicBezTo>
                    <a:pt x="16" y="41"/>
                    <a:pt x="17" y="40"/>
                    <a:pt x="17" y="38"/>
                  </a:cubicBezTo>
                  <a:cubicBezTo>
                    <a:pt x="17" y="31"/>
                    <a:pt x="13" y="26"/>
                    <a:pt x="7" y="24"/>
                  </a:cubicBezTo>
                  <a:cubicBezTo>
                    <a:pt x="7" y="19"/>
                    <a:pt x="9" y="15"/>
                    <a:pt x="13" y="12"/>
                  </a:cubicBezTo>
                  <a:cubicBezTo>
                    <a:pt x="16" y="8"/>
                    <a:pt x="21" y="6"/>
                    <a:pt x="27" y="6"/>
                  </a:cubicBezTo>
                  <a:cubicBezTo>
                    <a:pt x="32" y="6"/>
                    <a:pt x="37" y="8"/>
                    <a:pt x="41" y="12"/>
                  </a:cubicBezTo>
                  <a:cubicBezTo>
                    <a:pt x="44" y="15"/>
                    <a:pt x="46" y="19"/>
                    <a:pt x="47" y="24"/>
                  </a:cubicBezTo>
                  <a:cubicBezTo>
                    <a:pt x="41" y="26"/>
                    <a:pt x="37" y="31"/>
                    <a:pt x="37" y="38"/>
                  </a:cubicBezTo>
                  <a:cubicBezTo>
                    <a:pt x="37" y="40"/>
                    <a:pt x="37" y="41"/>
                    <a:pt x="38" y="43"/>
                  </a:cubicBezTo>
                  <a:cubicBezTo>
                    <a:pt x="35" y="45"/>
                    <a:pt x="31" y="46"/>
                    <a:pt x="27" y="46"/>
                  </a:cubicBezTo>
                  <a:cubicBezTo>
                    <a:pt x="23" y="46"/>
                    <a:pt x="19" y="45"/>
                    <a:pt x="16" y="43"/>
                  </a:cubicBezTo>
                  <a:close/>
                  <a:moveTo>
                    <a:pt x="29" y="33"/>
                  </a:moveTo>
                  <a:cubicBezTo>
                    <a:pt x="30" y="33"/>
                    <a:pt x="30" y="34"/>
                    <a:pt x="30" y="35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29" y="40"/>
                    <a:pt x="28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3" y="39"/>
                    <a:pt x="23" y="38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4" y="33"/>
                    <a:pt x="25" y="33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0"/>
                    <a:pt x="28" y="10"/>
                    <a:pt x="28" y="10"/>
                  </a:cubicBezTo>
                  <a:lnTo>
                    <a:pt x="29" y="33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43" name="Google Shape;143;p10"/>
            <p:cNvSpPr/>
            <p:nvPr/>
          </p:nvSpPr>
          <p:spPr>
            <a:xfrm>
              <a:off x="2859" y="740"/>
              <a:ext cx="295" cy="1141"/>
            </a:xfrm>
            <a:custGeom>
              <a:avLst/>
              <a:gdLst/>
              <a:ahLst/>
              <a:cxnLst/>
              <a:rect l="l" t="t" r="r" b="b"/>
              <a:pathLst>
                <a:path w="240" h="929" extrusionOk="0">
                  <a:moveTo>
                    <a:pt x="154" y="867"/>
                  </a:moveTo>
                  <a:cubicBezTo>
                    <a:pt x="187" y="868"/>
                    <a:pt x="187" y="868"/>
                    <a:pt x="187" y="868"/>
                  </a:cubicBezTo>
                  <a:cubicBezTo>
                    <a:pt x="186" y="860"/>
                    <a:pt x="185" y="858"/>
                    <a:pt x="185" y="850"/>
                  </a:cubicBezTo>
                  <a:cubicBezTo>
                    <a:pt x="185" y="843"/>
                    <a:pt x="191" y="838"/>
                    <a:pt x="198" y="838"/>
                  </a:cubicBezTo>
                  <a:cubicBezTo>
                    <a:pt x="205" y="838"/>
                    <a:pt x="211" y="844"/>
                    <a:pt x="210" y="851"/>
                  </a:cubicBezTo>
                  <a:cubicBezTo>
                    <a:pt x="210" y="861"/>
                    <a:pt x="214" y="866"/>
                    <a:pt x="221" y="871"/>
                  </a:cubicBezTo>
                  <a:cubicBezTo>
                    <a:pt x="221" y="871"/>
                    <a:pt x="221" y="872"/>
                    <a:pt x="221" y="872"/>
                  </a:cubicBezTo>
                  <a:cubicBezTo>
                    <a:pt x="222" y="863"/>
                    <a:pt x="222" y="863"/>
                    <a:pt x="222" y="863"/>
                  </a:cubicBezTo>
                  <a:cubicBezTo>
                    <a:pt x="240" y="864"/>
                    <a:pt x="240" y="864"/>
                    <a:pt x="240" y="864"/>
                  </a:cubicBezTo>
                  <a:cubicBezTo>
                    <a:pt x="237" y="925"/>
                    <a:pt x="237" y="925"/>
                    <a:pt x="237" y="925"/>
                  </a:cubicBezTo>
                  <a:cubicBezTo>
                    <a:pt x="219" y="924"/>
                    <a:pt x="219" y="924"/>
                    <a:pt x="219" y="924"/>
                  </a:cubicBezTo>
                  <a:cubicBezTo>
                    <a:pt x="219" y="919"/>
                    <a:pt x="219" y="919"/>
                    <a:pt x="219" y="919"/>
                  </a:cubicBezTo>
                  <a:cubicBezTo>
                    <a:pt x="213" y="919"/>
                    <a:pt x="212" y="921"/>
                    <a:pt x="209" y="923"/>
                  </a:cubicBezTo>
                  <a:cubicBezTo>
                    <a:pt x="208" y="924"/>
                    <a:pt x="206" y="926"/>
                    <a:pt x="202" y="927"/>
                  </a:cubicBezTo>
                  <a:cubicBezTo>
                    <a:pt x="198" y="929"/>
                    <a:pt x="194" y="929"/>
                    <a:pt x="187" y="929"/>
                  </a:cubicBezTo>
                  <a:cubicBezTo>
                    <a:pt x="182" y="929"/>
                    <a:pt x="182" y="929"/>
                    <a:pt x="182" y="929"/>
                  </a:cubicBezTo>
                  <a:cubicBezTo>
                    <a:pt x="181" y="929"/>
                    <a:pt x="181" y="929"/>
                    <a:pt x="181" y="929"/>
                  </a:cubicBezTo>
                  <a:cubicBezTo>
                    <a:pt x="175" y="929"/>
                    <a:pt x="170" y="924"/>
                    <a:pt x="170" y="918"/>
                  </a:cubicBezTo>
                  <a:cubicBezTo>
                    <a:pt x="170" y="917"/>
                    <a:pt x="171" y="916"/>
                    <a:pt x="171" y="915"/>
                  </a:cubicBezTo>
                  <a:cubicBezTo>
                    <a:pt x="169" y="913"/>
                    <a:pt x="168" y="910"/>
                    <a:pt x="168" y="907"/>
                  </a:cubicBezTo>
                  <a:cubicBezTo>
                    <a:pt x="168" y="906"/>
                    <a:pt x="169" y="905"/>
                    <a:pt x="169" y="904"/>
                  </a:cubicBezTo>
                  <a:cubicBezTo>
                    <a:pt x="167" y="902"/>
                    <a:pt x="166" y="899"/>
                    <a:pt x="166" y="896"/>
                  </a:cubicBezTo>
                  <a:cubicBezTo>
                    <a:pt x="166" y="895"/>
                    <a:pt x="167" y="893"/>
                    <a:pt x="167" y="892"/>
                  </a:cubicBezTo>
                  <a:cubicBezTo>
                    <a:pt x="153" y="891"/>
                    <a:pt x="153" y="891"/>
                    <a:pt x="153" y="891"/>
                  </a:cubicBezTo>
                  <a:cubicBezTo>
                    <a:pt x="147" y="891"/>
                    <a:pt x="141" y="885"/>
                    <a:pt x="142" y="878"/>
                  </a:cubicBezTo>
                  <a:cubicBezTo>
                    <a:pt x="142" y="872"/>
                    <a:pt x="148" y="866"/>
                    <a:pt x="154" y="867"/>
                  </a:cubicBezTo>
                  <a:close/>
                  <a:moveTo>
                    <a:pt x="229" y="919"/>
                  </a:moveTo>
                  <a:cubicBezTo>
                    <a:pt x="230" y="919"/>
                    <a:pt x="232" y="917"/>
                    <a:pt x="232" y="916"/>
                  </a:cubicBezTo>
                  <a:cubicBezTo>
                    <a:pt x="232" y="914"/>
                    <a:pt x="230" y="913"/>
                    <a:pt x="229" y="913"/>
                  </a:cubicBezTo>
                  <a:cubicBezTo>
                    <a:pt x="227" y="912"/>
                    <a:pt x="226" y="914"/>
                    <a:pt x="226" y="915"/>
                  </a:cubicBezTo>
                  <a:cubicBezTo>
                    <a:pt x="226" y="917"/>
                    <a:pt x="227" y="919"/>
                    <a:pt x="229" y="919"/>
                  </a:cubicBezTo>
                  <a:close/>
                  <a:moveTo>
                    <a:pt x="154" y="885"/>
                  </a:moveTo>
                  <a:cubicBezTo>
                    <a:pt x="178" y="886"/>
                    <a:pt x="178" y="886"/>
                    <a:pt x="178" y="886"/>
                  </a:cubicBezTo>
                  <a:cubicBezTo>
                    <a:pt x="179" y="886"/>
                    <a:pt x="179" y="886"/>
                    <a:pt x="179" y="886"/>
                  </a:cubicBezTo>
                  <a:cubicBezTo>
                    <a:pt x="178" y="892"/>
                    <a:pt x="178" y="892"/>
                    <a:pt x="178" y="892"/>
                  </a:cubicBezTo>
                  <a:cubicBezTo>
                    <a:pt x="178" y="892"/>
                    <a:pt x="178" y="892"/>
                    <a:pt x="178" y="892"/>
                  </a:cubicBezTo>
                  <a:cubicBezTo>
                    <a:pt x="175" y="892"/>
                    <a:pt x="173" y="894"/>
                    <a:pt x="173" y="897"/>
                  </a:cubicBezTo>
                  <a:cubicBezTo>
                    <a:pt x="173" y="898"/>
                    <a:pt x="174" y="900"/>
                    <a:pt x="175" y="901"/>
                  </a:cubicBezTo>
                  <a:cubicBezTo>
                    <a:pt x="177" y="903"/>
                    <a:pt x="177" y="903"/>
                    <a:pt x="177" y="903"/>
                  </a:cubicBezTo>
                  <a:cubicBezTo>
                    <a:pt x="176" y="905"/>
                    <a:pt x="176" y="905"/>
                    <a:pt x="176" y="905"/>
                  </a:cubicBezTo>
                  <a:cubicBezTo>
                    <a:pt x="175" y="906"/>
                    <a:pt x="175" y="906"/>
                    <a:pt x="175" y="907"/>
                  </a:cubicBezTo>
                  <a:cubicBezTo>
                    <a:pt x="175" y="909"/>
                    <a:pt x="176" y="910"/>
                    <a:pt x="177" y="911"/>
                  </a:cubicBezTo>
                  <a:cubicBezTo>
                    <a:pt x="179" y="913"/>
                    <a:pt x="179" y="913"/>
                    <a:pt x="179" y="913"/>
                  </a:cubicBezTo>
                  <a:cubicBezTo>
                    <a:pt x="178" y="915"/>
                    <a:pt x="178" y="915"/>
                    <a:pt x="178" y="915"/>
                  </a:cubicBezTo>
                  <a:cubicBezTo>
                    <a:pt x="177" y="916"/>
                    <a:pt x="177" y="917"/>
                    <a:pt x="177" y="918"/>
                  </a:cubicBezTo>
                  <a:cubicBezTo>
                    <a:pt x="177" y="920"/>
                    <a:pt x="179" y="923"/>
                    <a:pt x="182" y="923"/>
                  </a:cubicBezTo>
                  <a:cubicBezTo>
                    <a:pt x="183" y="923"/>
                    <a:pt x="183" y="923"/>
                    <a:pt x="183" y="923"/>
                  </a:cubicBezTo>
                  <a:cubicBezTo>
                    <a:pt x="188" y="923"/>
                    <a:pt x="188" y="923"/>
                    <a:pt x="188" y="923"/>
                  </a:cubicBezTo>
                  <a:cubicBezTo>
                    <a:pt x="200" y="924"/>
                    <a:pt x="202" y="920"/>
                    <a:pt x="205" y="917"/>
                  </a:cubicBezTo>
                  <a:cubicBezTo>
                    <a:pt x="208" y="915"/>
                    <a:pt x="211" y="912"/>
                    <a:pt x="220" y="912"/>
                  </a:cubicBezTo>
                  <a:cubicBezTo>
                    <a:pt x="221" y="880"/>
                    <a:pt x="221" y="880"/>
                    <a:pt x="221" y="880"/>
                  </a:cubicBezTo>
                  <a:cubicBezTo>
                    <a:pt x="219" y="879"/>
                    <a:pt x="218" y="878"/>
                    <a:pt x="217" y="877"/>
                  </a:cubicBezTo>
                  <a:cubicBezTo>
                    <a:pt x="208" y="870"/>
                    <a:pt x="203" y="863"/>
                    <a:pt x="204" y="851"/>
                  </a:cubicBezTo>
                  <a:cubicBezTo>
                    <a:pt x="204" y="848"/>
                    <a:pt x="201" y="845"/>
                    <a:pt x="198" y="845"/>
                  </a:cubicBezTo>
                  <a:cubicBezTo>
                    <a:pt x="195" y="845"/>
                    <a:pt x="192" y="847"/>
                    <a:pt x="192" y="851"/>
                  </a:cubicBezTo>
                  <a:cubicBezTo>
                    <a:pt x="192" y="859"/>
                    <a:pt x="193" y="861"/>
                    <a:pt x="195" y="868"/>
                  </a:cubicBezTo>
                  <a:cubicBezTo>
                    <a:pt x="195" y="871"/>
                    <a:pt x="196" y="873"/>
                    <a:pt x="196" y="874"/>
                  </a:cubicBezTo>
                  <a:cubicBezTo>
                    <a:pt x="155" y="873"/>
                    <a:pt x="155" y="873"/>
                    <a:pt x="155" y="873"/>
                  </a:cubicBezTo>
                  <a:cubicBezTo>
                    <a:pt x="151" y="873"/>
                    <a:pt x="148" y="875"/>
                    <a:pt x="148" y="879"/>
                  </a:cubicBezTo>
                  <a:cubicBezTo>
                    <a:pt x="148" y="882"/>
                    <a:pt x="151" y="885"/>
                    <a:pt x="154" y="885"/>
                  </a:cubicBezTo>
                  <a:close/>
                  <a:moveTo>
                    <a:pt x="24" y="14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61"/>
                    <a:pt x="68" y="66"/>
                    <a:pt x="59" y="66"/>
                  </a:cubicBezTo>
                  <a:cubicBezTo>
                    <a:pt x="50" y="66"/>
                    <a:pt x="42" y="61"/>
                    <a:pt x="42" y="54"/>
                  </a:cubicBezTo>
                  <a:cubicBezTo>
                    <a:pt x="42" y="48"/>
                    <a:pt x="50" y="42"/>
                    <a:pt x="59" y="42"/>
                  </a:cubicBezTo>
                  <a:cubicBezTo>
                    <a:pt x="61" y="42"/>
                    <a:pt x="64" y="43"/>
                    <a:pt x="66" y="44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70"/>
                    <a:pt x="26" y="75"/>
                    <a:pt x="16" y="75"/>
                  </a:cubicBezTo>
                  <a:cubicBezTo>
                    <a:pt x="7" y="75"/>
                    <a:pt x="0" y="70"/>
                    <a:pt x="0" y="64"/>
                  </a:cubicBezTo>
                  <a:cubicBezTo>
                    <a:pt x="0" y="57"/>
                    <a:pt x="7" y="52"/>
                    <a:pt x="16" y="52"/>
                  </a:cubicBezTo>
                  <a:cubicBezTo>
                    <a:pt x="19" y="52"/>
                    <a:pt x="21" y="52"/>
                    <a:pt x="24" y="53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4" y="14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44" name="Google Shape;144;p10"/>
            <p:cNvSpPr/>
            <p:nvPr/>
          </p:nvSpPr>
          <p:spPr>
            <a:xfrm>
              <a:off x="3047" y="1560"/>
              <a:ext cx="91" cy="91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45" y="91"/>
                  </a:moveTo>
                  <a:lnTo>
                    <a:pt x="91" y="46"/>
                  </a:lnTo>
                  <a:lnTo>
                    <a:pt x="63" y="46"/>
                  </a:lnTo>
                  <a:lnTo>
                    <a:pt x="63" y="0"/>
                  </a:lnTo>
                  <a:lnTo>
                    <a:pt x="28" y="0"/>
                  </a:lnTo>
                  <a:lnTo>
                    <a:pt x="28" y="46"/>
                  </a:lnTo>
                  <a:lnTo>
                    <a:pt x="0" y="46"/>
                  </a:lnTo>
                  <a:lnTo>
                    <a:pt x="45" y="9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45" name="Google Shape;145;p10"/>
            <p:cNvSpPr/>
            <p:nvPr/>
          </p:nvSpPr>
          <p:spPr>
            <a:xfrm>
              <a:off x="2946" y="1963"/>
              <a:ext cx="78" cy="77"/>
            </a:xfrm>
            <a:custGeom>
              <a:avLst/>
              <a:gdLst/>
              <a:ahLst/>
              <a:cxnLst/>
              <a:rect l="l" t="t" r="r" b="b"/>
              <a:pathLst>
                <a:path w="63" h="62" extrusionOk="0">
                  <a:moveTo>
                    <a:pt x="32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49" y="0"/>
                    <a:pt x="63" y="14"/>
                    <a:pt x="63" y="31"/>
                  </a:cubicBezTo>
                  <a:cubicBezTo>
                    <a:pt x="63" y="48"/>
                    <a:pt x="49" y="62"/>
                    <a:pt x="32" y="62"/>
                  </a:cubicBezTo>
                  <a:close/>
                  <a:moveTo>
                    <a:pt x="58" y="35"/>
                  </a:moveTo>
                  <a:cubicBezTo>
                    <a:pt x="57" y="35"/>
                    <a:pt x="50" y="33"/>
                    <a:pt x="41" y="34"/>
                  </a:cubicBezTo>
                  <a:cubicBezTo>
                    <a:pt x="45" y="44"/>
                    <a:pt x="46" y="52"/>
                    <a:pt x="46" y="53"/>
                  </a:cubicBezTo>
                  <a:cubicBezTo>
                    <a:pt x="52" y="49"/>
                    <a:pt x="57" y="43"/>
                    <a:pt x="58" y="35"/>
                  </a:cubicBezTo>
                  <a:close/>
                  <a:moveTo>
                    <a:pt x="42" y="56"/>
                  </a:moveTo>
                  <a:cubicBezTo>
                    <a:pt x="41" y="53"/>
                    <a:pt x="40" y="45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1" y="41"/>
                    <a:pt x="16" y="51"/>
                    <a:pt x="15" y="52"/>
                  </a:cubicBezTo>
                  <a:cubicBezTo>
                    <a:pt x="20" y="56"/>
                    <a:pt x="25" y="58"/>
                    <a:pt x="32" y="58"/>
                  </a:cubicBezTo>
                  <a:cubicBezTo>
                    <a:pt x="35" y="58"/>
                    <a:pt x="39" y="57"/>
                    <a:pt x="42" y="56"/>
                  </a:cubicBezTo>
                  <a:close/>
                  <a:moveTo>
                    <a:pt x="12" y="49"/>
                  </a:moveTo>
                  <a:cubicBezTo>
                    <a:pt x="12" y="48"/>
                    <a:pt x="20" y="36"/>
                    <a:pt x="33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0"/>
                    <a:pt x="33" y="28"/>
                    <a:pt x="32" y="27"/>
                  </a:cubicBezTo>
                  <a:cubicBezTo>
                    <a:pt x="19" y="31"/>
                    <a:pt x="6" y="30"/>
                    <a:pt x="5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8"/>
                    <a:pt x="8" y="44"/>
                    <a:pt x="12" y="49"/>
                  </a:cubicBezTo>
                  <a:close/>
                  <a:moveTo>
                    <a:pt x="5" y="26"/>
                  </a:moveTo>
                  <a:cubicBezTo>
                    <a:pt x="7" y="26"/>
                    <a:pt x="18" y="26"/>
                    <a:pt x="30" y="23"/>
                  </a:cubicBezTo>
                  <a:cubicBezTo>
                    <a:pt x="26" y="15"/>
                    <a:pt x="21" y="8"/>
                    <a:pt x="20" y="7"/>
                  </a:cubicBezTo>
                  <a:cubicBezTo>
                    <a:pt x="13" y="11"/>
                    <a:pt x="7" y="18"/>
                    <a:pt x="5" y="26"/>
                  </a:cubicBezTo>
                  <a:close/>
                  <a:moveTo>
                    <a:pt x="25" y="5"/>
                  </a:moveTo>
                  <a:cubicBezTo>
                    <a:pt x="26" y="6"/>
                    <a:pt x="31" y="13"/>
                    <a:pt x="35" y="21"/>
                  </a:cubicBezTo>
                  <a:cubicBezTo>
                    <a:pt x="45" y="17"/>
                    <a:pt x="49" y="12"/>
                    <a:pt x="49" y="11"/>
                  </a:cubicBezTo>
                  <a:cubicBezTo>
                    <a:pt x="44" y="7"/>
                    <a:pt x="38" y="5"/>
                    <a:pt x="32" y="5"/>
                  </a:cubicBezTo>
                  <a:cubicBezTo>
                    <a:pt x="29" y="5"/>
                    <a:pt x="27" y="5"/>
                    <a:pt x="25" y="5"/>
                  </a:cubicBezTo>
                  <a:close/>
                  <a:moveTo>
                    <a:pt x="52" y="14"/>
                  </a:moveTo>
                  <a:cubicBezTo>
                    <a:pt x="52" y="15"/>
                    <a:pt x="47" y="21"/>
                    <a:pt x="37" y="25"/>
                  </a:cubicBezTo>
                  <a:cubicBezTo>
                    <a:pt x="38" y="26"/>
                    <a:pt x="38" y="27"/>
                    <a:pt x="39" y="29"/>
                  </a:cubicBezTo>
                  <a:cubicBezTo>
                    <a:pt x="39" y="29"/>
                    <a:pt x="39" y="30"/>
                    <a:pt x="40" y="30"/>
                  </a:cubicBezTo>
                  <a:cubicBezTo>
                    <a:pt x="48" y="29"/>
                    <a:pt x="57" y="31"/>
                    <a:pt x="58" y="31"/>
                  </a:cubicBezTo>
                  <a:cubicBezTo>
                    <a:pt x="58" y="25"/>
                    <a:pt x="56" y="19"/>
                    <a:pt x="52" y="1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46" name="Google Shape;146;p10"/>
            <p:cNvSpPr/>
            <p:nvPr/>
          </p:nvSpPr>
          <p:spPr>
            <a:xfrm>
              <a:off x="2922" y="2371"/>
              <a:ext cx="80" cy="70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65" y="18"/>
                  </a:moveTo>
                  <a:cubicBezTo>
                    <a:pt x="65" y="8"/>
                    <a:pt x="57" y="0"/>
                    <a:pt x="47" y="0"/>
                  </a:cubicBezTo>
                  <a:cubicBezTo>
                    <a:pt x="41" y="0"/>
                    <a:pt x="36" y="2"/>
                    <a:pt x="32" y="6"/>
                  </a:cubicBezTo>
                  <a:cubicBezTo>
                    <a:pt x="29" y="2"/>
                    <a:pt x="24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4"/>
                    <a:pt x="2" y="29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8" y="55"/>
                    <a:pt x="30" y="57"/>
                    <a:pt x="32" y="57"/>
                  </a:cubicBezTo>
                  <a:cubicBezTo>
                    <a:pt x="35" y="57"/>
                    <a:pt x="37" y="55"/>
                    <a:pt x="39" y="5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3" y="29"/>
                    <a:pt x="65" y="24"/>
                    <a:pt x="65" y="18"/>
                  </a:cubicBezTo>
                  <a:close/>
                  <a:moveTo>
                    <a:pt x="54" y="26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9" y="24"/>
                    <a:pt x="8" y="21"/>
                    <a:pt x="8" y="18"/>
                  </a:cubicBezTo>
                  <a:cubicBezTo>
                    <a:pt x="8" y="13"/>
                    <a:pt x="13" y="8"/>
                    <a:pt x="18" y="8"/>
                  </a:cubicBezTo>
                  <a:cubicBezTo>
                    <a:pt x="22" y="8"/>
                    <a:pt x="24" y="9"/>
                    <a:pt x="26" y="11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1" y="9"/>
                    <a:pt x="43" y="8"/>
                    <a:pt x="47" y="8"/>
                  </a:cubicBezTo>
                  <a:cubicBezTo>
                    <a:pt x="52" y="8"/>
                    <a:pt x="57" y="13"/>
                    <a:pt x="57" y="18"/>
                  </a:cubicBezTo>
                  <a:cubicBezTo>
                    <a:pt x="57" y="21"/>
                    <a:pt x="56" y="24"/>
                    <a:pt x="54" y="26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47" name="Google Shape;147;p10"/>
            <p:cNvSpPr/>
            <p:nvPr/>
          </p:nvSpPr>
          <p:spPr>
            <a:xfrm>
              <a:off x="2844" y="2149"/>
              <a:ext cx="79" cy="5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56" y="8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6"/>
                    <a:pt x="2" y="47"/>
                    <a:pt x="4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61" y="47"/>
                    <a:pt x="64" y="45"/>
                    <a:pt x="64" y="41"/>
                  </a:cubicBezTo>
                  <a:cubicBezTo>
                    <a:pt x="64" y="8"/>
                    <a:pt x="64" y="8"/>
                    <a:pt x="64" y="8"/>
                  </a:cubicBezTo>
                  <a:lnTo>
                    <a:pt x="56" y="8"/>
                  </a:lnTo>
                  <a:close/>
                  <a:moveTo>
                    <a:pt x="52" y="43"/>
                  </a:moveTo>
                  <a:cubicBezTo>
                    <a:pt x="4" y="43"/>
                    <a:pt x="4" y="43"/>
                    <a:pt x="4" y="4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2" y="4"/>
                    <a:pt x="52" y="4"/>
                    <a:pt x="52" y="4"/>
                  </a:cubicBezTo>
                  <a:lnTo>
                    <a:pt x="52" y="43"/>
                  </a:lnTo>
                  <a:close/>
                  <a:moveTo>
                    <a:pt x="8" y="12"/>
                  </a:moveTo>
                  <a:cubicBezTo>
                    <a:pt x="48" y="12"/>
                    <a:pt x="48" y="12"/>
                    <a:pt x="48" y="12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8" y="16"/>
                    <a:pt x="8" y="16"/>
                    <a:pt x="8" y="16"/>
                  </a:cubicBezTo>
                  <a:lnTo>
                    <a:pt x="8" y="12"/>
                  </a:lnTo>
                  <a:close/>
                  <a:moveTo>
                    <a:pt x="32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24"/>
                    <a:pt x="32" y="24"/>
                    <a:pt x="32" y="24"/>
                  </a:cubicBezTo>
                  <a:lnTo>
                    <a:pt x="32" y="20"/>
                  </a:lnTo>
                  <a:close/>
                  <a:moveTo>
                    <a:pt x="32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32" y="32"/>
                    <a:pt x="32" y="32"/>
                    <a:pt x="32" y="32"/>
                  </a:cubicBezTo>
                  <a:lnTo>
                    <a:pt x="32" y="28"/>
                  </a:lnTo>
                  <a:close/>
                  <a:moveTo>
                    <a:pt x="32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32" y="40"/>
                    <a:pt x="32" y="40"/>
                    <a:pt x="32" y="40"/>
                  </a:cubicBezTo>
                  <a:lnTo>
                    <a:pt x="32" y="36"/>
                  </a:lnTo>
                  <a:close/>
                  <a:moveTo>
                    <a:pt x="8" y="20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8" y="40"/>
                    <a:pt x="8" y="40"/>
                    <a:pt x="8" y="40"/>
                  </a:cubicBezTo>
                  <a:lnTo>
                    <a:pt x="8" y="20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48" name="Google Shape;148;p10"/>
            <p:cNvSpPr/>
            <p:nvPr/>
          </p:nvSpPr>
          <p:spPr>
            <a:xfrm>
              <a:off x="3037" y="2531"/>
              <a:ext cx="58" cy="59"/>
            </a:xfrm>
            <a:custGeom>
              <a:avLst/>
              <a:gdLst/>
              <a:ahLst/>
              <a:cxnLst/>
              <a:rect l="l" t="t" r="r" b="b"/>
              <a:pathLst>
                <a:path w="47" h="48" extrusionOk="0">
                  <a:moveTo>
                    <a:pt x="43" y="29"/>
                  </a:moveTo>
                  <a:cubicBezTo>
                    <a:pt x="41" y="24"/>
                    <a:pt x="42" y="19"/>
                    <a:pt x="47" y="16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9"/>
                    <a:pt x="39" y="9"/>
                    <a:pt x="37" y="9"/>
                  </a:cubicBezTo>
                  <a:cubicBezTo>
                    <a:pt x="32" y="9"/>
                    <a:pt x="28" y="5"/>
                    <a:pt x="2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8" y="3"/>
                    <a:pt x="18" y="5"/>
                  </a:cubicBezTo>
                  <a:cubicBezTo>
                    <a:pt x="15" y="9"/>
                    <a:pt x="9" y="10"/>
                    <a:pt x="5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7"/>
                    <a:pt x="3" y="18"/>
                    <a:pt x="4" y="19"/>
                  </a:cubicBezTo>
                  <a:cubicBezTo>
                    <a:pt x="6" y="24"/>
                    <a:pt x="5" y="29"/>
                    <a:pt x="0" y="32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6" y="39"/>
                    <a:pt x="8" y="39"/>
                    <a:pt x="10" y="39"/>
                  </a:cubicBezTo>
                  <a:cubicBezTo>
                    <a:pt x="15" y="39"/>
                    <a:pt x="19" y="43"/>
                    <a:pt x="1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7"/>
                    <a:pt x="29" y="45"/>
                    <a:pt x="29" y="44"/>
                  </a:cubicBezTo>
                  <a:cubicBezTo>
                    <a:pt x="32" y="39"/>
                    <a:pt x="38" y="38"/>
                    <a:pt x="42" y="40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5" y="31"/>
                    <a:pt x="44" y="30"/>
                    <a:pt x="43" y="29"/>
                  </a:cubicBezTo>
                  <a:close/>
                  <a:moveTo>
                    <a:pt x="23" y="34"/>
                  </a:moveTo>
                  <a:cubicBezTo>
                    <a:pt x="18" y="34"/>
                    <a:pt x="14" y="29"/>
                    <a:pt x="14" y="24"/>
                  </a:cubicBezTo>
                  <a:cubicBezTo>
                    <a:pt x="14" y="19"/>
                    <a:pt x="18" y="14"/>
                    <a:pt x="23" y="14"/>
                  </a:cubicBezTo>
                  <a:cubicBezTo>
                    <a:pt x="29" y="14"/>
                    <a:pt x="33" y="19"/>
                    <a:pt x="33" y="24"/>
                  </a:cubicBezTo>
                  <a:cubicBezTo>
                    <a:pt x="33" y="29"/>
                    <a:pt x="29" y="34"/>
                    <a:pt x="23" y="3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49" name="Google Shape;149;p10"/>
            <p:cNvSpPr/>
            <p:nvPr/>
          </p:nvSpPr>
          <p:spPr>
            <a:xfrm>
              <a:off x="2715" y="2514"/>
              <a:ext cx="96" cy="96"/>
            </a:xfrm>
            <a:custGeom>
              <a:avLst/>
              <a:gdLst/>
              <a:ahLst/>
              <a:cxnLst/>
              <a:rect l="l" t="t" r="r" b="b"/>
              <a:pathLst>
                <a:path w="96" h="96" extrusionOk="0">
                  <a:moveTo>
                    <a:pt x="51" y="0"/>
                  </a:moveTo>
                  <a:lnTo>
                    <a:pt x="42" y="10"/>
                  </a:lnTo>
                  <a:lnTo>
                    <a:pt x="51" y="18"/>
                  </a:lnTo>
                  <a:lnTo>
                    <a:pt x="30" y="42"/>
                  </a:lnTo>
                  <a:lnTo>
                    <a:pt x="9" y="42"/>
                  </a:lnTo>
                  <a:lnTo>
                    <a:pt x="25" y="59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4" y="96"/>
                  </a:lnTo>
                  <a:lnTo>
                    <a:pt x="37" y="70"/>
                  </a:lnTo>
                  <a:lnTo>
                    <a:pt x="54" y="87"/>
                  </a:lnTo>
                  <a:lnTo>
                    <a:pt x="54" y="66"/>
                  </a:lnTo>
                  <a:lnTo>
                    <a:pt x="78" y="45"/>
                  </a:lnTo>
                  <a:lnTo>
                    <a:pt x="86" y="54"/>
                  </a:lnTo>
                  <a:lnTo>
                    <a:pt x="96" y="45"/>
                  </a:lnTo>
                  <a:lnTo>
                    <a:pt x="51" y="0"/>
                  </a:lnTo>
                  <a:close/>
                  <a:moveTo>
                    <a:pt x="42" y="51"/>
                  </a:moveTo>
                  <a:lnTo>
                    <a:pt x="36" y="45"/>
                  </a:lnTo>
                  <a:lnTo>
                    <a:pt x="57" y="24"/>
                  </a:lnTo>
                  <a:lnTo>
                    <a:pt x="63" y="31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50" name="Google Shape;150;p10"/>
            <p:cNvSpPr/>
            <p:nvPr/>
          </p:nvSpPr>
          <p:spPr>
            <a:xfrm>
              <a:off x="2708" y="2294"/>
              <a:ext cx="70" cy="7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29"/>
                  </a:moveTo>
                  <a:cubicBezTo>
                    <a:pt x="57" y="45"/>
                    <a:pt x="44" y="57"/>
                    <a:pt x="28" y="57"/>
                  </a:cubicBezTo>
                  <a:cubicBezTo>
                    <a:pt x="13" y="57"/>
                    <a:pt x="0" y="45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4" y="0"/>
                    <a:pt x="57" y="13"/>
                    <a:pt x="57" y="29"/>
                  </a:cubicBezTo>
                  <a:close/>
                  <a:moveTo>
                    <a:pt x="5" y="29"/>
                  </a:moveTo>
                  <a:cubicBezTo>
                    <a:pt x="5" y="42"/>
                    <a:pt x="16" y="52"/>
                    <a:pt x="28" y="52"/>
                  </a:cubicBezTo>
                  <a:cubicBezTo>
                    <a:pt x="41" y="52"/>
                    <a:pt x="52" y="42"/>
                    <a:pt x="52" y="29"/>
                  </a:cubicBezTo>
                  <a:cubicBezTo>
                    <a:pt x="52" y="16"/>
                    <a:pt x="41" y="5"/>
                    <a:pt x="28" y="5"/>
                  </a:cubicBezTo>
                  <a:cubicBezTo>
                    <a:pt x="16" y="5"/>
                    <a:pt x="5" y="16"/>
                    <a:pt x="5" y="29"/>
                  </a:cubicBezTo>
                  <a:close/>
                  <a:moveTo>
                    <a:pt x="31" y="12"/>
                  </a:moveTo>
                  <a:cubicBezTo>
                    <a:pt x="45" y="26"/>
                    <a:pt x="45" y="26"/>
                    <a:pt x="45" y="26"/>
                  </a:cubicBezTo>
                  <a:cubicBezTo>
                    <a:pt x="47" y="28"/>
                    <a:pt x="47" y="30"/>
                    <a:pt x="45" y="31"/>
                  </a:cubicBezTo>
                  <a:cubicBezTo>
                    <a:pt x="44" y="33"/>
                    <a:pt x="42" y="33"/>
                    <a:pt x="40" y="31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5"/>
                    <a:pt x="30" y="47"/>
                    <a:pt x="28" y="47"/>
                  </a:cubicBezTo>
                  <a:cubicBezTo>
                    <a:pt x="26" y="47"/>
                    <a:pt x="25" y="45"/>
                    <a:pt x="25" y="4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5" y="33"/>
                    <a:pt x="13" y="33"/>
                    <a:pt x="12" y="31"/>
                  </a:cubicBezTo>
                  <a:cubicBezTo>
                    <a:pt x="11" y="31"/>
                    <a:pt x="11" y="30"/>
                    <a:pt x="11" y="29"/>
                  </a:cubicBezTo>
                  <a:cubicBezTo>
                    <a:pt x="11" y="28"/>
                    <a:pt x="11" y="27"/>
                    <a:pt x="12" y="26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1"/>
                    <a:pt x="30" y="11"/>
                    <a:pt x="31" y="12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51" name="Google Shape;151;p10"/>
            <p:cNvSpPr/>
            <p:nvPr/>
          </p:nvSpPr>
          <p:spPr>
            <a:xfrm>
              <a:off x="3164" y="114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6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71"/>
                    <a:pt x="6" y="77"/>
                    <a:pt x="13" y="77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71" y="76"/>
                    <a:pt x="77" y="71"/>
                    <a:pt x="77" y="64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7" y="5"/>
                    <a:pt x="71" y="0"/>
                    <a:pt x="64" y="0"/>
                  </a:cubicBezTo>
                  <a:close/>
                  <a:moveTo>
                    <a:pt x="25" y="34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53" y="35"/>
                    <a:pt x="53" y="36"/>
                    <a:pt x="53" y="38"/>
                  </a:cubicBezTo>
                  <a:cubicBezTo>
                    <a:pt x="53" y="46"/>
                    <a:pt x="47" y="53"/>
                    <a:pt x="39" y="53"/>
                  </a:cubicBezTo>
                  <a:cubicBezTo>
                    <a:pt x="31" y="53"/>
                    <a:pt x="24" y="46"/>
                    <a:pt x="24" y="38"/>
                  </a:cubicBezTo>
                  <a:cubicBezTo>
                    <a:pt x="24" y="37"/>
                    <a:pt x="24" y="35"/>
                    <a:pt x="25" y="34"/>
                  </a:cubicBezTo>
                  <a:close/>
                  <a:moveTo>
                    <a:pt x="67" y="33"/>
                  </a:moveTo>
                  <a:cubicBezTo>
                    <a:pt x="67" y="52"/>
                    <a:pt x="67" y="52"/>
                    <a:pt x="67" y="52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7" y="65"/>
                    <a:pt x="65" y="67"/>
                    <a:pt x="63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2" y="67"/>
                    <a:pt x="10" y="65"/>
                    <a:pt x="10" y="62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5"/>
                    <a:pt x="17" y="37"/>
                    <a:pt x="17" y="38"/>
                  </a:cubicBezTo>
                  <a:cubicBezTo>
                    <a:pt x="17" y="50"/>
                    <a:pt x="27" y="60"/>
                    <a:pt x="39" y="60"/>
                  </a:cubicBezTo>
                  <a:cubicBezTo>
                    <a:pt x="51" y="60"/>
                    <a:pt x="60" y="50"/>
                    <a:pt x="60" y="38"/>
                  </a:cubicBezTo>
                  <a:cubicBezTo>
                    <a:pt x="60" y="36"/>
                    <a:pt x="60" y="35"/>
                    <a:pt x="60" y="33"/>
                  </a:cubicBezTo>
                  <a:cubicBezTo>
                    <a:pt x="67" y="33"/>
                    <a:pt x="67" y="33"/>
                    <a:pt x="67" y="33"/>
                  </a:cubicBezTo>
                  <a:close/>
                  <a:moveTo>
                    <a:pt x="67" y="17"/>
                  </a:moveTo>
                  <a:cubicBezTo>
                    <a:pt x="67" y="18"/>
                    <a:pt x="66" y="19"/>
                    <a:pt x="65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9"/>
                    <a:pt x="58" y="18"/>
                    <a:pt x="58" y="17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0"/>
                    <a:pt x="59" y="9"/>
                    <a:pt x="60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6" y="9"/>
                    <a:pt x="67" y="10"/>
                    <a:pt x="67" y="12"/>
                  </a:cubicBezTo>
                  <a:lnTo>
                    <a:pt x="67" y="17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52" name="Google Shape;152;p10"/>
            <p:cNvSpPr/>
            <p:nvPr/>
          </p:nvSpPr>
          <p:spPr>
            <a:xfrm>
              <a:off x="2986" y="1284"/>
              <a:ext cx="97" cy="72"/>
            </a:xfrm>
            <a:custGeom>
              <a:avLst/>
              <a:gdLst/>
              <a:ahLst/>
              <a:cxnLst/>
              <a:rect l="l" t="t" r="r" b="b"/>
              <a:pathLst>
                <a:path w="79" h="59" extrusionOk="0">
                  <a:moveTo>
                    <a:pt x="76" y="3"/>
                  </a:moveTo>
                  <a:cubicBezTo>
                    <a:pt x="65" y="1"/>
                    <a:pt x="53" y="0"/>
                    <a:pt x="40" y="0"/>
                  </a:cubicBezTo>
                  <a:cubicBezTo>
                    <a:pt x="27" y="0"/>
                    <a:pt x="15" y="1"/>
                    <a:pt x="4" y="3"/>
                  </a:cubicBezTo>
                  <a:cubicBezTo>
                    <a:pt x="2" y="11"/>
                    <a:pt x="0" y="20"/>
                    <a:pt x="0" y="30"/>
                  </a:cubicBezTo>
                  <a:cubicBezTo>
                    <a:pt x="0" y="39"/>
                    <a:pt x="2" y="49"/>
                    <a:pt x="4" y="57"/>
                  </a:cubicBezTo>
                  <a:cubicBezTo>
                    <a:pt x="15" y="59"/>
                    <a:pt x="27" y="59"/>
                    <a:pt x="40" y="59"/>
                  </a:cubicBezTo>
                  <a:cubicBezTo>
                    <a:pt x="53" y="59"/>
                    <a:pt x="65" y="59"/>
                    <a:pt x="76" y="57"/>
                  </a:cubicBezTo>
                  <a:cubicBezTo>
                    <a:pt x="78" y="49"/>
                    <a:pt x="79" y="39"/>
                    <a:pt x="79" y="30"/>
                  </a:cubicBezTo>
                  <a:cubicBezTo>
                    <a:pt x="79" y="20"/>
                    <a:pt x="78" y="11"/>
                    <a:pt x="76" y="3"/>
                  </a:cubicBezTo>
                  <a:close/>
                  <a:moveTo>
                    <a:pt x="30" y="45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55" y="30"/>
                    <a:pt x="55" y="30"/>
                    <a:pt x="55" y="30"/>
                  </a:cubicBezTo>
                  <a:lnTo>
                    <a:pt x="30" y="45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53" name="Google Shape;153;p10"/>
            <p:cNvSpPr/>
            <p:nvPr/>
          </p:nvSpPr>
          <p:spPr>
            <a:xfrm>
              <a:off x="2763" y="1127"/>
              <a:ext cx="95" cy="76"/>
            </a:xfrm>
            <a:custGeom>
              <a:avLst/>
              <a:gdLst/>
              <a:ahLst/>
              <a:cxnLst/>
              <a:rect l="l" t="t" r="r" b="b"/>
              <a:pathLst>
                <a:path w="77" h="62" extrusionOk="0">
                  <a:moveTo>
                    <a:pt x="77" y="7"/>
                  </a:moveTo>
                  <a:cubicBezTo>
                    <a:pt x="74" y="8"/>
                    <a:pt x="71" y="9"/>
                    <a:pt x="68" y="9"/>
                  </a:cubicBezTo>
                  <a:cubicBezTo>
                    <a:pt x="71" y="7"/>
                    <a:pt x="74" y="4"/>
                    <a:pt x="75" y="1"/>
                  </a:cubicBezTo>
                  <a:cubicBezTo>
                    <a:pt x="72" y="2"/>
                    <a:pt x="68" y="4"/>
                    <a:pt x="65" y="4"/>
                  </a:cubicBezTo>
                  <a:cubicBezTo>
                    <a:pt x="62" y="1"/>
                    <a:pt x="58" y="0"/>
                    <a:pt x="53" y="0"/>
                  </a:cubicBezTo>
                  <a:cubicBezTo>
                    <a:pt x="45" y="0"/>
                    <a:pt x="38" y="7"/>
                    <a:pt x="38" y="15"/>
                  </a:cubicBezTo>
                  <a:cubicBezTo>
                    <a:pt x="38" y="17"/>
                    <a:pt x="38" y="18"/>
                    <a:pt x="38" y="19"/>
                  </a:cubicBezTo>
                  <a:cubicBezTo>
                    <a:pt x="25" y="18"/>
                    <a:pt x="13" y="12"/>
                    <a:pt x="6" y="2"/>
                  </a:cubicBezTo>
                  <a:cubicBezTo>
                    <a:pt x="4" y="5"/>
                    <a:pt x="3" y="7"/>
                    <a:pt x="3" y="10"/>
                  </a:cubicBezTo>
                  <a:cubicBezTo>
                    <a:pt x="3" y="16"/>
                    <a:pt x="6" y="21"/>
                    <a:pt x="10" y="23"/>
                  </a:cubicBezTo>
                  <a:cubicBezTo>
                    <a:pt x="8" y="23"/>
                    <a:pt x="5" y="23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9"/>
                    <a:pt x="9" y="36"/>
                    <a:pt x="16" y="37"/>
                  </a:cubicBezTo>
                  <a:cubicBezTo>
                    <a:pt x="15" y="37"/>
                    <a:pt x="13" y="38"/>
                    <a:pt x="12" y="38"/>
                  </a:cubicBezTo>
                  <a:cubicBezTo>
                    <a:pt x="11" y="38"/>
                    <a:pt x="10" y="38"/>
                    <a:pt x="9" y="37"/>
                  </a:cubicBezTo>
                  <a:cubicBezTo>
                    <a:pt x="11" y="44"/>
                    <a:pt x="17" y="48"/>
                    <a:pt x="24" y="48"/>
                  </a:cubicBezTo>
                  <a:cubicBezTo>
                    <a:pt x="18" y="53"/>
                    <a:pt x="11" y="55"/>
                    <a:pt x="4" y="55"/>
                  </a:cubicBezTo>
                  <a:cubicBezTo>
                    <a:pt x="3" y="55"/>
                    <a:pt x="1" y="55"/>
                    <a:pt x="0" y="55"/>
                  </a:cubicBezTo>
                  <a:cubicBezTo>
                    <a:pt x="7" y="59"/>
                    <a:pt x="15" y="62"/>
                    <a:pt x="24" y="62"/>
                  </a:cubicBezTo>
                  <a:cubicBezTo>
                    <a:pt x="53" y="62"/>
                    <a:pt x="69" y="38"/>
                    <a:pt x="69" y="17"/>
                  </a:cubicBezTo>
                  <a:cubicBezTo>
                    <a:pt x="69" y="16"/>
                    <a:pt x="69" y="16"/>
                    <a:pt x="69" y="15"/>
                  </a:cubicBezTo>
                  <a:cubicBezTo>
                    <a:pt x="72" y="13"/>
                    <a:pt x="75" y="10"/>
                    <a:pt x="77" y="7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54" name="Google Shape;154;p10"/>
            <p:cNvSpPr/>
            <p:nvPr/>
          </p:nvSpPr>
          <p:spPr>
            <a:xfrm>
              <a:off x="2887" y="1660"/>
              <a:ext cx="84" cy="82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0"/>
                  </a:move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3" y="67"/>
                    <a:pt x="68" y="52"/>
                    <a:pt x="68" y="34"/>
                  </a:cubicBezTo>
                  <a:cubicBezTo>
                    <a:pt x="68" y="15"/>
                    <a:pt x="53" y="0"/>
                    <a:pt x="34" y="0"/>
                  </a:cubicBezTo>
                  <a:close/>
                  <a:moveTo>
                    <a:pt x="34" y="61"/>
                  </a:moveTo>
                  <a:cubicBezTo>
                    <a:pt x="19" y="61"/>
                    <a:pt x="7" y="49"/>
                    <a:pt x="7" y="34"/>
                  </a:cubicBezTo>
                  <a:cubicBezTo>
                    <a:pt x="7" y="18"/>
                    <a:pt x="19" y="6"/>
                    <a:pt x="34" y="6"/>
                  </a:cubicBezTo>
                  <a:cubicBezTo>
                    <a:pt x="49" y="6"/>
                    <a:pt x="62" y="18"/>
                    <a:pt x="62" y="34"/>
                  </a:cubicBezTo>
                  <a:cubicBezTo>
                    <a:pt x="62" y="49"/>
                    <a:pt x="49" y="61"/>
                    <a:pt x="34" y="61"/>
                  </a:cubicBezTo>
                  <a:close/>
                  <a:moveTo>
                    <a:pt x="21" y="21"/>
                  </a:moveTo>
                  <a:cubicBezTo>
                    <a:pt x="47" y="21"/>
                    <a:pt x="47" y="21"/>
                    <a:pt x="47" y="21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21" y="46"/>
                    <a:pt x="21" y="46"/>
                    <a:pt x="21" y="46"/>
                  </a:cubicBezTo>
                  <a:lnTo>
                    <a:pt x="21" y="2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55" name="Google Shape;155;p10"/>
            <p:cNvSpPr/>
            <p:nvPr/>
          </p:nvSpPr>
          <p:spPr>
            <a:xfrm>
              <a:off x="2853" y="1420"/>
              <a:ext cx="95" cy="9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38" y="0"/>
                  </a:moveTo>
                  <a:cubicBezTo>
                    <a:pt x="17" y="0"/>
                    <a:pt x="0" y="17"/>
                    <a:pt x="0" y="39"/>
                  </a:cubicBezTo>
                  <a:cubicBezTo>
                    <a:pt x="0" y="60"/>
                    <a:pt x="17" y="77"/>
                    <a:pt x="38" y="77"/>
                  </a:cubicBezTo>
                  <a:cubicBezTo>
                    <a:pt x="60" y="77"/>
                    <a:pt x="77" y="60"/>
                    <a:pt x="77" y="39"/>
                  </a:cubicBezTo>
                  <a:cubicBezTo>
                    <a:pt x="77" y="17"/>
                    <a:pt x="60" y="0"/>
                    <a:pt x="38" y="0"/>
                  </a:cubicBezTo>
                  <a:close/>
                  <a:moveTo>
                    <a:pt x="24" y="39"/>
                  </a:moveTo>
                  <a:cubicBezTo>
                    <a:pt x="24" y="30"/>
                    <a:pt x="30" y="24"/>
                    <a:pt x="38" y="24"/>
                  </a:cubicBezTo>
                  <a:cubicBezTo>
                    <a:pt x="46" y="24"/>
                    <a:pt x="53" y="30"/>
                    <a:pt x="53" y="39"/>
                  </a:cubicBezTo>
                  <a:cubicBezTo>
                    <a:pt x="53" y="47"/>
                    <a:pt x="46" y="53"/>
                    <a:pt x="38" y="53"/>
                  </a:cubicBezTo>
                  <a:cubicBezTo>
                    <a:pt x="30" y="53"/>
                    <a:pt x="24" y="47"/>
                    <a:pt x="24" y="39"/>
                  </a:cubicBezTo>
                  <a:close/>
                  <a:moveTo>
                    <a:pt x="70" y="52"/>
                  </a:moveTo>
                  <a:cubicBezTo>
                    <a:pt x="70" y="52"/>
                    <a:pt x="70" y="52"/>
                    <a:pt x="70" y="52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7" y="44"/>
                    <a:pt x="58" y="41"/>
                    <a:pt x="58" y="39"/>
                  </a:cubicBezTo>
                  <a:cubicBezTo>
                    <a:pt x="58" y="36"/>
                    <a:pt x="57" y="33"/>
                    <a:pt x="56" y="31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1" y="30"/>
                    <a:pt x="72" y="34"/>
                    <a:pt x="72" y="39"/>
                  </a:cubicBezTo>
                  <a:cubicBezTo>
                    <a:pt x="72" y="43"/>
                    <a:pt x="71" y="48"/>
                    <a:pt x="70" y="52"/>
                  </a:cubicBezTo>
                  <a:close/>
                  <a:moveTo>
                    <a:pt x="51" y="7"/>
                  </a:move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3" y="20"/>
                    <a:pt x="41" y="19"/>
                    <a:pt x="38" y="19"/>
                  </a:cubicBezTo>
                  <a:cubicBezTo>
                    <a:pt x="36" y="19"/>
                    <a:pt x="33" y="20"/>
                    <a:pt x="31" y="21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9" y="5"/>
                    <a:pt x="34" y="5"/>
                    <a:pt x="38" y="5"/>
                  </a:cubicBezTo>
                  <a:cubicBezTo>
                    <a:pt x="43" y="5"/>
                    <a:pt x="47" y="5"/>
                    <a:pt x="51" y="7"/>
                  </a:cubicBezTo>
                  <a:close/>
                  <a:moveTo>
                    <a:pt x="7" y="26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3"/>
                    <a:pt x="19" y="36"/>
                    <a:pt x="19" y="39"/>
                  </a:cubicBezTo>
                  <a:cubicBezTo>
                    <a:pt x="19" y="41"/>
                    <a:pt x="19" y="44"/>
                    <a:pt x="20" y="46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48"/>
                    <a:pt x="4" y="43"/>
                    <a:pt x="4" y="39"/>
                  </a:cubicBezTo>
                  <a:cubicBezTo>
                    <a:pt x="4" y="34"/>
                    <a:pt x="5" y="30"/>
                    <a:pt x="7" y="26"/>
                  </a:cubicBezTo>
                  <a:close/>
                  <a:moveTo>
                    <a:pt x="25" y="70"/>
                  </a:moveTo>
                  <a:cubicBezTo>
                    <a:pt x="27" y="66"/>
                    <a:pt x="27" y="66"/>
                    <a:pt x="27" y="6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3" y="57"/>
                    <a:pt x="36" y="58"/>
                    <a:pt x="38" y="58"/>
                  </a:cubicBezTo>
                  <a:cubicBezTo>
                    <a:pt x="41" y="58"/>
                    <a:pt x="43" y="57"/>
                    <a:pt x="46" y="56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47" y="72"/>
                    <a:pt x="43" y="73"/>
                    <a:pt x="38" y="73"/>
                  </a:cubicBezTo>
                  <a:cubicBezTo>
                    <a:pt x="34" y="73"/>
                    <a:pt x="29" y="72"/>
                    <a:pt x="25" y="7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56" name="Google Shape;156;p10"/>
            <p:cNvSpPr/>
            <p:nvPr/>
          </p:nvSpPr>
          <p:spPr>
            <a:xfrm>
              <a:off x="2742" y="1872"/>
              <a:ext cx="111" cy="63"/>
            </a:xfrm>
            <a:custGeom>
              <a:avLst/>
              <a:gdLst/>
              <a:ahLst/>
              <a:cxnLst/>
              <a:rect l="l" t="t" r="r" b="b"/>
              <a:pathLst>
                <a:path w="90" h="51" extrusionOk="0">
                  <a:moveTo>
                    <a:pt x="83" y="47"/>
                  </a:moveTo>
                  <a:cubicBezTo>
                    <a:pt x="85" y="37"/>
                    <a:pt x="85" y="37"/>
                    <a:pt x="85" y="37"/>
                  </a:cubicBezTo>
                  <a:cubicBezTo>
                    <a:pt x="86" y="34"/>
                    <a:pt x="87" y="30"/>
                    <a:pt x="87" y="2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90" y="15"/>
                    <a:pt x="88" y="12"/>
                    <a:pt x="86" y="1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2" y="0"/>
                    <a:pt x="59" y="1"/>
                    <a:pt x="57" y="4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4"/>
                    <a:pt x="47" y="34"/>
                    <a:pt x="47" y="35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9" y="49"/>
                    <a:pt x="51" y="51"/>
                    <a:pt x="54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80" y="51"/>
                    <a:pt x="83" y="49"/>
                    <a:pt x="83" y="47"/>
                  </a:cubicBezTo>
                  <a:close/>
                  <a:moveTo>
                    <a:pt x="17" y="16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8" y="23"/>
                    <a:pt x="48" y="23"/>
                    <a:pt x="48" y="23"/>
                  </a:cubicBezTo>
                  <a:lnTo>
                    <a:pt x="17" y="16"/>
                  </a:lnTo>
                  <a:close/>
                  <a:moveTo>
                    <a:pt x="73" y="46"/>
                  </a:moveTo>
                  <a:cubicBezTo>
                    <a:pt x="69" y="45"/>
                    <a:pt x="69" y="45"/>
                    <a:pt x="69" y="45"/>
                  </a:cubicBezTo>
                  <a:cubicBezTo>
                    <a:pt x="67" y="45"/>
                    <a:pt x="67" y="43"/>
                    <a:pt x="67" y="42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4"/>
                    <a:pt x="74" y="13"/>
                    <a:pt x="75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1" y="14"/>
                    <a:pt x="82" y="16"/>
                    <a:pt x="82" y="17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5"/>
                    <a:pt x="74" y="46"/>
                    <a:pt x="73" y="46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57" name="Google Shape;157;p10"/>
            <p:cNvSpPr/>
            <p:nvPr/>
          </p:nvSpPr>
          <p:spPr>
            <a:xfrm>
              <a:off x="3026" y="942"/>
              <a:ext cx="80" cy="79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32" y="0"/>
                  </a:moveTo>
                  <a:cubicBezTo>
                    <a:pt x="15" y="0"/>
                    <a:pt x="0" y="14"/>
                    <a:pt x="0" y="32"/>
                  </a:cubicBezTo>
                  <a:cubicBezTo>
                    <a:pt x="0" y="49"/>
                    <a:pt x="15" y="64"/>
                    <a:pt x="32" y="64"/>
                  </a:cubicBezTo>
                  <a:cubicBezTo>
                    <a:pt x="50" y="64"/>
                    <a:pt x="65" y="49"/>
                    <a:pt x="65" y="32"/>
                  </a:cubicBezTo>
                  <a:cubicBezTo>
                    <a:pt x="65" y="14"/>
                    <a:pt x="50" y="0"/>
                    <a:pt x="32" y="0"/>
                  </a:cubicBezTo>
                  <a:close/>
                  <a:moveTo>
                    <a:pt x="51" y="42"/>
                  </a:moveTo>
                  <a:cubicBezTo>
                    <a:pt x="51" y="40"/>
                    <a:pt x="52" y="37"/>
                    <a:pt x="52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7"/>
                    <a:pt x="59" y="40"/>
                    <a:pt x="58" y="42"/>
                  </a:cubicBezTo>
                  <a:lnTo>
                    <a:pt x="51" y="42"/>
                  </a:lnTo>
                  <a:close/>
                  <a:moveTo>
                    <a:pt x="14" y="21"/>
                  </a:moveTo>
                  <a:cubicBezTo>
                    <a:pt x="14" y="24"/>
                    <a:pt x="13" y="26"/>
                    <a:pt x="13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6"/>
                    <a:pt x="6" y="24"/>
                    <a:pt x="7" y="21"/>
                  </a:cubicBezTo>
                  <a:lnTo>
                    <a:pt x="14" y="21"/>
                  </a:lnTo>
                  <a:close/>
                  <a:moveTo>
                    <a:pt x="46" y="21"/>
                  </a:moveTo>
                  <a:cubicBezTo>
                    <a:pt x="47" y="24"/>
                    <a:pt x="47" y="26"/>
                    <a:pt x="47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1"/>
                    <a:pt x="35" y="21"/>
                    <a:pt x="35" y="21"/>
                  </a:cubicBezTo>
                  <a:lnTo>
                    <a:pt x="46" y="21"/>
                  </a:lnTo>
                  <a:close/>
                  <a:moveTo>
                    <a:pt x="35" y="17"/>
                  </a:moveTo>
                  <a:cubicBezTo>
                    <a:pt x="35" y="4"/>
                    <a:pt x="35" y="4"/>
                    <a:pt x="35" y="4"/>
                  </a:cubicBezTo>
                  <a:cubicBezTo>
                    <a:pt x="36" y="4"/>
                    <a:pt x="37" y="5"/>
                    <a:pt x="38" y="6"/>
                  </a:cubicBezTo>
                  <a:cubicBezTo>
                    <a:pt x="39" y="7"/>
                    <a:pt x="41" y="9"/>
                    <a:pt x="42" y="11"/>
                  </a:cubicBezTo>
                  <a:cubicBezTo>
                    <a:pt x="43" y="13"/>
                    <a:pt x="44" y="15"/>
                    <a:pt x="45" y="17"/>
                  </a:cubicBezTo>
                  <a:cubicBezTo>
                    <a:pt x="35" y="17"/>
                    <a:pt x="35" y="17"/>
                    <a:pt x="35" y="17"/>
                  </a:cubicBezTo>
                  <a:close/>
                  <a:moveTo>
                    <a:pt x="23" y="11"/>
                  </a:moveTo>
                  <a:cubicBezTo>
                    <a:pt x="24" y="9"/>
                    <a:pt x="26" y="7"/>
                    <a:pt x="27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5"/>
                    <a:pt x="22" y="13"/>
                    <a:pt x="23" y="11"/>
                  </a:cubicBezTo>
                  <a:close/>
                  <a:moveTo>
                    <a:pt x="30" y="21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6"/>
                    <a:pt x="18" y="24"/>
                    <a:pt x="19" y="21"/>
                  </a:cubicBezTo>
                  <a:lnTo>
                    <a:pt x="30" y="21"/>
                  </a:lnTo>
                  <a:close/>
                  <a:moveTo>
                    <a:pt x="7" y="42"/>
                  </a:moveTo>
                  <a:cubicBezTo>
                    <a:pt x="6" y="40"/>
                    <a:pt x="5" y="37"/>
                    <a:pt x="5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7"/>
                    <a:pt x="14" y="40"/>
                    <a:pt x="14" y="42"/>
                  </a:cubicBezTo>
                  <a:lnTo>
                    <a:pt x="7" y="42"/>
                  </a:lnTo>
                  <a:close/>
                  <a:moveTo>
                    <a:pt x="18" y="34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0"/>
                    <a:pt x="18" y="37"/>
                    <a:pt x="18" y="34"/>
                  </a:cubicBezTo>
                  <a:close/>
                  <a:moveTo>
                    <a:pt x="30" y="47"/>
                  </a:moveTo>
                  <a:cubicBezTo>
                    <a:pt x="30" y="59"/>
                    <a:pt x="30" y="59"/>
                    <a:pt x="30" y="59"/>
                  </a:cubicBezTo>
                  <a:cubicBezTo>
                    <a:pt x="29" y="59"/>
                    <a:pt x="28" y="58"/>
                    <a:pt x="27" y="58"/>
                  </a:cubicBezTo>
                  <a:cubicBezTo>
                    <a:pt x="26" y="56"/>
                    <a:pt x="24" y="54"/>
                    <a:pt x="23" y="52"/>
                  </a:cubicBezTo>
                  <a:cubicBezTo>
                    <a:pt x="22" y="50"/>
                    <a:pt x="21" y="49"/>
                    <a:pt x="20" y="47"/>
                  </a:cubicBezTo>
                  <a:cubicBezTo>
                    <a:pt x="30" y="47"/>
                    <a:pt x="30" y="47"/>
                    <a:pt x="30" y="47"/>
                  </a:cubicBezTo>
                  <a:close/>
                  <a:moveTo>
                    <a:pt x="42" y="52"/>
                  </a:moveTo>
                  <a:cubicBezTo>
                    <a:pt x="41" y="54"/>
                    <a:pt x="39" y="56"/>
                    <a:pt x="38" y="58"/>
                  </a:cubicBezTo>
                  <a:cubicBezTo>
                    <a:pt x="37" y="58"/>
                    <a:pt x="36" y="59"/>
                    <a:pt x="35" y="5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4" y="49"/>
                    <a:pt x="43" y="50"/>
                    <a:pt x="42" y="52"/>
                  </a:cubicBezTo>
                  <a:close/>
                  <a:moveTo>
                    <a:pt x="35" y="42"/>
                  </a:moveTo>
                  <a:cubicBezTo>
                    <a:pt x="35" y="34"/>
                    <a:pt x="35" y="34"/>
                    <a:pt x="35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7"/>
                    <a:pt x="47" y="40"/>
                    <a:pt x="46" y="42"/>
                  </a:cubicBezTo>
                  <a:lnTo>
                    <a:pt x="35" y="42"/>
                  </a:lnTo>
                  <a:close/>
                  <a:moveTo>
                    <a:pt x="52" y="29"/>
                  </a:moveTo>
                  <a:cubicBezTo>
                    <a:pt x="52" y="26"/>
                    <a:pt x="51" y="24"/>
                    <a:pt x="51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4"/>
                    <a:pt x="60" y="26"/>
                    <a:pt x="60" y="29"/>
                  </a:cubicBezTo>
                  <a:lnTo>
                    <a:pt x="52" y="29"/>
                  </a:lnTo>
                  <a:close/>
                  <a:moveTo>
                    <a:pt x="56" y="17"/>
                  </a:moveTo>
                  <a:cubicBezTo>
                    <a:pt x="50" y="17"/>
                    <a:pt x="50" y="17"/>
                    <a:pt x="50" y="17"/>
                  </a:cubicBezTo>
                  <a:cubicBezTo>
                    <a:pt x="48" y="13"/>
                    <a:pt x="47" y="9"/>
                    <a:pt x="44" y="6"/>
                  </a:cubicBezTo>
                  <a:cubicBezTo>
                    <a:pt x="47" y="8"/>
                    <a:pt x="50" y="10"/>
                    <a:pt x="52" y="12"/>
                  </a:cubicBezTo>
                  <a:cubicBezTo>
                    <a:pt x="54" y="13"/>
                    <a:pt x="55" y="15"/>
                    <a:pt x="56" y="17"/>
                  </a:cubicBezTo>
                  <a:close/>
                  <a:moveTo>
                    <a:pt x="13" y="12"/>
                  </a:moveTo>
                  <a:cubicBezTo>
                    <a:pt x="15" y="10"/>
                    <a:pt x="18" y="8"/>
                    <a:pt x="20" y="6"/>
                  </a:cubicBezTo>
                  <a:cubicBezTo>
                    <a:pt x="18" y="9"/>
                    <a:pt x="17" y="13"/>
                    <a:pt x="15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5"/>
                    <a:pt x="11" y="13"/>
                    <a:pt x="13" y="12"/>
                  </a:cubicBezTo>
                  <a:close/>
                  <a:moveTo>
                    <a:pt x="9" y="47"/>
                  </a:moveTo>
                  <a:cubicBezTo>
                    <a:pt x="15" y="47"/>
                    <a:pt x="15" y="47"/>
                    <a:pt x="15" y="47"/>
                  </a:cubicBezTo>
                  <a:cubicBezTo>
                    <a:pt x="17" y="50"/>
                    <a:pt x="18" y="54"/>
                    <a:pt x="20" y="57"/>
                  </a:cubicBezTo>
                  <a:cubicBezTo>
                    <a:pt x="18" y="55"/>
                    <a:pt x="15" y="54"/>
                    <a:pt x="13" y="51"/>
                  </a:cubicBezTo>
                  <a:cubicBezTo>
                    <a:pt x="11" y="50"/>
                    <a:pt x="10" y="48"/>
                    <a:pt x="9" y="47"/>
                  </a:cubicBezTo>
                  <a:close/>
                  <a:moveTo>
                    <a:pt x="52" y="51"/>
                  </a:moveTo>
                  <a:cubicBezTo>
                    <a:pt x="50" y="54"/>
                    <a:pt x="47" y="55"/>
                    <a:pt x="44" y="57"/>
                  </a:cubicBezTo>
                  <a:cubicBezTo>
                    <a:pt x="47" y="54"/>
                    <a:pt x="48" y="50"/>
                    <a:pt x="50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5" y="48"/>
                    <a:pt x="54" y="50"/>
                    <a:pt x="52" y="5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58" name="Google Shape;158;p10"/>
            <p:cNvSpPr/>
            <p:nvPr/>
          </p:nvSpPr>
          <p:spPr>
            <a:xfrm>
              <a:off x="2611" y="1498"/>
              <a:ext cx="81" cy="66"/>
            </a:xfrm>
            <a:custGeom>
              <a:avLst/>
              <a:gdLst/>
              <a:ahLst/>
              <a:cxnLst/>
              <a:rect l="l" t="t" r="r" b="b"/>
              <a:pathLst>
                <a:path w="66" h="54" extrusionOk="0">
                  <a:moveTo>
                    <a:pt x="66" y="29"/>
                  </a:moveTo>
                  <a:cubicBezTo>
                    <a:pt x="58" y="12"/>
                    <a:pt x="58" y="12"/>
                    <a:pt x="58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2"/>
                    <a:pt x="44" y="0"/>
                    <a:pt x="4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50"/>
                    <a:pt x="12" y="54"/>
                    <a:pt x="17" y="54"/>
                  </a:cubicBezTo>
                  <a:cubicBezTo>
                    <a:pt x="21" y="54"/>
                    <a:pt x="25" y="50"/>
                    <a:pt x="25" y="45"/>
                  </a:cubicBezTo>
                  <a:cubicBezTo>
                    <a:pt x="25" y="44"/>
                    <a:pt x="25" y="43"/>
                    <a:pt x="24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3"/>
                    <a:pt x="46" y="44"/>
                    <a:pt x="46" y="45"/>
                  </a:cubicBezTo>
                  <a:cubicBezTo>
                    <a:pt x="46" y="50"/>
                    <a:pt x="49" y="54"/>
                    <a:pt x="54" y="54"/>
                  </a:cubicBezTo>
                  <a:cubicBezTo>
                    <a:pt x="59" y="54"/>
                    <a:pt x="62" y="50"/>
                    <a:pt x="62" y="45"/>
                  </a:cubicBezTo>
                  <a:cubicBezTo>
                    <a:pt x="62" y="44"/>
                    <a:pt x="62" y="43"/>
                    <a:pt x="61" y="41"/>
                  </a:cubicBezTo>
                  <a:cubicBezTo>
                    <a:pt x="66" y="41"/>
                    <a:pt x="66" y="41"/>
                    <a:pt x="66" y="41"/>
                  </a:cubicBezTo>
                  <a:lnTo>
                    <a:pt x="66" y="29"/>
                  </a:lnTo>
                  <a:close/>
                  <a:moveTo>
                    <a:pt x="46" y="29"/>
                  </a:moveTo>
                  <a:cubicBezTo>
                    <a:pt x="46" y="19"/>
                    <a:pt x="46" y="19"/>
                    <a:pt x="46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9" y="29"/>
                    <a:pt x="59" y="29"/>
                    <a:pt x="59" y="29"/>
                  </a:cubicBezTo>
                  <a:lnTo>
                    <a:pt x="46" y="29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59" name="Google Shape;159;p10"/>
            <p:cNvSpPr/>
            <p:nvPr/>
          </p:nvSpPr>
          <p:spPr>
            <a:xfrm>
              <a:off x="2595" y="2003"/>
              <a:ext cx="88" cy="88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6" y="0"/>
                  </a:move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lose/>
                  <a:moveTo>
                    <a:pt x="57" y="31"/>
                  </a:moveTo>
                  <a:cubicBezTo>
                    <a:pt x="55" y="45"/>
                    <a:pt x="42" y="56"/>
                    <a:pt x="38" y="59"/>
                  </a:cubicBezTo>
                  <a:cubicBezTo>
                    <a:pt x="34" y="61"/>
                    <a:pt x="30" y="57"/>
                    <a:pt x="29" y="55"/>
                  </a:cubicBezTo>
                  <a:cubicBezTo>
                    <a:pt x="27" y="52"/>
                    <a:pt x="22" y="35"/>
                    <a:pt x="21" y="33"/>
                  </a:cubicBezTo>
                  <a:cubicBezTo>
                    <a:pt x="20" y="32"/>
                    <a:pt x="16" y="35"/>
                    <a:pt x="16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22" y="24"/>
                    <a:pt x="28" y="23"/>
                  </a:cubicBezTo>
                  <a:cubicBezTo>
                    <a:pt x="33" y="21"/>
                    <a:pt x="33" y="32"/>
                    <a:pt x="35" y="37"/>
                  </a:cubicBezTo>
                  <a:cubicBezTo>
                    <a:pt x="36" y="43"/>
                    <a:pt x="37" y="46"/>
                    <a:pt x="38" y="46"/>
                  </a:cubicBezTo>
                  <a:cubicBezTo>
                    <a:pt x="39" y="46"/>
                    <a:pt x="42" y="43"/>
                    <a:pt x="44" y="38"/>
                  </a:cubicBezTo>
                  <a:cubicBezTo>
                    <a:pt x="47" y="33"/>
                    <a:pt x="44" y="29"/>
                    <a:pt x="39" y="32"/>
                  </a:cubicBezTo>
                  <a:cubicBezTo>
                    <a:pt x="41" y="20"/>
                    <a:pt x="60" y="18"/>
                    <a:pt x="57" y="3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60" name="Google Shape;160;p10"/>
            <p:cNvSpPr/>
            <p:nvPr/>
          </p:nvSpPr>
          <p:spPr>
            <a:xfrm>
              <a:off x="2460" y="2725"/>
              <a:ext cx="58" cy="5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3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7"/>
                    <a:pt x="23" y="47"/>
                  </a:cubicBezTo>
                  <a:cubicBezTo>
                    <a:pt x="36" y="47"/>
                    <a:pt x="47" y="37"/>
                    <a:pt x="47" y="24"/>
                  </a:cubicBezTo>
                  <a:cubicBezTo>
                    <a:pt x="47" y="11"/>
                    <a:pt x="36" y="0"/>
                    <a:pt x="23" y="0"/>
                  </a:cubicBezTo>
                  <a:close/>
                  <a:moveTo>
                    <a:pt x="5" y="24"/>
                  </a:moveTo>
                  <a:cubicBezTo>
                    <a:pt x="5" y="14"/>
                    <a:pt x="13" y="6"/>
                    <a:pt x="23" y="6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13" y="41"/>
                    <a:pt x="5" y="33"/>
                    <a:pt x="5" y="2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61" name="Google Shape;161;p10"/>
            <p:cNvSpPr/>
            <p:nvPr/>
          </p:nvSpPr>
          <p:spPr>
            <a:xfrm>
              <a:off x="2482" y="2423"/>
              <a:ext cx="82" cy="76"/>
            </a:xfrm>
            <a:custGeom>
              <a:avLst/>
              <a:gdLst/>
              <a:ahLst/>
              <a:cxnLst/>
              <a:rect l="l" t="t" r="r" b="b"/>
              <a:pathLst>
                <a:path w="67" h="62" extrusionOk="0">
                  <a:moveTo>
                    <a:pt x="34" y="8"/>
                  </a:moveTo>
                  <a:cubicBezTo>
                    <a:pt x="30" y="8"/>
                    <a:pt x="26" y="9"/>
                    <a:pt x="23" y="10"/>
                  </a:cubicBezTo>
                  <a:cubicBezTo>
                    <a:pt x="20" y="11"/>
                    <a:pt x="17" y="12"/>
                    <a:pt x="15" y="14"/>
                  </a:cubicBezTo>
                  <a:cubicBezTo>
                    <a:pt x="11" y="18"/>
                    <a:pt x="8" y="22"/>
                    <a:pt x="8" y="27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2" y="37"/>
                    <a:pt x="14" y="39"/>
                    <a:pt x="17" y="41"/>
                  </a:cubicBezTo>
                  <a:cubicBezTo>
                    <a:pt x="19" y="42"/>
                    <a:pt x="20" y="44"/>
                    <a:pt x="21" y="47"/>
                  </a:cubicBezTo>
                  <a:cubicBezTo>
                    <a:pt x="21" y="47"/>
                    <a:pt x="21" y="48"/>
                    <a:pt x="21" y="49"/>
                  </a:cubicBezTo>
                  <a:cubicBezTo>
                    <a:pt x="21" y="49"/>
                    <a:pt x="22" y="48"/>
                    <a:pt x="22" y="48"/>
                  </a:cubicBezTo>
                  <a:cubicBezTo>
                    <a:pt x="24" y="46"/>
                    <a:pt x="26" y="45"/>
                    <a:pt x="28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1" y="46"/>
                    <a:pt x="32" y="46"/>
                    <a:pt x="34" y="46"/>
                  </a:cubicBezTo>
                  <a:cubicBezTo>
                    <a:pt x="37" y="46"/>
                    <a:pt x="41" y="45"/>
                    <a:pt x="44" y="44"/>
                  </a:cubicBezTo>
                  <a:cubicBezTo>
                    <a:pt x="47" y="43"/>
                    <a:pt x="50" y="41"/>
                    <a:pt x="52" y="40"/>
                  </a:cubicBezTo>
                  <a:cubicBezTo>
                    <a:pt x="56" y="36"/>
                    <a:pt x="59" y="32"/>
                    <a:pt x="59" y="27"/>
                  </a:cubicBezTo>
                  <a:cubicBezTo>
                    <a:pt x="59" y="22"/>
                    <a:pt x="56" y="18"/>
                    <a:pt x="52" y="14"/>
                  </a:cubicBezTo>
                  <a:cubicBezTo>
                    <a:pt x="50" y="12"/>
                    <a:pt x="47" y="11"/>
                    <a:pt x="44" y="10"/>
                  </a:cubicBezTo>
                  <a:cubicBezTo>
                    <a:pt x="41" y="9"/>
                    <a:pt x="37" y="8"/>
                    <a:pt x="34" y="8"/>
                  </a:cubicBezTo>
                  <a:close/>
                  <a:moveTo>
                    <a:pt x="3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52" y="0"/>
                    <a:pt x="67" y="12"/>
                    <a:pt x="67" y="27"/>
                  </a:cubicBezTo>
                  <a:cubicBezTo>
                    <a:pt x="67" y="42"/>
                    <a:pt x="52" y="54"/>
                    <a:pt x="34" y="54"/>
                  </a:cubicBezTo>
                  <a:cubicBezTo>
                    <a:pt x="32" y="54"/>
                    <a:pt x="30" y="54"/>
                    <a:pt x="28" y="54"/>
                  </a:cubicBezTo>
                  <a:cubicBezTo>
                    <a:pt x="21" y="61"/>
                    <a:pt x="13" y="62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9" y="58"/>
                    <a:pt x="13" y="54"/>
                    <a:pt x="13" y="50"/>
                  </a:cubicBezTo>
                  <a:cubicBezTo>
                    <a:pt x="13" y="49"/>
                    <a:pt x="13" y="49"/>
                    <a:pt x="12" y="48"/>
                  </a:cubicBezTo>
                  <a:cubicBezTo>
                    <a:pt x="5" y="43"/>
                    <a:pt x="0" y="35"/>
                    <a:pt x="0" y="27"/>
                  </a:cubicBezTo>
                  <a:cubicBezTo>
                    <a:pt x="0" y="12"/>
                    <a:pt x="15" y="0"/>
                    <a:pt x="34" y="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62" name="Google Shape;162;p10"/>
            <p:cNvSpPr/>
            <p:nvPr/>
          </p:nvSpPr>
          <p:spPr>
            <a:xfrm>
              <a:off x="2494" y="1730"/>
              <a:ext cx="80" cy="79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62" y="36"/>
                  </a:moveTo>
                  <a:cubicBezTo>
                    <a:pt x="62" y="35"/>
                    <a:pt x="62" y="34"/>
                    <a:pt x="62" y="32"/>
                  </a:cubicBezTo>
                  <a:cubicBezTo>
                    <a:pt x="62" y="16"/>
                    <a:pt x="49" y="2"/>
                    <a:pt x="33" y="2"/>
                  </a:cubicBezTo>
                  <a:cubicBezTo>
                    <a:pt x="31" y="2"/>
                    <a:pt x="29" y="3"/>
                    <a:pt x="28" y="3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1"/>
                    <a:pt x="1" y="25"/>
                    <a:pt x="3" y="27"/>
                  </a:cubicBezTo>
                  <a:cubicBezTo>
                    <a:pt x="3" y="29"/>
                    <a:pt x="3" y="31"/>
                    <a:pt x="3" y="32"/>
                  </a:cubicBezTo>
                  <a:cubicBezTo>
                    <a:pt x="3" y="49"/>
                    <a:pt x="16" y="62"/>
                    <a:pt x="33" y="62"/>
                  </a:cubicBezTo>
                  <a:cubicBezTo>
                    <a:pt x="34" y="62"/>
                    <a:pt x="36" y="62"/>
                    <a:pt x="38" y="61"/>
                  </a:cubicBezTo>
                  <a:cubicBezTo>
                    <a:pt x="41" y="63"/>
                    <a:pt x="44" y="64"/>
                    <a:pt x="47" y="64"/>
                  </a:cubicBezTo>
                  <a:cubicBezTo>
                    <a:pt x="57" y="64"/>
                    <a:pt x="65" y="56"/>
                    <a:pt x="65" y="46"/>
                  </a:cubicBezTo>
                  <a:cubicBezTo>
                    <a:pt x="65" y="43"/>
                    <a:pt x="64" y="39"/>
                    <a:pt x="62" y="36"/>
                  </a:cubicBezTo>
                  <a:close/>
                  <a:moveTo>
                    <a:pt x="35" y="54"/>
                  </a:moveTo>
                  <a:cubicBezTo>
                    <a:pt x="26" y="55"/>
                    <a:pt x="21" y="52"/>
                    <a:pt x="17" y="49"/>
                  </a:cubicBezTo>
                  <a:cubicBezTo>
                    <a:pt x="13" y="44"/>
                    <a:pt x="15" y="40"/>
                    <a:pt x="18" y="39"/>
                  </a:cubicBezTo>
                  <a:cubicBezTo>
                    <a:pt x="22" y="39"/>
                    <a:pt x="24" y="43"/>
                    <a:pt x="26" y="45"/>
                  </a:cubicBezTo>
                  <a:cubicBezTo>
                    <a:pt x="28" y="46"/>
                    <a:pt x="36" y="49"/>
                    <a:pt x="40" y="44"/>
                  </a:cubicBezTo>
                  <a:cubicBezTo>
                    <a:pt x="44" y="39"/>
                    <a:pt x="37" y="37"/>
                    <a:pt x="32" y="36"/>
                  </a:cubicBezTo>
                  <a:cubicBezTo>
                    <a:pt x="24" y="35"/>
                    <a:pt x="14" y="31"/>
                    <a:pt x="15" y="23"/>
                  </a:cubicBezTo>
                  <a:cubicBezTo>
                    <a:pt x="16" y="15"/>
                    <a:pt x="22" y="11"/>
                    <a:pt x="28" y="10"/>
                  </a:cubicBezTo>
                  <a:cubicBezTo>
                    <a:pt x="37" y="9"/>
                    <a:pt x="42" y="11"/>
                    <a:pt x="46" y="15"/>
                  </a:cubicBezTo>
                  <a:cubicBezTo>
                    <a:pt x="51" y="19"/>
                    <a:pt x="48" y="24"/>
                    <a:pt x="45" y="24"/>
                  </a:cubicBezTo>
                  <a:cubicBezTo>
                    <a:pt x="42" y="24"/>
                    <a:pt x="39" y="17"/>
                    <a:pt x="32" y="17"/>
                  </a:cubicBezTo>
                  <a:cubicBezTo>
                    <a:pt x="25" y="17"/>
                    <a:pt x="20" y="24"/>
                    <a:pt x="29" y="26"/>
                  </a:cubicBezTo>
                  <a:cubicBezTo>
                    <a:pt x="37" y="29"/>
                    <a:pt x="47" y="29"/>
                    <a:pt x="50" y="37"/>
                  </a:cubicBezTo>
                  <a:cubicBezTo>
                    <a:pt x="53" y="45"/>
                    <a:pt x="45" y="54"/>
                    <a:pt x="35" y="5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63" name="Google Shape;163;p10"/>
            <p:cNvSpPr/>
            <p:nvPr/>
          </p:nvSpPr>
          <p:spPr>
            <a:xfrm>
              <a:off x="2322" y="2132"/>
              <a:ext cx="80" cy="81"/>
            </a:xfrm>
            <a:custGeom>
              <a:avLst/>
              <a:gdLst/>
              <a:ahLst/>
              <a:cxnLst/>
              <a:rect l="l" t="t" r="r" b="b"/>
              <a:pathLst>
                <a:path w="65" h="66" extrusionOk="0">
                  <a:moveTo>
                    <a:pt x="61" y="19"/>
                  </a:moveTo>
                  <a:cubicBezTo>
                    <a:pt x="47" y="4"/>
                    <a:pt x="47" y="4"/>
                    <a:pt x="47" y="4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5" y="14"/>
                    <a:pt x="65" y="14"/>
                    <a:pt x="65" y="14"/>
                  </a:cubicBezTo>
                  <a:lnTo>
                    <a:pt x="61" y="19"/>
                  </a:lnTo>
                  <a:close/>
                  <a:moveTo>
                    <a:pt x="57" y="23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37" y="45"/>
                    <a:pt x="10" y="66"/>
                    <a:pt x="10" y="66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5"/>
                    <a:pt x="26" y="45"/>
                    <a:pt x="26" y="45"/>
                  </a:cubicBezTo>
                  <a:cubicBezTo>
                    <a:pt x="30" y="45"/>
                    <a:pt x="33" y="43"/>
                    <a:pt x="33" y="39"/>
                  </a:cubicBezTo>
                  <a:cubicBezTo>
                    <a:pt x="33" y="36"/>
                    <a:pt x="30" y="33"/>
                    <a:pt x="26" y="33"/>
                  </a:cubicBezTo>
                  <a:cubicBezTo>
                    <a:pt x="23" y="33"/>
                    <a:pt x="20" y="36"/>
                    <a:pt x="20" y="39"/>
                  </a:cubicBezTo>
                  <a:cubicBezTo>
                    <a:pt x="20" y="40"/>
                    <a:pt x="20" y="41"/>
                    <a:pt x="21" y="41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20" y="29"/>
                    <a:pt x="20" y="10"/>
                  </a:cubicBezTo>
                  <a:cubicBezTo>
                    <a:pt x="43" y="8"/>
                    <a:pt x="43" y="8"/>
                    <a:pt x="43" y="8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64" name="Google Shape;164;p10"/>
            <p:cNvSpPr/>
            <p:nvPr/>
          </p:nvSpPr>
          <p:spPr>
            <a:xfrm>
              <a:off x="2223" y="1892"/>
              <a:ext cx="47" cy="63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31"/>
                  </a:move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16"/>
                    <a:pt x="19" y="0"/>
                    <a:pt x="19" y="0"/>
                  </a:cubicBezTo>
                  <a:cubicBezTo>
                    <a:pt x="19" y="0"/>
                    <a:pt x="1" y="16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2"/>
                    <a:pt x="9" y="51"/>
                    <a:pt x="19" y="51"/>
                  </a:cubicBezTo>
                  <a:cubicBezTo>
                    <a:pt x="30" y="51"/>
                    <a:pt x="38" y="4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1"/>
                  </a:cubicBezTo>
                  <a:close/>
                  <a:moveTo>
                    <a:pt x="32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35"/>
                    <a:pt x="30" y="38"/>
                    <a:pt x="28" y="41"/>
                  </a:cubicBezTo>
                  <a:cubicBezTo>
                    <a:pt x="26" y="43"/>
                    <a:pt x="23" y="44"/>
                    <a:pt x="19" y="44"/>
                  </a:cubicBezTo>
                  <a:cubicBezTo>
                    <a:pt x="19" y="44"/>
                    <a:pt x="18" y="44"/>
                    <a:pt x="17" y="44"/>
                  </a:cubicBezTo>
                  <a:cubicBezTo>
                    <a:pt x="24" y="40"/>
                    <a:pt x="29" y="33"/>
                    <a:pt x="29" y="24"/>
                  </a:cubicBezTo>
                  <a:cubicBezTo>
                    <a:pt x="29" y="23"/>
                    <a:pt x="29" y="22"/>
                    <a:pt x="29" y="21"/>
                  </a:cubicBezTo>
                  <a:cubicBezTo>
                    <a:pt x="31" y="25"/>
                    <a:pt x="32" y="28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65" name="Google Shape;165;p10"/>
            <p:cNvSpPr/>
            <p:nvPr/>
          </p:nvSpPr>
          <p:spPr>
            <a:xfrm>
              <a:off x="3226" y="2560"/>
              <a:ext cx="74" cy="7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30" y="0"/>
                  </a:moveTo>
                  <a:cubicBezTo>
                    <a:pt x="13" y="0"/>
                    <a:pt x="0" y="14"/>
                    <a:pt x="0" y="30"/>
                  </a:cubicBezTo>
                  <a:cubicBezTo>
                    <a:pt x="0" y="47"/>
                    <a:pt x="13" y="61"/>
                    <a:pt x="30" y="61"/>
                  </a:cubicBezTo>
                  <a:cubicBezTo>
                    <a:pt x="47" y="61"/>
                    <a:pt x="60" y="47"/>
                    <a:pt x="60" y="30"/>
                  </a:cubicBezTo>
                  <a:cubicBezTo>
                    <a:pt x="60" y="14"/>
                    <a:pt x="47" y="0"/>
                    <a:pt x="30" y="0"/>
                  </a:cubicBezTo>
                  <a:close/>
                  <a:moveTo>
                    <a:pt x="30" y="55"/>
                  </a:moveTo>
                  <a:cubicBezTo>
                    <a:pt x="16" y="55"/>
                    <a:pt x="5" y="44"/>
                    <a:pt x="5" y="30"/>
                  </a:cubicBezTo>
                  <a:cubicBezTo>
                    <a:pt x="5" y="17"/>
                    <a:pt x="16" y="6"/>
                    <a:pt x="30" y="6"/>
                  </a:cubicBezTo>
                  <a:cubicBezTo>
                    <a:pt x="44" y="6"/>
                    <a:pt x="55" y="17"/>
                    <a:pt x="55" y="30"/>
                  </a:cubicBezTo>
                  <a:cubicBezTo>
                    <a:pt x="55" y="44"/>
                    <a:pt x="44" y="55"/>
                    <a:pt x="30" y="55"/>
                  </a:cubicBezTo>
                  <a:close/>
                  <a:moveTo>
                    <a:pt x="26" y="15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6" y="23"/>
                    <a:pt x="26" y="23"/>
                    <a:pt x="26" y="23"/>
                  </a:cubicBezTo>
                  <a:lnTo>
                    <a:pt x="26" y="15"/>
                  </a:lnTo>
                  <a:close/>
                  <a:moveTo>
                    <a:pt x="38" y="46"/>
                  </a:moveTo>
                  <a:cubicBezTo>
                    <a:pt x="22" y="46"/>
                    <a:pt x="22" y="46"/>
                    <a:pt x="22" y="46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8" y="42"/>
                    <a:pt x="38" y="42"/>
                    <a:pt x="38" y="42"/>
                  </a:cubicBezTo>
                  <a:lnTo>
                    <a:pt x="38" y="46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66" name="Google Shape;166;p10"/>
            <p:cNvSpPr/>
            <p:nvPr/>
          </p:nvSpPr>
          <p:spPr>
            <a:xfrm>
              <a:off x="2196" y="2438"/>
              <a:ext cx="101" cy="107"/>
            </a:xfrm>
            <a:custGeom>
              <a:avLst/>
              <a:gdLst/>
              <a:ahLst/>
              <a:cxnLst/>
              <a:rect l="l" t="t" r="r" b="b"/>
              <a:pathLst>
                <a:path w="82" h="87" extrusionOk="0">
                  <a:moveTo>
                    <a:pt x="78" y="2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47" y="0"/>
                    <a:pt x="43" y="0"/>
                    <a:pt x="40" y="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0" y="58"/>
                    <a:pt x="1" y="63"/>
                    <a:pt x="4" y="6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5" y="87"/>
                    <a:pt x="40" y="87"/>
                    <a:pt x="42" y="84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2" y="29"/>
                    <a:pt x="81" y="25"/>
                    <a:pt x="78" y="22"/>
                  </a:cubicBezTo>
                  <a:close/>
                  <a:moveTo>
                    <a:pt x="54" y="9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53" y="11"/>
                    <a:pt x="53" y="11"/>
                    <a:pt x="53" y="11"/>
                  </a:cubicBezTo>
                  <a:lnTo>
                    <a:pt x="54" y="9"/>
                  </a:lnTo>
                  <a:close/>
                  <a:moveTo>
                    <a:pt x="21" y="71"/>
                  </a:moveTo>
                  <a:cubicBezTo>
                    <a:pt x="19" y="70"/>
                    <a:pt x="18" y="67"/>
                    <a:pt x="20" y="64"/>
                  </a:cubicBezTo>
                  <a:cubicBezTo>
                    <a:pt x="22" y="62"/>
                    <a:pt x="25" y="62"/>
                    <a:pt x="27" y="63"/>
                  </a:cubicBezTo>
                  <a:cubicBezTo>
                    <a:pt x="29" y="65"/>
                    <a:pt x="29" y="68"/>
                    <a:pt x="28" y="70"/>
                  </a:cubicBezTo>
                  <a:cubicBezTo>
                    <a:pt x="26" y="72"/>
                    <a:pt x="23" y="73"/>
                    <a:pt x="21" y="71"/>
                  </a:cubicBezTo>
                  <a:close/>
                  <a:moveTo>
                    <a:pt x="45" y="71"/>
                  </a:moveTo>
                  <a:cubicBezTo>
                    <a:pt x="14" y="48"/>
                    <a:pt x="14" y="48"/>
                    <a:pt x="14" y="48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74" y="31"/>
                    <a:pt x="74" y="31"/>
                    <a:pt x="74" y="31"/>
                  </a:cubicBezTo>
                  <a:lnTo>
                    <a:pt x="45" y="7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67" name="Google Shape;167;p10"/>
            <p:cNvSpPr/>
            <p:nvPr/>
          </p:nvSpPr>
          <p:spPr>
            <a:xfrm>
              <a:off x="2792" y="2724"/>
              <a:ext cx="84" cy="8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35" y="0"/>
                  </a:moveTo>
                  <a:cubicBezTo>
                    <a:pt x="16" y="0"/>
                    <a:pt x="0" y="16"/>
                    <a:pt x="0" y="35"/>
                  </a:cubicBezTo>
                  <a:cubicBezTo>
                    <a:pt x="0" y="54"/>
                    <a:pt x="16" y="69"/>
                    <a:pt x="35" y="69"/>
                  </a:cubicBezTo>
                  <a:cubicBezTo>
                    <a:pt x="54" y="69"/>
                    <a:pt x="69" y="54"/>
                    <a:pt x="69" y="35"/>
                  </a:cubicBezTo>
                  <a:cubicBezTo>
                    <a:pt x="69" y="16"/>
                    <a:pt x="54" y="0"/>
                    <a:pt x="35" y="0"/>
                  </a:cubicBezTo>
                  <a:close/>
                  <a:moveTo>
                    <a:pt x="55" y="30"/>
                  </a:moveTo>
                  <a:cubicBezTo>
                    <a:pt x="53" y="43"/>
                    <a:pt x="40" y="53"/>
                    <a:pt x="36" y="56"/>
                  </a:cubicBezTo>
                  <a:cubicBezTo>
                    <a:pt x="32" y="58"/>
                    <a:pt x="29" y="55"/>
                    <a:pt x="28" y="52"/>
                  </a:cubicBezTo>
                  <a:cubicBezTo>
                    <a:pt x="26" y="49"/>
                    <a:pt x="22" y="33"/>
                    <a:pt x="21" y="32"/>
                  </a:cubicBezTo>
                  <a:cubicBezTo>
                    <a:pt x="19" y="30"/>
                    <a:pt x="16" y="33"/>
                    <a:pt x="16" y="33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21" y="23"/>
                    <a:pt x="27" y="22"/>
                  </a:cubicBezTo>
                  <a:cubicBezTo>
                    <a:pt x="32" y="20"/>
                    <a:pt x="32" y="30"/>
                    <a:pt x="34" y="35"/>
                  </a:cubicBezTo>
                  <a:cubicBezTo>
                    <a:pt x="35" y="41"/>
                    <a:pt x="36" y="44"/>
                    <a:pt x="37" y="44"/>
                  </a:cubicBezTo>
                  <a:cubicBezTo>
                    <a:pt x="38" y="44"/>
                    <a:pt x="40" y="41"/>
                    <a:pt x="43" y="36"/>
                  </a:cubicBezTo>
                  <a:cubicBezTo>
                    <a:pt x="45" y="32"/>
                    <a:pt x="42" y="28"/>
                    <a:pt x="38" y="31"/>
                  </a:cubicBezTo>
                  <a:cubicBezTo>
                    <a:pt x="40" y="20"/>
                    <a:pt x="57" y="17"/>
                    <a:pt x="55" y="3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68" name="Google Shape;168;p10"/>
            <p:cNvSpPr/>
            <p:nvPr/>
          </p:nvSpPr>
          <p:spPr>
            <a:xfrm>
              <a:off x="2467" y="1247"/>
              <a:ext cx="81" cy="71"/>
            </a:xfrm>
            <a:custGeom>
              <a:avLst/>
              <a:gdLst/>
              <a:ahLst/>
              <a:cxnLst/>
              <a:rect l="l" t="t" r="r" b="b"/>
              <a:pathLst>
                <a:path w="66" h="58" extrusionOk="0">
                  <a:moveTo>
                    <a:pt x="66" y="19"/>
                  </a:moveTo>
                  <a:cubicBezTo>
                    <a:pt x="66" y="8"/>
                    <a:pt x="57" y="0"/>
                    <a:pt x="47" y="0"/>
                  </a:cubicBezTo>
                  <a:cubicBezTo>
                    <a:pt x="41" y="0"/>
                    <a:pt x="36" y="2"/>
                    <a:pt x="33" y="6"/>
                  </a:cubicBezTo>
                  <a:cubicBezTo>
                    <a:pt x="29" y="2"/>
                    <a:pt x="24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24"/>
                    <a:pt x="2" y="29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8" y="56"/>
                    <a:pt x="31" y="58"/>
                    <a:pt x="33" y="58"/>
                  </a:cubicBezTo>
                  <a:cubicBezTo>
                    <a:pt x="35" y="58"/>
                    <a:pt x="37" y="56"/>
                    <a:pt x="39" y="54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3" y="29"/>
                    <a:pt x="66" y="24"/>
                    <a:pt x="66" y="19"/>
                  </a:cubicBezTo>
                  <a:close/>
                  <a:moveTo>
                    <a:pt x="54" y="27"/>
                  </a:move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9" y="25"/>
                    <a:pt x="8" y="22"/>
                    <a:pt x="8" y="19"/>
                  </a:cubicBezTo>
                  <a:cubicBezTo>
                    <a:pt x="8" y="13"/>
                    <a:pt x="13" y="8"/>
                    <a:pt x="19" y="8"/>
                  </a:cubicBezTo>
                  <a:cubicBezTo>
                    <a:pt x="22" y="8"/>
                    <a:pt x="24" y="9"/>
                    <a:pt x="27" y="1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1" y="9"/>
                    <a:pt x="44" y="8"/>
                    <a:pt x="47" y="8"/>
                  </a:cubicBezTo>
                  <a:cubicBezTo>
                    <a:pt x="53" y="8"/>
                    <a:pt x="57" y="13"/>
                    <a:pt x="57" y="19"/>
                  </a:cubicBezTo>
                  <a:cubicBezTo>
                    <a:pt x="57" y="22"/>
                    <a:pt x="56" y="25"/>
                    <a:pt x="54" y="27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69" name="Google Shape;169;p10"/>
            <p:cNvSpPr/>
            <p:nvPr/>
          </p:nvSpPr>
          <p:spPr>
            <a:xfrm>
              <a:off x="2224" y="1466"/>
              <a:ext cx="92" cy="108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54" y="0"/>
                  </a:moveTo>
                  <a:cubicBezTo>
                    <a:pt x="40" y="23"/>
                    <a:pt x="29" y="12"/>
                    <a:pt x="13" y="28"/>
                  </a:cubicBezTo>
                  <a:cubicBezTo>
                    <a:pt x="0" y="42"/>
                    <a:pt x="4" y="59"/>
                    <a:pt x="16" y="65"/>
                  </a:cubicBezTo>
                  <a:cubicBezTo>
                    <a:pt x="28" y="59"/>
                    <a:pt x="40" y="46"/>
                    <a:pt x="48" y="27"/>
                  </a:cubicBezTo>
                  <a:cubicBezTo>
                    <a:pt x="48" y="27"/>
                    <a:pt x="56" y="51"/>
                    <a:pt x="32" y="75"/>
                  </a:cubicBezTo>
                  <a:cubicBezTo>
                    <a:pt x="44" y="88"/>
                    <a:pt x="64" y="79"/>
                    <a:pt x="69" y="57"/>
                  </a:cubicBezTo>
                  <a:cubicBezTo>
                    <a:pt x="75" y="33"/>
                    <a:pt x="60" y="9"/>
                    <a:pt x="54" y="0"/>
                  </a:cubicBezTo>
                  <a:close/>
                  <a:moveTo>
                    <a:pt x="4" y="78"/>
                  </a:moveTo>
                  <a:cubicBezTo>
                    <a:pt x="4" y="79"/>
                    <a:pt x="4" y="83"/>
                    <a:pt x="10" y="83"/>
                  </a:cubicBezTo>
                  <a:cubicBezTo>
                    <a:pt x="14" y="83"/>
                    <a:pt x="35" y="71"/>
                    <a:pt x="46" y="41"/>
                  </a:cubicBezTo>
                  <a:cubicBezTo>
                    <a:pt x="30" y="70"/>
                    <a:pt x="5" y="78"/>
                    <a:pt x="4" y="78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70" name="Google Shape;170;p10"/>
            <p:cNvSpPr/>
            <p:nvPr/>
          </p:nvSpPr>
          <p:spPr>
            <a:xfrm>
              <a:off x="1648" y="2519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6" y="25"/>
                  </a:moveTo>
                  <a:cubicBezTo>
                    <a:pt x="6" y="32"/>
                    <a:pt x="10" y="39"/>
                    <a:pt x="17" y="4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20"/>
                    <a:pt x="6" y="22"/>
                    <a:pt x="6" y="25"/>
                  </a:cubicBezTo>
                  <a:close/>
                  <a:moveTo>
                    <a:pt x="38" y="24"/>
                  </a:moveTo>
                  <a:cubicBezTo>
                    <a:pt x="38" y="22"/>
                    <a:pt x="37" y="20"/>
                    <a:pt x="36" y="19"/>
                  </a:cubicBezTo>
                  <a:cubicBezTo>
                    <a:pt x="35" y="18"/>
                    <a:pt x="34" y="16"/>
                    <a:pt x="34" y="15"/>
                  </a:cubicBezTo>
                  <a:cubicBezTo>
                    <a:pt x="34" y="13"/>
                    <a:pt x="36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4" y="8"/>
                    <a:pt x="30" y="7"/>
                    <a:pt x="25" y="7"/>
                  </a:cubicBezTo>
                  <a:cubicBezTo>
                    <a:pt x="18" y="7"/>
                    <a:pt x="12" y="10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2" y="15"/>
                    <a:pt x="15" y="15"/>
                    <a:pt x="15" y="15"/>
                  </a:cubicBezTo>
                  <a:cubicBezTo>
                    <a:pt x="16" y="15"/>
                    <a:pt x="16" y="16"/>
                    <a:pt x="15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5"/>
                    <a:pt x="23" y="15"/>
                    <a:pt x="25" y="15"/>
                  </a:cubicBezTo>
                  <a:cubicBezTo>
                    <a:pt x="27" y="15"/>
                    <a:pt x="30" y="15"/>
                    <a:pt x="30" y="15"/>
                  </a:cubicBezTo>
                  <a:cubicBezTo>
                    <a:pt x="31" y="15"/>
                    <a:pt x="31" y="16"/>
                    <a:pt x="30" y="16"/>
                  </a:cubicBezTo>
                  <a:cubicBezTo>
                    <a:pt x="30" y="16"/>
                    <a:pt x="29" y="16"/>
                    <a:pt x="28" y="1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28"/>
                    <a:pt x="38" y="26"/>
                    <a:pt x="38" y="24"/>
                  </a:cubicBezTo>
                  <a:close/>
                  <a:moveTo>
                    <a:pt x="25" y="27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1" y="43"/>
                    <a:pt x="23" y="44"/>
                    <a:pt x="25" y="44"/>
                  </a:cubicBezTo>
                  <a:cubicBezTo>
                    <a:pt x="27" y="44"/>
                    <a:pt x="29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lnTo>
                    <a:pt x="25" y="27"/>
                  </a:lnTo>
                  <a:close/>
                  <a:moveTo>
                    <a:pt x="42" y="16"/>
                  </a:moveTo>
                  <a:cubicBezTo>
                    <a:pt x="42" y="17"/>
                    <a:pt x="42" y="17"/>
                    <a:pt x="42" y="18"/>
                  </a:cubicBezTo>
                  <a:cubicBezTo>
                    <a:pt x="42" y="20"/>
                    <a:pt x="41" y="22"/>
                    <a:pt x="40" y="25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40" y="38"/>
                    <a:pt x="44" y="32"/>
                    <a:pt x="44" y="25"/>
                  </a:cubicBezTo>
                  <a:cubicBezTo>
                    <a:pt x="44" y="22"/>
                    <a:pt x="43" y="19"/>
                    <a:pt x="42" y="16"/>
                  </a:cubicBezTo>
                  <a:close/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1"/>
                    <a:pt x="25" y="51"/>
                  </a:cubicBezTo>
                  <a:cubicBezTo>
                    <a:pt x="39" y="51"/>
                    <a:pt x="50" y="39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  <a:close/>
                  <a:moveTo>
                    <a:pt x="25" y="47"/>
                  </a:moveTo>
                  <a:cubicBezTo>
                    <a:pt x="13" y="47"/>
                    <a:pt x="3" y="37"/>
                    <a:pt x="3" y="25"/>
                  </a:cubicBezTo>
                  <a:cubicBezTo>
                    <a:pt x="3" y="13"/>
                    <a:pt x="13" y="3"/>
                    <a:pt x="25" y="3"/>
                  </a:cubicBezTo>
                  <a:cubicBezTo>
                    <a:pt x="37" y="3"/>
                    <a:pt x="47" y="13"/>
                    <a:pt x="47" y="25"/>
                  </a:cubicBezTo>
                  <a:cubicBezTo>
                    <a:pt x="47" y="37"/>
                    <a:pt x="37" y="47"/>
                    <a:pt x="25" y="47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71" name="Google Shape;171;p10"/>
            <p:cNvSpPr/>
            <p:nvPr/>
          </p:nvSpPr>
          <p:spPr>
            <a:xfrm>
              <a:off x="1857" y="1775"/>
              <a:ext cx="101" cy="101"/>
            </a:xfrm>
            <a:custGeom>
              <a:avLst/>
              <a:gdLst/>
              <a:ahLst/>
              <a:cxnLst/>
              <a:rect l="l" t="t" r="r" b="b"/>
              <a:pathLst>
                <a:path w="82" h="82" extrusionOk="0">
                  <a:moveTo>
                    <a:pt x="79" y="69"/>
                  </a:moveTo>
                  <a:cubicBezTo>
                    <a:pt x="60" y="53"/>
                    <a:pt x="60" y="53"/>
                    <a:pt x="60" y="53"/>
                  </a:cubicBezTo>
                  <a:cubicBezTo>
                    <a:pt x="58" y="51"/>
                    <a:pt x="56" y="50"/>
                    <a:pt x="54" y="50"/>
                  </a:cubicBezTo>
                  <a:cubicBezTo>
                    <a:pt x="58" y="45"/>
                    <a:pt x="61" y="38"/>
                    <a:pt x="61" y="30"/>
                  </a:cubicBezTo>
                  <a:cubicBezTo>
                    <a:pt x="61" y="13"/>
                    <a:pt x="47" y="0"/>
                    <a:pt x="30" y="0"/>
                  </a:cubicBez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0" y="61"/>
                  </a:cubicBezTo>
                  <a:cubicBezTo>
                    <a:pt x="38" y="61"/>
                    <a:pt x="45" y="58"/>
                    <a:pt x="50" y="54"/>
                  </a:cubicBezTo>
                  <a:cubicBezTo>
                    <a:pt x="50" y="55"/>
                    <a:pt x="51" y="58"/>
                    <a:pt x="53" y="60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2" y="82"/>
                    <a:pt x="77" y="82"/>
                    <a:pt x="80" y="79"/>
                  </a:cubicBezTo>
                  <a:cubicBezTo>
                    <a:pt x="82" y="77"/>
                    <a:pt x="82" y="72"/>
                    <a:pt x="79" y="69"/>
                  </a:cubicBezTo>
                  <a:close/>
                  <a:moveTo>
                    <a:pt x="30" y="51"/>
                  </a:moveTo>
                  <a:cubicBezTo>
                    <a:pt x="19" y="51"/>
                    <a:pt x="10" y="42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2" y="10"/>
                    <a:pt x="51" y="19"/>
                    <a:pt x="51" y="30"/>
                  </a:cubicBezTo>
                  <a:cubicBezTo>
                    <a:pt x="51" y="42"/>
                    <a:pt x="42" y="51"/>
                    <a:pt x="30" y="5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72" name="Google Shape;172;p10"/>
            <p:cNvSpPr/>
            <p:nvPr/>
          </p:nvSpPr>
          <p:spPr>
            <a:xfrm>
              <a:off x="2223" y="1048"/>
              <a:ext cx="76" cy="74"/>
            </a:xfrm>
            <a:custGeom>
              <a:avLst/>
              <a:gdLst/>
              <a:ahLst/>
              <a:cxnLst/>
              <a:rect l="l" t="t" r="r" b="b"/>
              <a:pathLst>
                <a:path w="62" h="60" extrusionOk="0">
                  <a:moveTo>
                    <a:pt x="39" y="42"/>
                  </a:moveTo>
                  <a:cubicBezTo>
                    <a:pt x="37" y="42"/>
                    <a:pt x="37" y="37"/>
                    <a:pt x="37" y="37"/>
                  </a:cubicBezTo>
                  <a:cubicBezTo>
                    <a:pt x="37" y="37"/>
                    <a:pt x="42" y="33"/>
                    <a:pt x="43" y="27"/>
                  </a:cubicBezTo>
                  <a:cubicBezTo>
                    <a:pt x="45" y="27"/>
                    <a:pt x="47" y="21"/>
                    <a:pt x="44" y="19"/>
                  </a:cubicBezTo>
                  <a:cubicBezTo>
                    <a:pt x="44" y="16"/>
                    <a:pt x="48" y="0"/>
                    <a:pt x="31" y="0"/>
                  </a:cubicBezTo>
                  <a:cubicBezTo>
                    <a:pt x="15" y="0"/>
                    <a:pt x="18" y="16"/>
                    <a:pt x="18" y="19"/>
                  </a:cubicBezTo>
                  <a:cubicBezTo>
                    <a:pt x="15" y="21"/>
                    <a:pt x="17" y="27"/>
                    <a:pt x="20" y="27"/>
                  </a:cubicBezTo>
                  <a:cubicBezTo>
                    <a:pt x="21" y="33"/>
                    <a:pt x="25" y="37"/>
                    <a:pt x="25" y="37"/>
                  </a:cubicBezTo>
                  <a:cubicBezTo>
                    <a:pt x="25" y="37"/>
                    <a:pt x="25" y="42"/>
                    <a:pt x="23" y="42"/>
                  </a:cubicBezTo>
                  <a:cubicBezTo>
                    <a:pt x="19" y="43"/>
                    <a:pt x="0" y="51"/>
                    <a:pt x="0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51"/>
                    <a:pt x="44" y="43"/>
                    <a:pt x="39" y="42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73" name="Google Shape;173;p10"/>
            <p:cNvSpPr/>
            <p:nvPr/>
          </p:nvSpPr>
          <p:spPr>
            <a:xfrm>
              <a:off x="1698" y="1222"/>
              <a:ext cx="93" cy="93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24" y="14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60"/>
                    <a:pt x="68" y="65"/>
                    <a:pt x="59" y="65"/>
                  </a:cubicBezTo>
                  <a:cubicBezTo>
                    <a:pt x="50" y="65"/>
                    <a:pt x="42" y="60"/>
                    <a:pt x="42" y="54"/>
                  </a:cubicBezTo>
                  <a:cubicBezTo>
                    <a:pt x="42" y="47"/>
                    <a:pt x="50" y="42"/>
                    <a:pt x="59" y="42"/>
                  </a:cubicBezTo>
                  <a:cubicBezTo>
                    <a:pt x="61" y="42"/>
                    <a:pt x="64" y="42"/>
                    <a:pt x="66" y="43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70"/>
                    <a:pt x="26" y="75"/>
                    <a:pt x="16" y="75"/>
                  </a:cubicBezTo>
                  <a:cubicBezTo>
                    <a:pt x="7" y="75"/>
                    <a:pt x="0" y="70"/>
                    <a:pt x="0" y="63"/>
                  </a:cubicBezTo>
                  <a:cubicBezTo>
                    <a:pt x="0" y="57"/>
                    <a:pt x="7" y="51"/>
                    <a:pt x="16" y="51"/>
                  </a:cubicBezTo>
                  <a:cubicBezTo>
                    <a:pt x="19" y="51"/>
                    <a:pt x="21" y="52"/>
                    <a:pt x="24" y="52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4" y="14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74" name="Google Shape;174;p10"/>
            <p:cNvSpPr/>
            <p:nvPr/>
          </p:nvSpPr>
          <p:spPr>
            <a:xfrm>
              <a:off x="1336" y="1472"/>
              <a:ext cx="48" cy="52"/>
            </a:xfrm>
            <a:custGeom>
              <a:avLst/>
              <a:gdLst/>
              <a:ahLst/>
              <a:cxnLst/>
              <a:rect l="l" t="t" r="r" b="b"/>
              <a:pathLst>
                <a:path w="39" h="42" extrusionOk="0">
                  <a:moveTo>
                    <a:pt x="31" y="16"/>
                  </a:moveTo>
                  <a:cubicBezTo>
                    <a:pt x="28" y="16"/>
                    <a:pt x="26" y="17"/>
                    <a:pt x="25" y="19"/>
                  </a:cubicBezTo>
                  <a:cubicBezTo>
                    <a:pt x="24" y="20"/>
                    <a:pt x="23" y="20"/>
                    <a:pt x="22" y="21"/>
                  </a:cubicBezTo>
                  <a:cubicBezTo>
                    <a:pt x="22" y="19"/>
                    <a:pt x="24" y="16"/>
                    <a:pt x="25" y="15"/>
                  </a:cubicBezTo>
                  <a:cubicBezTo>
                    <a:pt x="27" y="13"/>
                    <a:pt x="28" y="11"/>
                    <a:pt x="28" y="9"/>
                  </a:cubicBezTo>
                  <a:cubicBezTo>
                    <a:pt x="27" y="4"/>
                    <a:pt x="24" y="0"/>
                    <a:pt x="19" y="0"/>
                  </a:cubicBezTo>
                  <a:cubicBezTo>
                    <a:pt x="14" y="1"/>
                    <a:pt x="11" y="5"/>
                    <a:pt x="11" y="9"/>
                  </a:cubicBezTo>
                  <a:cubicBezTo>
                    <a:pt x="11" y="12"/>
                    <a:pt x="12" y="14"/>
                    <a:pt x="14" y="15"/>
                  </a:cubicBezTo>
                  <a:cubicBezTo>
                    <a:pt x="15" y="16"/>
                    <a:pt x="17" y="19"/>
                    <a:pt x="18" y="21"/>
                  </a:cubicBezTo>
                  <a:cubicBezTo>
                    <a:pt x="16" y="21"/>
                    <a:pt x="15" y="20"/>
                    <a:pt x="14" y="19"/>
                  </a:cubicBezTo>
                  <a:cubicBezTo>
                    <a:pt x="13" y="18"/>
                    <a:pt x="11" y="17"/>
                    <a:pt x="8" y="17"/>
                  </a:cubicBezTo>
                  <a:cubicBezTo>
                    <a:pt x="4" y="17"/>
                    <a:pt x="0" y="21"/>
                    <a:pt x="0" y="25"/>
                  </a:cubicBezTo>
                  <a:cubicBezTo>
                    <a:pt x="0" y="30"/>
                    <a:pt x="4" y="34"/>
                    <a:pt x="9" y="34"/>
                  </a:cubicBezTo>
                  <a:cubicBezTo>
                    <a:pt x="11" y="34"/>
                    <a:pt x="13" y="33"/>
                    <a:pt x="15" y="31"/>
                  </a:cubicBezTo>
                  <a:cubicBezTo>
                    <a:pt x="15" y="30"/>
                    <a:pt x="17" y="29"/>
                    <a:pt x="18" y="28"/>
                  </a:cubicBezTo>
                  <a:cubicBezTo>
                    <a:pt x="18" y="34"/>
                    <a:pt x="15" y="39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5" y="39"/>
                    <a:pt x="22" y="34"/>
                    <a:pt x="22" y="28"/>
                  </a:cubicBezTo>
                  <a:cubicBezTo>
                    <a:pt x="23" y="29"/>
                    <a:pt x="24" y="30"/>
                    <a:pt x="25" y="31"/>
                  </a:cubicBezTo>
                  <a:cubicBezTo>
                    <a:pt x="27" y="32"/>
                    <a:pt x="29" y="33"/>
                    <a:pt x="31" y="33"/>
                  </a:cubicBezTo>
                  <a:cubicBezTo>
                    <a:pt x="36" y="33"/>
                    <a:pt x="39" y="29"/>
                    <a:pt x="39" y="24"/>
                  </a:cubicBezTo>
                  <a:cubicBezTo>
                    <a:pt x="39" y="20"/>
                    <a:pt x="35" y="16"/>
                    <a:pt x="31" y="16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75" name="Google Shape;175;p10"/>
            <p:cNvSpPr/>
            <p:nvPr/>
          </p:nvSpPr>
          <p:spPr>
            <a:xfrm>
              <a:off x="1888" y="2187"/>
              <a:ext cx="72" cy="71"/>
            </a:xfrm>
            <a:custGeom>
              <a:avLst/>
              <a:gdLst/>
              <a:ahLst/>
              <a:cxnLst/>
              <a:rect l="l" t="t" r="r" b="b"/>
              <a:pathLst>
                <a:path w="59" h="58" extrusionOk="0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6" y="58"/>
                    <a:pt x="59" y="45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lose/>
                  <a:moveTo>
                    <a:pt x="47" y="25"/>
                  </a:moveTo>
                  <a:cubicBezTo>
                    <a:pt x="45" y="36"/>
                    <a:pt x="34" y="45"/>
                    <a:pt x="31" y="47"/>
                  </a:cubicBezTo>
                  <a:cubicBezTo>
                    <a:pt x="27" y="49"/>
                    <a:pt x="24" y="46"/>
                    <a:pt x="23" y="44"/>
                  </a:cubicBezTo>
                  <a:cubicBezTo>
                    <a:pt x="22" y="41"/>
                    <a:pt x="18" y="28"/>
                    <a:pt x="17" y="26"/>
                  </a:cubicBezTo>
                  <a:cubicBezTo>
                    <a:pt x="16" y="25"/>
                    <a:pt x="13" y="28"/>
                    <a:pt x="13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8" y="19"/>
                    <a:pt x="22" y="18"/>
                  </a:cubicBezTo>
                  <a:cubicBezTo>
                    <a:pt x="27" y="17"/>
                    <a:pt x="27" y="25"/>
                    <a:pt x="28" y="30"/>
                  </a:cubicBezTo>
                  <a:cubicBezTo>
                    <a:pt x="29" y="34"/>
                    <a:pt x="30" y="37"/>
                    <a:pt x="31" y="37"/>
                  </a:cubicBezTo>
                  <a:cubicBezTo>
                    <a:pt x="32" y="37"/>
                    <a:pt x="34" y="34"/>
                    <a:pt x="36" y="30"/>
                  </a:cubicBezTo>
                  <a:cubicBezTo>
                    <a:pt x="38" y="27"/>
                    <a:pt x="36" y="23"/>
                    <a:pt x="32" y="26"/>
                  </a:cubicBezTo>
                  <a:cubicBezTo>
                    <a:pt x="34" y="16"/>
                    <a:pt x="49" y="14"/>
                    <a:pt x="47" y="25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76" name="Google Shape;176;p10"/>
            <p:cNvSpPr/>
            <p:nvPr/>
          </p:nvSpPr>
          <p:spPr>
            <a:xfrm>
              <a:off x="2064" y="2751"/>
              <a:ext cx="53" cy="59"/>
            </a:xfrm>
            <a:custGeom>
              <a:avLst/>
              <a:gdLst/>
              <a:ahLst/>
              <a:cxnLst/>
              <a:rect l="l" t="t" r="r" b="b"/>
              <a:pathLst>
                <a:path w="43" h="48" extrusionOk="0">
                  <a:moveTo>
                    <a:pt x="34" y="14"/>
                  </a:moveTo>
                  <a:cubicBezTo>
                    <a:pt x="35" y="14"/>
                    <a:pt x="36" y="13"/>
                    <a:pt x="36" y="12"/>
                  </a:cubicBezTo>
                  <a:cubicBezTo>
                    <a:pt x="38" y="11"/>
                    <a:pt x="39" y="9"/>
                    <a:pt x="39" y="7"/>
                  </a:cubicBezTo>
                  <a:cubicBezTo>
                    <a:pt x="40" y="5"/>
                    <a:pt x="39" y="3"/>
                    <a:pt x="38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0"/>
                    <a:pt x="29" y="1"/>
                    <a:pt x="27" y="3"/>
                  </a:cubicBezTo>
                  <a:cubicBezTo>
                    <a:pt x="24" y="6"/>
                    <a:pt x="22" y="10"/>
                    <a:pt x="21" y="13"/>
                  </a:cubicBezTo>
                  <a:cubicBezTo>
                    <a:pt x="20" y="10"/>
                    <a:pt x="19" y="6"/>
                    <a:pt x="16" y="3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9" y="1"/>
                    <a:pt x="7" y="1"/>
                    <a:pt x="6" y="2"/>
                  </a:cubicBezTo>
                  <a:cubicBezTo>
                    <a:pt x="4" y="5"/>
                    <a:pt x="4" y="9"/>
                    <a:pt x="7" y="12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14"/>
                    <a:pt x="43" y="14"/>
                    <a:pt x="43" y="14"/>
                  </a:cubicBezTo>
                  <a:lnTo>
                    <a:pt x="34" y="14"/>
                  </a:lnTo>
                  <a:close/>
                  <a:moveTo>
                    <a:pt x="29" y="5"/>
                  </a:moveTo>
                  <a:cubicBezTo>
                    <a:pt x="31" y="4"/>
                    <a:pt x="32" y="3"/>
                    <a:pt x="34" y="3"/>
                  </a:cubicBezTo>
                  <a:cubicBezTo>
                    <a:pt x="34" y="3"/>
                    <a:pt x="35" y="3"/>
                    <a:pt x="35" y="4"/>
                  </a:cubicBezTo>
                  <a:cubicBezTo>
                    <a:pt x="37" y="5"/>
                    <a:pt x="36" y="8"/>
                    <a:pt x="34" y="10"/>
                  </a:cubicBezTo>
                  <a:cubicBezTo>
                    <a:pt x="32" y="12"/>
                    <a:pt x="29" y="13"/>
                    <a:pt x="27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2"/>
                    <a:pt x="27" y="8"/>
                    <a:pt x="29" y="5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9" y="5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5"/>
                    <a:pt x="13" y="6"/>
                  </a:cubicBezTo>
                  <a:cubicBezTo>
                    <a:pt x="15" y="7"/>
                    <a:pt x="16" y="10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4" y="12"/>
                    <a:pt x="11" y="11"/>
                    <a:pt x="9" y="9"/>
                  </a:cubicBezTo>
                  <a:cubicBezTo>
                    <a:pt x="9" y="9"/>
                    <a:pt x="8" y="8"/>
                    <a:pt x="8" y="7"/>
                  </a:cubicBezTo>
                  <a:close/>
                  <a:moveTo>
                    <a:pt x="18" y="45"/>
                  </a:moveTo>
                  <a:cubicBezTo>
                    <a:pt x="6" y="45"/>
                    <a:pt x="6" y="45"/>
                    <a:pt x="6" y="4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8" y="25"/>
                    <a:pt x="18" y="25"/>
                    <a:pt x="18" y="25"/>
                  </a:cubicBezTo>
                  <a:lnTo>
                    <a:pt x="18" y="45"/>
                  </a:lnTo>
                  <a:close/>
                  <a:moveTo>
                    <a:pt x="18" y="24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17"/>
                    <a:pt x="18" y="17"/>
                    <a:pt x="18" y="17"/>
                  </a:cubicBezTo>
                  <a:lnTo>
                    <a:pt x="18" y="24"/>
                  </a:lnTo>
                  <a:close/>
                  <a:moveTo>
                    <a:pt x="37" y="45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37" y="25"/>
                    <a:pt x="37" y="25"/>
                    <a:pt x="37" y="25"/>
                  </a:cubicBezTo>
                  <a:lnTo>
                    <a:pt x="37" y="45"/>
                  </a:lnTo>
                  <a:close/>
                  <a:moveTo>
                    <a:pt x="40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40" y="17"/>
                    <a:pt x="40" y="17"/>
                    <a:pt x="40" y="17"/>
                  </a:cubicBezTo>
                  <a:lnTo>
                    <a:pt x="40" y="24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77" name="Google Shape;177;p10"/>
            <p:cNvSpPr/>
            <p:nvPr/>
          </p:nvSpPr>
          <p:spPr>
            <a:xfrm>
              <a:off x="3988" y="2920"/>
              <a:ext cx="146" cy="131"/>
            </a:xfrm>
            <a:custGeom>
              <a:avLst/>
              <a:gdLst/>
              <a:ahLst/>
              <a:cxnLst/>
              <a:rect l="l" t="t" r="r" b="b"/>
              <a:pathLst>
                <a:path w="119" h="106" extrusionOk="0"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77" y="0"/>
                    <a:pt x="99" y="18"/>
                    <a:pt x="99" y="40"/>
                  </a:cubicBezTo>
                  <a:cubicBezTo>
                    <a:pt x="99" y="62"/>
                    <a:pt x="77" y="80"/>
                    <a:pt x="50" y="80"/>
                  </a:cubicBezTo>
                  <a:cubicBezTo>
                    <a:pt x="47" y="80"/>
                    <a:pt x="44" y="80"/>
                    <a:pt x="42" y="80"/>
                  </a:cubicBezTo>
                  <a:cubicBezTo>
                    <a:pt x="31" y="91"/>
                    <a:pt x="19" y="92"/>
                    <a:pt x="7" y="93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13" y="87"/>
                    <a:pt x="19" y="81"/>
                    <a:pt x="19" y="74"/>
                  </a:cubicBezTo>
                  <a:cubicBezTo>
                    <a:pt x="19" y="73"/>
                    <a:pt x="19" y="72"/>
                    <a:pt x="18" y="71"/>
                  </a:cubicBezTo>
                  <a:cubicBezTo>
                    <a:pt x="7" y="64"/>
                    <a:pt x="0" y="53"/>
                    <a:pt x="0" y="40"/>
                  </a:cubicBezTo>
                  <a:cubicBezTo>
                    <a:pt x="0" y="18"/>
                    <a:pt x="22" y="0"/>
                    <a:pt x="50" y="0"/>
                  </a:cubicBezTo>
                  <a:close/>
                  <a:moveTo>
                    <a:pt x="103" y="90"/>
                  </a:moveTo>
                  <a:cubicBezTo>
                    <a:pt x="103" y="96"/>
                    <a:pt x="107" y="101"/>
                    <a:pt x="113" y="104"/>
                  </a:cubicBezTo>
                  <a:cubicBezTo>
                    <a:pt x="113" y="106"/>
                    <a:pt x="113" y="106"/>
                    <a:pt x="113" y="106"/>
                  </a:cubicBezTo>
                  <a:cubicBezTo>
                    <a:pt x="102" y="106"/>
                    <a:pt x="92" y="104"/>
                    <a:pt x="83" y="95"/>
                  </a:cubicBezTo>
                  <a:cubicBezTo>
                    <a:pt x="81" y="95"/>
                    <a:pt x="79" y="95"/>
                    <a:pt x="76" y="95"/>
                  </a:cubicBezTo>
                  <a:cubicBezTo>
                    <a:pt x="66" y="95"/>
                    <a:pt x="57" y="93"/>
                    <a:pt x="50" y="88"/>
                  </a:cubicBezTo>
                  <a:cubicBezTo>
                    <a:pt x="65" y="88"/>
                    <a:pt x="79" y="83"/>
                    <a:pt x="90" y="75"/>
                  </a:cubicBezTo>
                  <a:cubicBezTo>
                    <a:pt x="95" y="70"/>
                    <a:pt x="100" y="65"/>
                    <a:pt x="103" y="59"/>
                  </a:cubicBezTo>
                  <a:cubicBezTo>
                    <a:pt x="106" y="53"/>
                    <a:pt x="107" y="47"/>
                    <a:pt x="107" y="40"/>
                  </a:cubicBezTo>
                  <a:cubicBezTo>
                    <a:pt x="107" y="39"/>
                    <a:pt x="107" y="38"/>
                    <a:pt x="107" y="37"/>
                  </a:cubicBezTo>
                  <a:cubicBezTo>
                    <a:pt x="115" y="43"/>
                    <a:pt x="119" y="52"/>
                    <a:pt x="119" y="61"/>
                  </a:cubicBezTo>
                  <a:cubicBezTo>
                    <a:pt x="119" y="72"/>
                    <a:pt x="113" y="81"/>
                    <a:pt x="103" y="88"/>
                  </a:cubicBezTo>
                  <a:cubicBezTo>
                    <a:pt x="103" y="89"/>
                    <a:pt x="103" y="89"/>
                    <a:pt x="103" y="9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78" name="Google Shape;178;p10"/>
            <p:cNvSpPr/>
            <p:nvPr/>
          </p:nvSpPr>
          <p:spPr>
            <a:xfrm>
              <a:off x="3902" y="2731"/>
              <a:ext cx="86" cy="86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0"/>
                  </a:moveTo>
                  <a:cubicBezTo>
                    <a:pt x="16" y="0"/>
                    <a:pt x="0" y="16"/>
                    <a:pt x="0" y="35"/>
                  </a:cubicBezTo>
                  <a:cubicBezTo>
                    <a:pt x="0" y="54"/>
                    <a:pt x="16" y="70"/>
                    <a:pt x="35" y="70"/>
                  </a:cubicBezTo>
                  <a:cubicBezTo>
                    <a:pt x="54" y="70"/>
                    <a:pt x="70" y="54"/>
                    <a:pt x="70" y="35"/>
                  </a:cubicBezTo>
                  <a:cubicBezTo>
                    <a:pt x="70" y="16"/>
                    <a:pt x="54" y="0"/>
                    <a:pt x="35" y="0"/>
                  </a:cubicBezTo>
                  <a:close/>
                  <a:moveTo>
                    <a:pt x="29" y="56"/>
                  </a:moveTo>
                  <a:cubicBezTo>
                    <a:pt x="14" y="38"/>
                    <a:pt x="14" y="38"/>
                    <a:pt x="14" y="38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7" y="24"/>
                    <a:pt x="57" y="24"/>
                    <a:pt x="57" y="24"/>
                  </a:cubicBezTo>
                  <a:lnTo>
                    <a:pt x="29" y="56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79" name="Google Shape;179;p10"/>
            <p:cNvSpPr/>
            <p:nvPr/>
          </p:nvSpPr>
          <p:spPr>
            <a:xfrm>
              <a:off x="3486" y="2874"/>
              <a:ext cx="105" cy="120"/>
            </a:xfrm>
            <a:custGeom>
              <a:avLst/>
              <a:gdLst/>
              <a:ahLst/>
              <a:cxnLst/>
              <a:rect l="l" t="t" r="r" b="b"/>
              <a:pathLst>
                <a:path w="86" h="98" extrusionOk="0">
                  <a:moveTo>
                    <a:pt x="55" y="14"/>
                  </a:moveTo>
                  <a:cubicBezTo>
                    <a:pt x="55" y="27"/>
                    <a:pt x="55" y="27"/>
                    <a:pt x="55" y="27"/>
                  </a:cubicBezTo>
                  <a:cubicBezTo>
                    <a:pt x="59" y="28"/>
                    <a:pt x="62" y="30"/>
                    <a:pt x="65" y="33"/>
                  </a:cubicBezTo>
                  <a:cubicBezTo>
                    <a:pt x="71" y="39"/>
                    <a:pt x="74" y="47"/>
                    <a:pt x="74" y="55"/>
                  </a:cubicBezTo>
                  <a:cubicBezTo>
                    <a:pt x="74" y="63"/>
                    <a:pt x="71" y="71"/>
                    <a:pt x="65" y="76"/>
                  </a:cubicBezTo>
                  <a:cubicBezTo>
                    <a:pt x="59" y="82"/>
                    <a:pt x="51" y="85"/>
                    <a:pt x="43" y="85"/>
                  </a:cubicBezTo>
                  <a:cubicBezTo>
                    <a:pt x="35" y="85"/>
                    <a:pt x="27" y="82"/>
                    <a:pt x="22" y="76"/>
                  </a:cubicBezTo>
                  <a:cubicBezTo>
                    <a:pt x="16" y="71"/>
                    <a:pt x="13" y="63"/>
                    <a:pt x="13" y="55"/>
                  </a:cubicBezTo>
                  <a:cubicBezTo>
                    <a:pt x="13" y="47"/>
                    <a:pt x="16" y="39"/>
                    <a:pt x="22" y="33"/>
                  </a:cubicBezTo>
                  <a:cubicBezTo>
                    <a:pt x="24" y="30"/>
                    <a:pt x="27" y="28"/>
                    <a:pt x="31" y="27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13" y="19"/>
                    <a:pt x="0" y="35"/>
                    <a:pt x="0" y="55"/>
                  </a:cubicBezTo>
                  <a:cubicBezTo>
                    <a:pt x="0" y="78"/>
                    <a:pt x="20" y="98"/>
                    <a:pt x="43" y="98"/>
                  </a:cubicBezTo>
                  <a:cubicBezTo>
                    <a:pt x="67" y="98"/>
                    <a:pt x="86" y="78"/>
                    <a:pt x="86" y="55"/>
                  </a:cubicBezTo>
                  <a:cubicBezTo>
                    <a:pt x="86" y="35"/>
                    <a:pt x="73" y="19"/>
                    <a:pt x="55" y="14"/>
                  </a:cubicBezTo>
                  <a:close/>
                  <a:moveTo>
                    <a:pt x="37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37" y="49"/>
                    <a:pt x="37" y="49"/>
                    <a:pt x="37" y="49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80" name="Google Shape;180;p10"/>
            <p:cNvSpPr/>
            <p:nvPr/>
          </p:nvSpPr>
          <p:spPr>
            <a:xfrm>
              <a:off x="3354" y="2998"/>
              <a:ext cx="143" cy="118"/>
            </a:xfrm>
            <a:custGeom>
              <a:avLst/>
              <a:gdLst/>
              <a:ahLst/>
              <a:cxnLst/>
              <a:rect l="l" t="t" r="r" b="b"/>
              <a:pathLst>
                <a:path w="116" h="96" extrusionOk="0">
                  <a:moveTo>
                    <a:pt x="57" y="1"/>
                  </a:moveTo>
                  <a:cubicBezTo>
                    <a:pt x="53" y="0"/>
                    <a:pt x="48" y="3"/>
                    <a:pt x="48" y="8"/>
                  </a:cubicBezTo>
                  <a:cubicBezTo>
                    <a:pt x="47" y="12"/>
                    <a:pt x="50" y="17"/>
                    <a:pt x="55" y="18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1" y="84"/>
                    <a:pt x="0" y="89"/>
                    <a:pt x="3" y="93"/>
                  </a:cubicBezTo>
                  <a:cubicBezTo>
                    <a:pt x="4" y="95"/>
                    <a:pt x="6" y="96"/>
                    <a:pt x="8" y="96"/>
                  </a:cubicBezTo>
                  <a:cubicBezTo>
                    <a:pt x="10" y="96"/>
                    <a:pt x="13" y="96"/>
                    <a:pt x="15" y="95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71"/>
                    <a:pt x="93" y="75"/>
                    <a:pt x="97" y="76"/>
                  </a:cubicBezTo>
                  <a:cubicBezTo>
                    <a:pt x="102" y="76"/>
                    <a:pt x="106" y="73"/>
                    <a:pt x="107" y="69"/>
                  </a:cubicBezTo>
                  <a:cubicBezTo>
                    <a:pt x="116" y="10"/>
                    <a:pt x="116" y="10"/>
                    <a:pt x="116" y="10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81" name="Google Shape;181;p10"/>
            <p:cNvSpPr/>
            <p:nvPr/>
          </p:nvSpPr>
          <p:spPr>
            <a:xfrm>
              <a:off x="3672" y="2822"/>
              <a:ext cx="123" cy="130"/>
            </a:xfrm>
            <a:custGeom>
              <a:avLst/>
              <a:gdLst/>
              <a:ahLst/>
              <a:cxnLst/>
              <a:rect l="l" t="t" r="r" b="b"/>
              <a:pathLst>
                <a:path w="100" h="106" extrusionOk="0">
                  <a:moveTo>
                    <a:pt x="9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2"/>
                    <a:pt x="4" y="106"/>
                    <a:pt x="1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5" y="106"/>
                    <a:pt x="100" y="102"/>
                    <a:pt x="100" y="96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0" y="4"/>
                    <a:pt x="95" y="0"/>
                    <a:pt x="90" y="0"/>
                  </a:cubicBezTo>
                  <a:close/>
                  <a:moveTo>
                    <a:pt x="86" y="93"/>
                  </a:moveTo>
                  <a:cubicBezTo>
                    <a:pt x="13" y="93"/>
                    <a:pt x="13" y="93"/>
                    <a:pt x="13" y="9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86" y="13"/>
                    <a:pt x="86" y="13"/>
                    <a:pt x="86" y="13"/>
                  </a:cubicBezTo>
                  <a:lnTo>
                    <a:pt x="86" y="93"/>
                  </a:lnTo>
                  <a:close/>
                  <a:moveTo>
                    <a:pt x="26" y="47"/>
                  </a:moveTo>
                  <a:cubicBezTo>
                    <a:pt x="73" y="47"/>
                    <a:pt x="73" y="47"/>
                    <a:pt x="73" y="4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26" y="53"/>
                    <a:pt x="26" y="53"/>
                    <a:pt x="26" y="53"/>
                  </a:cubicBezTo>
                  <a:lnTo>
                    <a:pt x="26" y="47"/>
                  </a:lnTo>
                  <a:close/>
                  <a:moveTo>
                    <a:pt x="26" y="60"/>
                  </a:moveTo>
                  <a:cubicBezTo>
                    <a:pt x="73" y="60"/>
                    <a:pt x="73" y="60"/>
                    <a:pt x="73" y="60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26" y="66"/>
                    <a:pt x="26" y="66"/>
                    <a:pt x="26" y="66"/>
                  </a:cubicBezTo>
                  <a:lnTo>
                    <a:pt x="26" y="60"/>
                  </a:lnTo>
                  <a:close/>
                  <a:moveTo>
                    <a:pt x="26" y="73"/>
                  </a:moveTo>
                  <a:cubicBezTo>
                    <a:pt x="73" y="73"/>
                    <a:pt x="73" y="73"/>
                    <a:pt x="73" y="73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26" y="80"/>
                    <a:pt x="26" y="80"/>
                    <a:pt x="26" y="80"/>
                  </a:cubicBezTo>
                  <a:lnTo>
                    <a:pt x="26" y="73"/>
                  </a:lnTo>
                  <a:close/>
                  <a:moveTo>
                    <a:pt x="26" y="33"/>
                  </a:moveTo>
                  <a:cubicBezTo>
                    <a:pt x="73" y="33"/>
                    <a:pt x="73" y="33"/>
                    <a:pt x="73" y="33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26" y="40"/>
                    <a:pt x="26" y="40"/>
                    <a:pt x="26" y="40"/>
                  </a:cubicBezTo>
                  <a:lnTo>
                    <a:pt x="26" y="33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82" name="Google Shape;182;p10"/>
            <p:cNvSpPr/>
            <p:nvPr/>
          </p:nvSpPr>
          <p:spPr>
            <a:xfrm>
              <a:off x="3827" y="2838"/>
              <a:ext cx="140" cy="14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86" y="72"/>
                  </a:moveTo>
                  <a:cubicBezTo>
                    <a:pt x="66" y="52"/>
                    <a:pt x="66" y="52"/>
                    <a:pt x="66" y="52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"/>
                    <a:pt x="8" y="0"/>
                    <a:pt x="4" y="4"/>
                  </a:cubicBezTo>
                  <a:cubicBezTo>
                    <a:pt x="0" y="8"/>
                    <a:pt x="2" y="16"/>
                    <a:pt x="7" y="2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93" y="93"/>
                    <a:pt x="93" y="93"/>
                    <a:pt x="93" y="93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86" y="72"/>
                    <a:pt x="86" y="72"/>
                    <a:pt x="86" y="72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83" name="Google Shape;183;p10"/>
            <p:cNvSpPr/>
            <p:nvPr/>
          </p:nvSpPr>
          <p:spPr>
            <a:xfrm>
              <a:off x="3836" y="3011"/>
              <a:ext cx="132" cy="109"/>
            </a:xfrm>
            <a:custGeom>
              <a:avLst/>
              <a:gdLst/>
              <a:ahLst/>
              <a:cxnLst/>
              <a:rect l="l" t="t" r="r" b="b"/>
              <a:pathLst>
                <a:path w="108" h="88" extrusionOk="0">
                  <a:moveTo>
                    <a:pt x="108" y="10"/>
                  </a:moveTo>
                  <a:cubicBezTo>
                    <a:pt x="104" y="12"/>
                    <a:pt x="100" y="13"/>
                    <a:pt x="96" y="14"/>
                  </a:cubicBezTo>
                  <a:cubicBezTo>
                    <a:pt x="100" y="11"/>
                    <a:pt x="104" y="7"/>
                    <a:pt x="105" y="2"/>
                  </a:cubicBezTo>
                  <a:cubicBezTo>
                    <a:pt x="101" y="4"/>
                    <a:pt x="96" y="6"/>
                    <a:pt x="91" y="7"/>
                  </a:cubicBezTo>
                  <a:cubicBezTo>
                    <a:pt x="87" y="3"/>
                    <a:pt x="81" y="0"/>
                    <a:pt x="75" y="0"/>
                  </a:cubicBezTo>
                  <a:cubicBezTo>
                    <a:pt x="63" y="0"/>
                    <a:pt x="53" y="10"/>
                    <a:pt x="53" y="22"/>
                  </a:cubicBezTo>
                  <a:cubicBezTo>
                    <a:pt x="53" y="24"/>
                    <a:pt x="53" y="26"/>
                    <a:pt x="54" y="27"/>
                  </a:cubicBezTo>
                  <a:cubicBezTo>
                    <a:pt x="35" y="26"/>
                    <a:pt x="19" y="17"/>
                    <a:pt x="8" y="4"/>
                  </a:cubicBezTo>
                  <a:cubicBezTo>
                    <a:pt x="6" y="7"/>
                    <a:pt x="5" y="11"/>
                    <a:pt x="5" y="15"/>
                  </a:cubicBezTo>
                  <a:cubicBezTo>
                    <a:pt x="5" y="23"/>
                    <a:pt x="9" y="30"/>
                    <a:pt x="15" y="34"/>
                  </a:cubicBezTo>
                  <a:cubicBezTo>
                    <a:pt x="11" y="33"/>
                    <a:pt x="8" y="33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42"/>
                    <a:pt x="12" y="51"/>
                    <a:pt x="23" y="53"/>
                  </a:cubicBezTo>
                  <a:cubicBezTo>
                    <a:pt x="21" y="53"/>
                    <a:pt x="19" y="54"/>
                    <a:pt x="17" y="54"/>
                  </a:cubicBezTo>
                  <a:cubicBezTo>
                    <a:pt x="15" y="54"/>
                    <a:pt x="14" y="53"/>
                    <a:pt x="13" y="53"/>
                  </a:cubicBezTo>
                  <a:cubicBezTo>
                    <a:pt x="15" y="62"/>
                    <a:pt x="23" y="68"/>
                    <a:pt x="33" y="69"/>
                  </a:cubicBezTo>
                  <a:cubicBezTo>
                    <a:pt x="26" y="74"/>
                    <a:pt x="16" y="78"/>
                    <a:pt x="6" y="78"/>
                  </a:cubicBezTo>
                  <a:cubicBezTo>
                    <a:pt x="4" y="78"/>
                    <a:pt x="2" y="78"/>
                    <a:pt x="0" y="78"/>
                  </a:cubicBezTo>
                  <a:cubicBezTo>
                    <a:pt x="10" y="84"/>
                    <a:pt x="22" y="88"/>
                    <a:pt x="34" y="88"/>
                  </a:cubicBezTo>
                  <a:cubicBezTo>
                    <a:pt x="75" y="88"/>
                    <a:pt x="97" y="54"/>
                    <a:pt x="97" y="25"/>
                  </a:cubicBezTo>
                  <a:cubicBezTo>
                    <a:pt x="97" y="24"/>
                    <a:pt x="97" y="23"/>
                    <a:pt x="97" y="22"/>
                  </a:cubicBezTo>
                  <a:cubicBezTo>
                    <a:pt x="102" y="19"/>
                    <a:pt x="105" y="15"/>
                    <a:pt x="108" y="1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84" name="Google Shape;184;p10"/>
            <p:cNvSpPr/>
            <p:nvPr/>
          </p:nvSpPr>
          <p:spPr>
            <a:xfrm>
              <a:off x="4032" y="3079"/>
              <a:ext cx="93" cy="97"/>
            </a:xfrm>
            <a:custGeom>
              <a:avLst/>
              <a:gdLst/>
              <a:ahLst/>
              <a:cxnLst/>
              <a:rect l="l" t="t" r="r" b="b"/>
              <a:pathLst>
                <a:path w="93" h="97" extrusionOk="0">
                  <a:moveTo>
                    <a:pt x="49" y="0"/>
                  </a:moveTo>
                  <a:lnTo>
                    <a:pt x="49" y="44"/>
                  </a:lnTo>
                  <a:lnTo>
                    <a:pt x="93" y="0"/>
                  </a:lnTo>
                  <a:lnTo>
                    <a:pt x="93" y="97"/>
                  </a:lnTo>
                  <a:lnTo>
                    <a:pt x="49" y="53"/>
                  </a:lnTo>
                  <a:lnTo>
                    <a:pt x="49" y="97"/>
                  </a:lnTo>
                  <a:lnTo>
                    <a:pt x="0" y="48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85" name="Google Shape;185;p10"/>
            <p:cNvSpPr/>
            <p:nvPr/>
          </p:nvSpPr>
          <p:spPr>
            <a:xfrm>
              <a:off x="3864" y="3097"/>
              <a:ext cx="140" cy="142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83"/>
                  </a:moveTo>
                  <a:cubicBezTo>
                    <a:pt x="10" y="94"/>
                    <a:pt x="10" y="94"/>
                    <a:pt x="10" y="9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20" y="63"/>
                    <a:pt x="20" y="63"/>
                    <a:pt x="20" y="63"/>
                  </a:cubicBezTo>
                  <a:lnTo>
                    <a:pt x="0" y="83"/>
                  </a:lnTo>
                  <a:close/>
                  <a:moveTo>
                    <a:pt x="84" y="31"/>
                  </a:moveTo>
                  <a:cubicBezTo>
                    <a:pt x="65" y="13"/>
                    <a:pt x="41" y="27"/>
                    <a:pt x="26" y="40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88" y="74"/>
                    <a:pt x="102" y="50"/>
                    <a:pt x="84" y="31"/>
                  </a:cubicBezTo>
                  <a:close/>
                  <a:moveTo>
                    <a:pt x="93" y="36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14" y="15"/>
                    <a:pt x="114" y="15"/>
                    <a:pt x="114" y="15"/>
                  </a:cubicBezTo>
                  <a:lnTo>
                    <a:pt x="93" y="36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86" name="Google Shape;186;p10"/>
            <p:cNvSpPr/>
            <p:nvPr/>
          </p:nvSpPr>
          <p:spPr>
            <a:xfrm>
              <a:off x="3521" y="2982"/>
              <a:ext cx="141" cy="139"/>
            </a:xfrm>
            <a:custGeom>
              <a:avLst/>
              <a:gdLst/>
              <a:ahLst/>
              <a:cxnLst/>
              <a:rect l="l" t="t" r="r" b="b"/>
              <a:pathLst>
                <a:path w="115" h="113" extrusionOk="0">
                  <a:moveTo>
                    <a:pt x="110" y="37"/>
                  </a:moveTo>
                  <a:cubicBezTo>
                    <a:pt x="104" y="16"/>
                    <a:pt x="93" y="0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60" y="26"/>
                    <a:pt x="32" y="40"/>
                  </a:cubicBezTo>
                  <a:cubicBezTo>
                    <a:pt x="33" y="45"/>
                    <a:pt x="34" y="50"/>
                    <a:pt x="36" y="57"/>
                  </a:cubicBezTo>
                  <a:cubicBezTo>
                    <a:pt x="37" y="64"/>
                    <a:pt x="39" y="69"/>
                    <a:pt x="42" y="74"/>
                  </a:cubicBezTo>
                  <a:cubicBezTo>
                    <a:pt x="73" y="72"/>
                    <a:pt x="98" y="82"/>
                    <a:pt x="98" y="82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14" y="77"/>
                    <a:pt x="115" y="58"/>
                    <a:pt x="110" y="37"/>
                  </a:cubicBezTo>
                  <a:close/>
                  <a:moveTo>
                    <a:pt x="102" y="74"/>
                  </a:moveTo>
                  <a:cubicBezTo>
                    <a:pt x="101" y="75"/>
                    <a:pt x="99" y="74"/>
                    <a:pt x="99" y="73"/>
                  </a:cubicBezTo>
                  <a:cubicBezTo>
                    <a:pt x="97" y="72"/>
                    <a:pt x="95" y="70"/>
                    <a:pt x="93" y="68"/>
                  </a:cubicBezTo>
                  <a:cubicBezTo>
                    <a:pt x="89" y="62"/>
                    <a:pt x="85" y="54"/>
                    <a:pt x="83" y="44"/>
                  </a:cubicBezTo>
                  <a:cubicBezTo>
                    <a:pt x="80" y="35"/>
                    <a:pt x="79" y="26"/>
                    <a:pt x="80" y="19"/>
                  </a:cubicBezTo>
                  <a:cubicBezTo>
                    <a:pt x="80" y="16"/>
                    <a:pt x="81" y="13"/>
                    <a:pt x="82" y="11"/>
                  </a:cubicBezTo>
                  <a:cubicBezTo>
                    <a:pt x="82" y="10"/>
                    <a:pt x="83" y="9"/>
                    <a:pt x="84" y="9"/>
                  </a:cubicBezTo>
                  <a:cubicBezTo>
                    <a:pt x="85" y="9"/>
                    <a:pt x="87" y="9"/>
                    <a:pt x="87" y="10"/>
                  </a:cubicBezTo>
                  <a:cubicBezTo>
                    <a:pt x="89" y="11"/>
                    <a:pt x="91" y="13"/>
                    <a:pt x="93" y="16"/>
                  </a:cubicBezTo>
                  <a:cubicBezTo>
                    <a:pt x="97" y="21"/>
                    <a:pt x="101" y="30"/>
                    <a:pt x="103" y="39"/>
                  </a:cubicBezTo>
                  <a:cubicBezTo>
                    <a:pt x="106" y="48"/>
                    <a:pt x="107" y="57"/>
                    <a:pt x="106" y="64"/>
                  </a:cubicBezTo>
                  <a:cubicBezTo>
                    <a:pt x="105" y="67"/>
                    <a:pt x="105" y="70"/>
                    <a:pt x="104" y="72"/>
                  </a:cubicBezTo>
                  <a:cubicBezTo>
                    <a:pt x="103" y="73"/>
                    <a:pt x="103" y="74"/>
                    <a:pt x="102" y="74"/>
                  </a:cubicBezTo>
                  <a:close/>
                  <a:moveTo>
                    <a:pt x="28" y="59"/>
                  </a:moveTo>
                  <a:cubicBezTo>
                    <a:pt x="27" y="53"/>
                    <a:pt x="26" y="48"/>
                    <a:pt x="25" y="43"/>
                  </a:cubicBezTo>
                  <a:cubicBezTo>
                    <a:pt x="20" y="45"/>
                    <a:pt x="16" y="46"/>
                    <a:pt x="11" y="48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9" y="77"/>
                  </a:cubicBezTo>
                  <a:cubicBezTo>
                    <a:pt x="24" y="76"/>
                    <a:pt x="28" y="75"/>
                    <a:pt x="34" y="74"/>
                  </a:cubicBezTo>
                  <a:cubicBezTo>
                    <a:pt x="32" y="70"/>
                    <a:pt x="30" y="64"/>
                    <a:pt x="28" y="59"/>
                  </a:cubicBezTo>
                  <a:close/>
                  <a:moveTo>
                    <a:pt x="47" y="78"/>
                  </a:moveTo>
                  <a:cubicBezTo>
                    <a:pt x="32" y="79"/>
                    <a:pt x="32" y="79"/>
                    <a:pt x="32" y="79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1" y="112"/>
                    <a:pt x="53" y="113"/>
                    <a:pt x="54" y="112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7" y="102"/>
                    <a:pt x="67" y="100"/>
                    <a:pt x="66" y="99"/>
                  </a:cubicBezTo>
                  <a:lnTo>
                    <a:pt x="47" y="78"/>
                  </a:lnTo>
                  <a:close/>
                  <a:moveTo>
                    <a:pt x="96" y="54"/>
                  </a:moveTo>
                  <a:cubicBezTo>
                    <a:pt x="96" y="54"/>
                    <a:pt x="95" y="54"/>
                    <a:pt x="95" y="54"/>
                  </a:cubicBezTo>
                  <a:cubicBezTo>
                    <a:pt x="94" y="53"/>
                    <a:pt x="94" y="53"/>
                    <a:pt x="93" y="52"/>
                  </a:cubicBezTo>
                  <a:cubicBezTo>
                    <a:pt x="91" y="49"/>
                    <a:pt x="90" y="46"/>
                    <a:pt x="89" y="43"/>
                  </a:cubicBezTo>
                  <a:cubicBezTo>
                    <a:pt x="88" y="39"/>
                    <a:pt x="88" y="36"/>
                    <a:pt x="88" y="33"/>
                  </a:cubicBezTo>
                  <a:cubicBezTo>
                    <a:pt x="88" y="32"/>
                    <a:pt x="88" y="31"/>
                    <a:pt x="89" y="30"/>
                  </a:cubicBezTo>
                  <a:cubicBezTo>
                    <a:pt x="89" y="30"/>
                    <a:pt x="89" y="29"/>
                    <a:pt x="90" y="29"/>
                  </a:cubicBezTo>
                  <a:cubicBezTo>
                    <a:pt x="90" y="29"/>
                    <a:pt x="90" y="29"/>
                    <a:pt x="91" y="29"/>
                  </a:cubicBezTo>
                  <a:cubicBezTo>
                    <a:pt x="91" y="30"/>
                    <a:pt x="92" y="31"/>
                    <a:pt x="93" y="32"/>
                  </a:cubicBezTo>
                  <a:cubicBezTo>
                    <a:pt x="94" y="34"/>
                    <a:pt x="96" y="37"/>
                    <a:pt x="97" y="41"/>
                  </a:cubicBezTo>
                  <a:cubicBezTo>
                    <a:pt x="98" y="44"/>
                    <a:pt x="98" y="48"/>
                    <a:pt x="98" y="50"/>
                  </a:cubicBezTo>
                  <a:cubicBezTo>
                    <a:pt x="98" y="52"/>
                    <a:pt x="98" y="53"/>
                    <a:pt x="97" y="53"/>
                  </a:cubicBezTo>
                  <a:cubicBezTo>
                    <a:pt x="97" y="54"/>
                    <a:pt x="97" y="54"/>
                    <a:pt x="96" y="5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87" name="Google Shape;187;p10"/>
            <p:cNvSpPr/>
            <p:nvPr/>
          </p:nvSpPr>
          <p:spPr>
            <a:xfrm>
              <a:off x="3688" y="2986"/>
              <a:ext cx="129" cy="13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100" y="30"/>
                  </a:moveTo>
                  <a:cubicBezTo>
                    <a:pt x="91" y="29"/>
                    <a:pt x="82" y="28"/>
                    <a:pt x="71" y="27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7" y="27"/>
                    <a:pt x="54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27" y="27"/>
                    <a:pt x="15" y="28"/>
                    <a:pt x="4" y="30"/>
                  </a:cubicBezTo>
                  <a:cubicBezTo>
                    <a:pt x="1" y="41"/>
                    <a:pt x="0" y="53"/>
                    <a:pt x="0" y="66"/>
                  </a:cubicBezTo>
                  <a:cubicBezTo>
                    <a:pt x="0" y="79"/>
                    <a:pt x="1" y="91"/>
                    <a:pt x="4" y="102"/>
                  </a:cubicBezTo>
                  <a:cubicBezTo>
                    <a:pt x="19" y="104"/>
                    <a:pt x="35" y="106"/>
                    <a:pt x="52" y="106"/>
                  </a:cubicBezTo>
                  <a:cubicBezTo>
                    <a:pt x="69" y="106"/>
                    <a:pt x="86" y="104"/>
                    <a:pt x="100" y="102"/>
                  </a:cubicBezTo>
                  <a:cubicBezTo>
                    <a:pt x="103" y="91"/>
                    <a:pt x="105" y="79"/>
                    <a:pt x="105" y="66"/>
                  </a:cubicBezTo>
                  <a:cubicBezTo>
                    <a:pt x="105" y="53"/>
                    <a:pt x="103" y="41"/>
                    <a:pt x="100" y="30"/>
                  </a:cubicBezTo>
                  <a:close/>
                  <a:moveTo>
                    <a:pt x="88" y="90"/>
                  </a:moveTo>
                  <a:cubicBezTo>
                    <a:pt x="77" y="92"/>
                    <a:pt x="65" y="92"/>
                    <a:pt x="52" y="92"/>
                  </a:cubicBezTo>
                  <a:cubicBezTo>
                    <a:pt x="39" y="92"/>
                    <a:pt x="27" y="92"/>
                    <a:pt x="16" y="90"/>
                  </a:cubicBezTo>
                  <a:cubicBezTo>
                    <a:pt x="14" y="83"/>
                    <a:pt x="13" y="75"/>
                    <a:pt x="13" y="66"/>
                  </a:cubicBezTo>
                  <a:cubicBezTo>
                    <a:pt x="13" y="58"/>
                    <a:pt x="14" y="49"/>
                    <a:pt x="16" y="42"/>
                  </a:cubicBezTo>
                  <a:cubicBezTo>
                    <a:pt x="27" y="41"/>
                    <a:pt x="39" y="40"/>
                    <a:pt x="52" y="40"/>
                  </a:cubicBezTo>
                  <a:cubicBezTo>
                    <a:pt x="65" y="40"/>
                    <a:pt x="77" y="41"/>
                    <a:pt x="88" y="42"/>
                  </a:cubicBezTo>
                  <a:cubicBezTo>
                    <a:pt x="90" y="49"/>
                    <a:pt x="92" y="58"/>
                    <a:pt x="92" y="66"/>
                  </a:cubicBezTo>
                  <a:cubicBezTo>
                    <a:pt x="92" y="75"/>
                    <a:pt x="90" y="83"/>
                    <a:pt x="88" y="90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88" name="Google Shape;188;p10"/>
            <p:cNvSpPr/>
            <p:nvPr/>
          </p:nvSpPr>
          <p:spPr>
            <a:xfrm>
              <a:off x="3670" y="3140"/>
              <a:ext cx="157" cy="89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128" y="51"/>
                  </a:moveTo>
                  <a:cubicBezTo>
                    <a:pt x="128" y="40"/>
                    <a:pt x="121" y="32"/>
                    <a:pt x="112" y="29"/>
                  </a:cubicBezTo>
                  <a:cubicBezTo>
                    <a:pt x="111" y="13"/>
                    <a:pt x="98" y="0"/>
                    <a:pt x="82" y="0"/>
                  </a:cubicBezTo>
                  <a:cubicBezTo>
                    <a:pt x="72" y="0"/>
                    <a:pt x="64" y="5"/>
                    <a:pt x="58" y="12"/>
                  </a:cubicBezTo>
                  <a:cubicBezTo>
                    <a:pt x="55" y="8"/>
                    <a:pt x="51" y="5"/>
                    <a:pt x="45" y="5"/>
                  </a:cubicBezTo>
                  <a:cubicBezTo>
                    <a:pt x="36" y="5"/>
                    <a:pt x="29" y="13"/>
                    <a:pt x="29" y="22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27" y="24"/>
                    <a:pt x="26" y="24"/>
                    <a:pt x="24" y="24"/>
                  </a:cubicBezTo>
                  <a:cubicBezTo>
                    <a:pt x="11" y="24"/>
                    <a:pt x="0" y="35"/>
                    <a:pt x="0" y="48"/>
                  </a:cubicBezTo>
                  <a:cubicBezTo>
                    <a:pt x="0" y="62"/>
                    <a:pt x="11" y="72"/>
                    <a:pt x="24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18" y="72"/>
                    <a:pt x="128" y="63"/>
                    <a:pt x="128" y="5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89" name="Google Shape;189;p10"/>
            <p:cNvSpPr/>
            <p:nvPr/>
          </p:nvSpPr>
          <p:spPr>
            <a:xfrm>
              <a:off x="3524" y="3140"/>
              <a:ext cx="108" cy="89"/>
            </a:xfrm>
            <a:custGeom>
              <a:avLst/>
              <a:gdLst/>
              <a:ahLst/>
              <a:cxnLst/>
              <a:rect l="l" t="t" r="r" b="b"/>
              <a:pathLst>
                <a:path w="88" h="72" extrusionOk="0">
                  <a:moveTo>
                    <a:pt x="0" y="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0"/>
                  </a:lnTo>
                  <a:close/>
                  <a:moveTo>
                    <a:pt x="83" y="67"/>
                  </a:moveTo>
                  <a:cubicBezTo>
                    <a:pt x="5" y="67"/>
                    <a:pt x="5" y="67"/>
                    <a:pt x="5" y="6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3" y="6"/>
                    <a:pt x="83" y="6"/>
                    <a:pt x="83" y="6"/>
                  </a:cubicBezTo>
                  <a:lnTo>
                    <a:pt x="83" y="67"/>
                  </a:lnTo>
                  <a:close/>
                  <a:moveTo>
                    <a:pt x="61" y="20"/>
                  </a:moveTo>
                  <a:cubicBezTo>
                    <a:pt x="61" y="24"/>
                    <a:pt x="64" y="28"/>
                    <a:pt x="69" y="28"/>
                  </a:cubicBezTo>
                  <a:cubicBezTo>
                    <a:pt x="74" y="28"/>
                    <a:pt x="77" y="24"/>
                    <a:pt x="77" y="20"/>
                  </a:cubicBezTo>
                  <a:cubicBezTo>
                    <a:pt x="77" y="15"/>
                    <a:pt x="74" y="11"/>
                    <a:pt x="69" y="11"/>
                  </a:cubicBezTo>
                  <a:cubicBezTo>
                    <a:pt x="64" y="11"/>
                    <a:pt x="61" y="15"/>
                    <a:pt x="61" y="20"/>
                  </a:cubicBezTo>
                  <a:close/>
                  <a:moveTo>
                    <a:pt x="77" y="61"/>
                  </a:moveTo>
                  <a:cubicBezTo>
                    <a:pt x="11" y="61"/>
                    <a:pt x="11" y="61"/>
                    <a:pt x="11" y="61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61" y="36"/>
                    <a:pt x="61" y="36"/>
                    <a:pt x="61" y="36"/>
                  </a:cubicBezTo>
                  <a:lnTo>
                    <a:pt x="77" y="6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90" name="Google Shape;190;p10"/>
            <p:cNvSpPr/>
            <p:nvPr/>
          </p:nvSpPr>
          <p:spPr>
            <a:xfrm>
              <a:off x="3366" y="3121"/>
              <a:ext cx="105" cy="105"/>
            </a:xfrm>
            <a:custGeom>
              <a:avLst/>
              <a:gdLst/>
              <a:ahLst/>
              <a:cxnLst/>
              <a:rect l="l" t="t" r="r" b="b"/>
              <a:pathLst>
                <a:path w="85" h="86" extrusionOk="0">
                  <a:moveTo>
                    <a:pt x="57" y="58"/>
                  </a:moveTo>
                  <a:cubicBezTo>
                    <a:pt x="64" y="51"/>
                    <a:pt x="73" y="47"/>
                    <a:pt x="82" y="47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76" y="59"/>
                    <a:pt x="70" y="62"/>
                    <a:pt x="66" y="67"/>
                  </a:cubicBezTo>
                  <a:cubicBezTo>
                    <a:pt x="61" y="71"/>
                    <a:pt x="59" y="78"/>
                    <a:pt x="59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7" y="75"/>
                    <a:pt x="50" y="66"/>
                    <a:pt x="57" y="58"/>
                  </a:cubicBezTo>
                  <a:close/>
                  <a:moveTo>
                    <a:pt x="24" y="85"/>
                  </a:moveTo>
                  <a:cubicBezTo>
                    <a:pt x="23" y="69"/>
                    <a:pt x="29" y="54"/>
                    <a:pt x="39" y="42"/>
                  </a:cubicBezTo>
                  <a:cubicBezTo>
                    <a:pt x="50" y="31"/>
                    <a:pt x="65" y="24"/>
                    <a:pt x="81" y="23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69" y="36"/>
                    <a:pt x="57" y="41"/>
                    <a:pt x="48" y="50"/>
                  </a:cubicBezTo>
                  <a:cubicBezTo>
                    <a:pt x="40" y="60"/>
                    <a:pt x="35" y="72"/>
                    <a:pt x="36" y="85"/>
                  </a:cubicBezTo>
                  <a:lnTo>
                    <a:pt x="24" y="85"/>
                  </a:lnTo>
                  <a:close/>
                  <a:moveTo>
                    <a:pt x="49" y="7"/>
                  </a:moveTo>
                  <a:cubicBezTo>
                    <a:pt x="59" y="2"/>
                    <a:pt x="69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61" y="12"/>
                    <a:pt x="44" y="20"/>
                    <a:pt x="31" y="34"/>
                  </a:cubicBezTo>
                  <a:cubicBezTo>
                    <a:pt x="18" y="48"/>
                    <a:pt x="11" y="66"/>
                    <a:pt x="12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75"/>
                    <a:pt x="1" y="65"/>
                    <a:pt x="5" y="54"/>
                  </a:cubicBezTo>
                  <a:cubicBezTo>
                    <a:pt x="9" y="44"/>
                    <a:pt x="14" y="34"/>
                    <a:pt x="22" y="26"/>
                  </a:cubicBezTo>
                  <a:cubicBezTo>
                    <a:pt x="30" y="18"/>
                    <a:pt x="39" y="11"/>
                    <a:pt x="49" y="7"/>
                  </a:cubicBezTo>
                  <a:close/>
                  <a:moveTo>
                    <a:pt x="75" y="83"/>
                  </a:moveTo>
                  <a:cubicBezTo>
                    <a:pt x="77" y="85"/>
                    <a:pt x="81" y="85"/>
                    <a:pt x="83" y="83"/>
                  </a:cubicBezTo>
                  <a:cubicBezTo>
                    <a:pt x="85" y="80"/>
                    <a:pt x="85" y="76"/>
                    <a:pt x="83" y="74"/>
                  </a:cubicBezTo>
                  <a:cubicBezTo>
                    <a:pt x="80" y="72"/>
                    <a:pt x="77" y="72"/>
                    <a:pt x="74" y="75"/>
                  </a:cubicBezTo>
                  <a:cubicBezTo>
                    <a:pt x="72" y="77"/>
                    <a:pt x="72" y="81"/>
                    <a:pt x="75" y="83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91" name="Google Shape;191;p10"/>
            <p:cNvSpPr/>
            <p:nvPr/>
          </p:nvSpPr>
          <p:spPr>
            <a:xfrm>
              <a:off x="1907" y="1484"/>
              <a:ext cx="59" cy="80"/>
            </a:xfrm>
            <a:custGeom>
              <a:avLst/>
              <a:gdLst/>
              <a:ahLst/>
              <a:cxnLst/>
              <a:rect l="l" t="t" r="r" b="b"/>
              <a:pathLst>
                <a:path w="48" h="65" extrusionOk="0">
                  <a:moveTo>
                    <a:pt x="46" y="8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1" y="65"/>
                    <a:pt x="2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8"/>
                    <a:pt x="46" y="8"/>
                  </a:cubicBezTo>
                  <a:close/>
                  <a:moveTo>
                    <a:pt x="32" y="61"/>
                  </a:moveTo>
                  <a:cubicBezTo>
                    <a:pt x="32" y="49"/>
                    <a:pt x="32" y="49"/>
                    <a:pt x="32" y="49"/>
                  </a:cubicBezTo>
                  <a:cubicBezTo>
                    <a:pt x="44" y="49"/>
                    <a:pt x="44" y="49"/>
                    <a:pt x="44" y="49"/>
                  </a:cubicBezTo>
                  <a:lnTo>
                    <a:pt x="32" y="61"/>
                  </a:lnTo>
                  <a:close/>
                  <a:moveTo>
                    <a:pt x="40" y="8"/>
                  </a:moveTo>
                  <a:cubicBezTo>
                    <a:pt x="32" y="8"/>
                    <a:pt x="32" y="8"/>
                    <a:pt x="32" y="8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2"/>
                    <a:pt x="30" y="0"/>
                    <a:pt x="2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0"/>
                    <a:pt x="16" y="2"/>
                    <a:pt x="16" y="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0" y="16"/>
                    <a:pt x="40" y="16"/>
                    <a:pt x="40" y="16"/>
                  </a:cubicBezTo>
                  <a:lnTo>
                    <a:pt x="40" y="8"/>
                  </a:lnTo>
                  <a:close/>
                  <a:moveTo>
                    <a:pt x="28" y="8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lnTo>
                    <a:pt x="28" y="8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92" name="Google Shape;192;p10"/>
            <p:cNvSpPr/>
            <p:nvPr/>
          </p:nvSpPr>
          <p:spPr>
            <a:xfrm>
              <a:off x="1423" y="1972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66" h="66" extrusionOk="0">
                  <a:moveTo>
                    <a:pt x="5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1"/>
                    <a:pt x="0" y="5"/>
                    <a:pt x="0" y="1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61"/>
                    <a:pt x="6" y="66"/>
                    <a:pt x="12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1" y="66"/>
                    <a:pt x="66" y="61"/>
                    <a:pt x="66" y="55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5"/>
                    <a:pt x="61" y="0"/>
                    <a:pt x="55" y="0"/>
                  </a:cubicBezTo>
                  <a:close/>
                  <a:moveTo>
                    <a:pt x="22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6" y="30"/>
                    <a:pt x="46" y="32"/>
                    <a:pt x="46" y="33"/>
                  </a:cubicBezTo>
                  <a:cubicBezTo>
                    <a:pt x="46" y="40"/>
                    <a:pt x="40" y="46"/>
                    <a:pt x="33" y="46"/>
                  </a:cubicBezTo>
                  <a:cubicBezTo>
                    <a:pt x="27" y="46"/>
                    <a:pt x="21" y="40"/>
                    <a:pt x="21" y="33"/>
                  </a:cubicBezTo>
                  <a:cubicBezTo>
                    <a:pt x="21" y="32"/>
                    <a:pt x="21" y="30"/>
                    <a:pt x="22" y="29"/>
                  </a:cubicBezTo>
                  <a:close/>
                  <a:moveTo>
                    <a:pt x="58" y="29"/>
                  </a:moveTo>
                  <a:cubicBezTo>
                    <a:pt x="58" y="45"/>
                    <a:pt x="58" y="45"/>
                    <a:pt x="58" y="45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6"/>
                    <a:pt x="56" y="57"/>
                    <a:pt x="54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1" y="58"/>
                    <a:pt x="9" y="56"/>
                    <a:pt x="9" y="5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43"/>
                    <a:pt x="23" y="52"/>
                    <a:pt x="33" y="52"/>
                  </a:cubicBezTo>
                  <a:cubicBezTo>
                    <a:pt x="44" y="52"/>
                    <a:pt x="52" y="43"/>
                    <a:pt x="52" y="33"/>
                  </a:cubicBezTo>
                  <a:cubicBezTo>
                    <a:pt x="52" y="32"/>
                    <a:pt x="52" y="30"/>
                    <a:pt x="51" y="29"/>
                  </a:cubicBezTo>
                  <a:cubicBezTo>
                    <a:pt x="58" y="29"/>
                    <a:pt x="58" y="29"/>
                    <a:pt x="58" y="29"/>
                  </a:cubicBezTo>
                  <a:close/>
                  <a:moveTo>
                    <a:pt x="58" y="15"/>
                  </a:moveTo>
                  <a:cubicBezTo>
                    <a:pt x="58" y="16"/>
                    <a:pt x="57" y="17"/>
                    <a:pt x="56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1" y="17"/>
                    <a:pt x="50" y="16"/>
                    <a:pt x="50" y="15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8"/>
                    <a:pt x="5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7" y="8"/>
                    <a:pt x="58" y="9"/>
                    <a:pt x="58" y="10"/>
                  </a:cubicBezTo>
                  <a:lnTo>
                    <a:pt x="58" y="15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93" name="Google Shape;193;p10"/>
            <p:cNvSpPr/>
            <p:nvPr/>
          </p:nvSpPr>
          <p:spPr>
            <a:xfrm>
              <a:off x="1440" y="960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30" y="0"/>
                  </a:moveTo>
                  <a:cubicBezTo>
                    <a:pt x="14" y="0"/>
                    <a:pt x="0" y="14"/>
                    <a:pt x="0" y="30"/>
                  </a:cubicBezTo>
                  <a:cubicBezTo>
                    <a:pt x="0" y="47"/>
                    <a:pt x="14" y="61"/>
                    <a:pt x="30" y="61"/>
                  </a:cubicBezTo>
                  <a:cubicBezTo>
                    <a:pt x="47" y="61"/>
                    <a:pt x="61" y="47"/>
                    <a:pt x="61" y="30"/>
                  </a:cubicBezTo>
                  <a:cubicBezTo>
                    <a:pt x="61" y="14"/>
                    <a:pt x="47" y="0"/>
                    <a:pt x="30" y="0"/>
                  </a:cubicBezTo>
                  <a:close/>
                  <a:moveTo>
                    <a:pt x="30" y="55"/>
                  </a:moveTo>
                  <a:cubicBezTo>
                    <a:pt x="17" y="55"/>
                    <a:pt x="6" y="44"/>
                    <a:pt x="6" y="30"/>
                  </a:cubicBezTo>
                  <a:cubicBezTo>
                    <a:pt x="6" y="17"/>
                    <a:pt x="17" y="6"/>
                    <a:pt x="30" y="6"/>
                  </a:cubicBezTo>
                  <a:cubicBezTo>
                    <a:pt x="44" y="6"/>
                    <a:pt x="55" y="17"/>
                    <a:pt x="55" y="30"/>
                  </a:cubicBezTo>
                  <a:cubicBezTo>
                    <a:pt x="55" y="44"/>
                    <a:pt x="44" y="55"/>
                    <a:pt x="30" y="55"/>
                  </a:cubicBezTo>
                  <a:close/>
                  <a:moveTo>
                    <a:pt x="27" y="15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7" y="23"/>
                    <a:pt x="27" y="23"/>
                    <a:pt x="27" y="23"/>
                  </a:cubicBezTo>
                  <a:lnTo>
                    <a:pt x="27" y="15"/>
                  </a:lnTo>
                  <a:close/>
                  <a:moveTo>
                    <a:pt x="38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8" y="42"/>
                    <a:pt x="38" y="42"/>
                    <a:pt x="38" y="42"/>
                  </a:cubicBezTo>
                  <a:lnTo>
                    <a:pt x="38" y="46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94" name="Google Shape;194;p10"/>
            <p:cNvSpPr/>
            <p:nvPr/>
          </p:nvSpPr>
          <p:spPr>
            <a:xfrm>
              <a:off x="1471" y="2896"/>
              <a:ext cx="87" cy="76"/>
            </a:xfrm>
            <a:custGeom>
              <a:avLst/>
              <a:gdLst/>
              <a:ahLst/>
              <a:cxnLst/>
              <a:rect l="l" t="t" r="r" b="b"/>
              <a:pathLst>
                <a:path w="87" h="76" extrusionOk="0">
                  <a:moveTo>
                    <a:pt x="58" y="10"/>
                  </a:moveTo>
                  <a:lnTo>
                    <a:pt x="31" y="0"/>
                  </a:lnTo>
                  <a:lnTo>
                    <a:pt x="0" y="10"/>
                  </a:lnTo>
                  <a:lnTo>
                    <a:pt x="0" y="76"/>
                  </a:lnTo>
                  <a:lnTo>
                    <a:pt x="31" y="65"/>
                  </a:lnTo>
                  <a:lnTo>
                    <a:pt x="58" y="76"/>
                  </a:lnTo>
                  <a:lnTo>
                    <a:pt x="87" y="65"/>
                  </a:lnTo>
                  <a:lnTo>
                    <a:pt x="87" y="0"/>
                  </a:lnTo>
                  <a:lnTo>
                    <a:pt x="58" y="10"/>
                  </a:lnTo>
                  <a:close/>
                  <a:moveTo>
                    <a:pt x="33" y="6"/>
                  </a:moveTo>
                  <a:lnTo>
                    <a:pt x="55" y="15"/>
                  </a:lnTo>
                  <a:lnTo>
                    <a:pt x="55" y="69"/>
                  </a:lnTo>
                  <a:lnTo>
                    <a:pt x="33" y="60"/>
                  </a:lnTo>
                  <a:lnTo>
                    <a:pt x="33" y="6"/>
                  </a:lnTo>
                  <a:close/>
                  <a:moveTo>
                    <a:pt x="6" y="15"/>
                  </a:moveTo>
                  <a:lnTo>
                    <a:pt x="28" y="6"/>
                  </a:lnTo>
                  <a:lnTo>
                    <a:pt x="28" y="60"/>
                  </a:lnTo>
                  <a:lnTo>
                    <a:pt x="6" y="67"/>
                  </a:lnTo>
                  <a:lnTo>
                    <a:pt x="6" y="15"/>
                  </a:lnTo>
                  <a:close/>
                  <a:moveTo>
                    <a:pt x="82" y="61"/>
                  </a:moveTo>
                  <a:lnTo>
                    <a:pt x="60" y="69"/>
                  </a:lnTo>
                  <a:lnTo>
                    <a:pt x="60" y="15"/>
                  </a:lnTo>
                  <a:lnTo>
                    <a:pt x="82" y="7"/>
                  </a:lnTo>
                  <a:lnTo>
                    <a:pt x="82" y="61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95" name="Google Shape;195;p10"/>
            <p:cNvSpPr/>
            <p:nvPr/>
          </p:nvSpPr>
          <p:spPr>
            <a:xfrm>
              <a:off x="2534" y="832"/>
              <a:ext cx="57" cy="5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3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0"/>
                  </a:lnTo>
                  <a:close/>
                  <a:moveTo>
                    <a:pt x="26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26" y="3"/>
                    <a:pt x="26" y="3"/>
                    <a:pt x="26" y="3"/>
                  </a:cubicBezTo>
                  <a:lnTo>
                    <a:pt x="26" y="0"/>
                  </a:lnTo>
                  <a:close/>
                  <a:moveTo>
                    <a:pt x="43" y="15"/>
                  </a:moveTo>
                  <a:cubicBezTo>
                    <a:pt x="41" y="15"/>
                    <a:pt x="41" y="15"/>
                    <a:pt x="41" y="15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0" y="16"/>
                    <a:pt x="0" y="1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2" y="47"/>
                    <a:pt x="4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9" y="47"/>
                    <a:pt x="21" y="45"/>
                    <a:pt x="21" y="43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5"/>
                    <a:pt x="28" y="47"/>
                    <a:pt x="30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5" y="47"/>
                    <a:pt x="47" y="45"/>
                    <a:pt x="47" y="43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6"/>
                    <a:pt x="45" y="15"/>
                    <a:pt x="43" y="15"/>
                  </a:cubicBezTo>
                  <a:close/>
                  <a:moveTo>
                    <a:pt x="16" y="44"/>
                  </a:moveTo>
                  <a:cubicBezTo>
                    <a:pt x="5" y="44"/>
                    <a:pt x="5" y="44"/>
                    <a:pt x="5" y="44"/>
                  </a:cubicBezTo>
                  <a:cubicBezTo>
                    <a:pt x="4" y="44"/>
                    <a:pt x="3" y="43"/>
                    <a:pt x="3" y="42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1"/>
                    <a:pt x="18" y="41"/>
                    <a:pt x="18" y="42"/>
                  </a:cubicBezTo>
                  <a:cubicBezTo>
                    <a:pt x="18" y="43"/>
                    <a:pt x="17" y="44"/>
                    <a:pt x="16" y="44"/>
                  </a:cubicBezTo>
                  <a:close/>
                  <a:moveTo>
                    <a:pt x="25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1" y="23"/>
                    <a:pt x="21" y="23"/>
                    <a:pt x="21" y="22"/>
                  </a:cubicBezTo>
                  <a:cubicBezTo>
                    <a:pt x="21" y="21"/>
                    <a:pt x="21" y="21"/>
                    <a:pt x="22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3"/>
                    <a:pt x="26" y="23"/>
                    <a:pt x="25" y="23"/>
                  </a:cubicBezTo>
                  <a:close/>
                  <a:moveTo>
                    <a:pt x="42" y="44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0" y="44"/>
                    <a:pt x="29" y="43"/>
                    <a:pt x="29" y="42"/>
                  </a:cubicBezTo>
                  <a:cubicBezTo>
                    <a:pt x="29" y="41"/>
                    <a:pt x="30" y="41"/>
                    <a:pt x="31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1"/>
                    <a:pt x="44" y="41"/>
                    <a:pt x="44" y="42"/>
                  </a:cubicBezTo>
                  <a:cubicBezTo>
                    <a:pt x="44" y="43"/>
                    <a:pt x="43" y="44"/>
                    <a:pt x="42" y="4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96" name="Google Shape;196;p10"/>
            <p:cNvSpPr/>
            <p:nvPr/>
          </p:nvSpPr>
          <p:spPr>
            <a:xfrm>
              <a:off x="1852" y="819"/>
              <a:ext cx="71" cy="72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53"/>
                  </a:moveTo>
                  <a:cubicBezTo>
                    <a:pt x="16" y="53"/>
                    <a:pt x="5" y="42"/>
                    <a:pt x="5" y="29"/>
                  </a:cubicBezTo>
                  <a:cubicBezTo>
                    <a:pt x="5" y="16"/>
                    <a:pt x="16" y="6"/>
                    <a:pt x="29" y="6"/>
                  </a:cubicBezTo>
                  <a:cubicBezTo>
                    <a:pt x="42" y="6"/>
                    <a:pt x="53" y="16"/>
                    <a:pt x="53" y="29"/>
                  </a:cubicBezTo>
                  <a:cubicBezTo>
                    <a:pt x="53" y="42"/>
                    <a:pt x="42" y="53"/>
                    <a:pt x="29" y="53"/>
                  </a:cubicBezTo>
                  <a:close/>
                  <a:moveTo>
                    <a:pt x="18" y="18"/>
                  </a:moveTo>
                  <a:cubicBezTo>
                    <a:pt x="40" y="18"/>
                    <a:pt x="40" y="18"/>
                    <a:pt x="40" y="18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18" y="40"/>
                    <a:pt x="18" y="40"/>
                    <a:pt x="18" y="40"/>
                  </a:cubicBezTo>
                  <a:lnTo>
                    <a:pt x="18" y="18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97" name="Google Shape;197;p10"/>
            <p:cNvSpPr/>
            <p:nvPr/>
          </p:nvSpPr>
          <p:spPr>
            <a:xfrm>
              <a:off x="1108" y="2334"/>
              <a:ext cx="70" cy="62"/>
            </a:xfrm>
            <a:custGeom>
              <a:avLst/>
              <a:gdLst/>
              <a:ahLst/>
              <a:cxnLst/>
              <a:rect l="l" t="t" r="r" b="b"/>
              <a:pathLst>
                <a:path w="57" h="50" extrusionOk="0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7" y="8"/>
                    <a:pt x="47" y="19"/>
                  </a:cubicBezTo>
                  <a:cubicBezTo>
                    <a:pt x="47" y="30"/>
                    <a:pt x="37" y="38"/>
                    <a:pt x="24" y="38"/>
                  </a:cubicBezTo>
                  <a:cubicBezTo>
                    <a:pt x="23" y="38"/>
                    <a:pt x="21" y="38"/>
                    <a:pt x="20" y="38"/>
                  </a:cubicBezTo>
                  <a:cubicBezTo>
                    <a:pt x="15" y="43"/>
                    <a:pt x="9" y="44"/>
                    <a:pt x="3" y="44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6" y="41"/>
                    <a:pt x="9" y="38"/>
                    <a:pt x="9" y="35"/>
                  </a:cubicBezTo>
                  <a:cubicBezTo>
                    <a:pt x="9" y="35"/>
                    <a:pt x="9" y="34"/>
                    <a:pt x="9" y="34"/>
                  </a:cubicBezTo>
                  <a:cubicBezTo>
                    <a:pt x="4" y="30"/>
                    <a:pt x="0" y="25"/>
                    <a:pt x="0" y="19"/>
                  </a:cubicBezTo>
                  <a:cubicBezTo>
                    <a:pt x="0" y="8"/>
                    <a:pt x="11" y="0"/>
                    <a:pt x="24" y="0"/>
                  </a:cubicBezTo>
                  <a:close/>
                  <a:moveTo>
                    <a:pt x="49" y="43"/>
                  </a:moveTo>
                  <a:cubicBezTo>
                    <a:pt x="49" y="45"/>
                    <a:pt x="51" y="48"/>
                    <a:pt x="54" y="49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49" y="50"/>
                    <a:pt x="44" y="49"/>
                    <a:pt x="40" y="45"/>
                  </a:cubicBezTo>
                  <a:cubicBezTo>
                    <a:pt x="39" y="45"/>
                    <a:pt x="38" y="45"/>
                    <a:pt x="36" y="45"/>
                  </a:cubicBezTo>
                  <a:cubicBezTo>
                    <a:pt x="32" y="45"/>
                    <a:pt x="27" y="44"/>
                    <a:pt x="24" y="42"/>
                  </a:cubicBezTo>
                  <a:cubicBezTo>
                    <a:pt x="31" y="42"/>
                    <a:pt x="38" y="40"/>
                    <a:pt x="43" y="35"/>
                  </a:cubicBezTo>
                  <a:cubicBezTo>
                    <a:pt x="45" y="33"/>
                    <a:pt x="47" y="31"/>
                    <a:pt x="49" y="28"/>
                  </a:cubicBezTo>
                  <a:cubicBezTo>
                    <a:pt x="50" y="25"/>
                    <a:pt x="51" y="22"/>
                    <a:pt x="51" y="19"/>
                  </a:cubicBezTo>
                  <a:cubicBezTo>
                    <a:pt x="51" y="18"/>
                    <a:pt x="51" y="18"/>
                    <a:pt x="51" y="17"/>
                  </a:cubicBezTo>
                  <a:cubicBezTo>
                    <a:pt x="55" y="20"/>
                    <a:pt x="57" y="24"/>
                    <a:pt x="57" y="29"/>
                  </a:cubicBezTo>
                  <a:cubicBezTo>
                    <a:pt x="57" y="34"/>
                    <a:pt x="54" y="39"/>
                    <a:pt x="49" y="42"/>
                  </a:cubicBezTo>
                  <a:cubicBezTo>
                    <a:pt x="49" y="42"/>
                    <a:pt x="49" y="42"/>
                    <a:pt x="49" y="43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98" name="Google Shape;198;p10"/>
            <p:cNvSpPr/>
            <p:nvPr/>
          </p:nvSpPr>
          <p:spPr>
            <a:xfrm>
              <a:off x="3247" y="673"/>
              <a:ext cx="89" cy="88"/>
            </a:xfrm>
            <a:custGeom>
              <a:avLst/>
              <a:gdLst/>
              <a:ahLst/>
              <a:cxnLst/>
              <a:rect l="l" t="t" r="r" b="b"/>
              <a:pathLst>
                <a:path w="72" h="71" extrusionOk="0">
                  <a:moveTo>
                    <a:pt x="14" y="35"/>
                  </a:moveTo>
                  <a:cubicBezTo>
                    <a:pt x="14" y="34"/>
                    <a:pt x="14" y="34"/>
                    <a:pt x="14" y="33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1"/>
                    <a:pt x="0" y="33"/>
                    <a:pt x="0" y="35"/>
                  </a:cubicBezTo>
                  <a:cubicBezTo>
                    <a:pt x="0" y="46"/>
                    <a:pt x="4" y="55"/>
                    <a:pt x="11" y="62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6" y="46"/>
                    <a:pt x="14" y="41"/>
                    <a:pt x="14" y="35"/>
                  </a:cubicBezTo>
                  <a:close/>
                  <a:moveTo>
                    <a:pt x="58" y="35"/>
                  </a:moveTo>
                  <a:cubicBezTo>
                    <a:pt x="58" y="41"/>
                    <a:pt x="56" y="46"/>
                    <a:pt x="53" y="50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8" y="55"/>
                    <a:pt x="72" y="46"/>
                    <a:pt x="72" y="35"/>
                  </a:cubicBezTo>
                  <a:cubicBezTo>
                    <a:pt x="72" y="33"/>
                    <a:pt x="72" y="31"/>
                    <a:pt x="71" y="29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4"/>
                    <a:pt x="58" y="34"/>
                    <a:pt x="58" y="35"/>
                  </a:cubicBezTo>
                  <a:close/>
                  <a:moveTo>
                    <a:pt x="40" y="13"/>
                  </a:moveTo>
                  <a:cubicBezTo>
                    <a:pt x="47" y="15"/>
                    <a:pt x="52" y="19"/>
                    <a:pt x="56" y="24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3" y="9"/>
                    <a:pt x="53" y="1"/>
                    <a:pt x="40" y="0"/>
                  </a:cubicBezTo>
                  <a:lnTo>
                    <a:pt x="40" y="13"/>
                  </a:lnTo>
                  <a:close/>
                  <a:moveTo>
                    <a:pt x="16" y="24"/>
                  </a:moveTo>
                  <a:cubicBezTo>
                    <a:pt x="20" y="19"/>
                    <a:pt x="25" y="15"/>
                    <a:pt x="31" y="1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9" y="1"/>
                    <a:pt x="9" y="9"/>
                    <a:pt x="3" y="20"/>
                  </a:cubicBezTo>
                  <a:lnTo>
                    <a:pt x="16" y="24"/>
                  </a:lnTo>
                  <a:close/>
                  <a:moveTo>
                    <a:pt x="45" y="56"/>
                  </a:moveTo>
                  <a:cubicBezTo>
                    <a:pt x="42" y="57"/>
                    <a:pt x="39" y="58"/>
                    <a:pt x="36" y="58"/>
                  </a:cubicBezTo>
                  <a:cubicBezTo>
                    <a:pt x="33" y="58"/>
                    <a:pt x="30" y="57"/>
                    <a:pt x="27" y="56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4" y="70"/>
                    <a:pt x="30" y="71"/>
                    <a:pt x="36" y="71"/>
                  </a:cubicBezTo>
                  <a:cubicBezTo>
                    <a:pt x="42" y="71"/>
                    <a:pt x="48" y="70"/>
                    <a:pt x="53" y="67"/>
                  </a:cubicBezTo>
                  <a:lnTo>
                    <a:pt x="45" y="56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199" name="Google Shape;199;p10"/>
            <p:cNvSpPr/>
            <p:nvPr/>
          </p:nvSpPr>
          <p:spPr>
            <a:xfrm>
              <a:off x="2762" y="463"/>
              <a:ext cx="97" cy="74"/>
            </a:xfrm>
            <a:custGeom>
              <a:avLst/>
              <a:gdLst/>
              <a:ahLst/>
              <a:cxnLst/>
              <a:rect l="l" t="t" r="r" b="b"/>
              <a:pathLst>
                <a:path w="79" h="60" extrusionOk="0">
                  <a:moveTo>
                    <a:pt x="76" y="3"/>
                  </a:moveTo>
                  <a:cubicBezTo>
                    <a:pt x="65" y="1"/>
                    <a:pt x="52" y="0"/>
                    <a:pt x="40" y="0"/>
                  </a:cubicBezTo>
                  <a:cubicBezTo>
                    <a:pt x="27" y="0"/>
                    <a:pt x="14" y="1"/>
                    <a:pt x="3" y="3"/>
                  </a:cubicBezTo>
                  <a:cubicBezTo>
                    <a:pt x="1" y="11"/>
                    <a:pt x="0" y="20"/>
                    <a:pt x="0" y="30"/>
                  </a:cubicBezTo>
                  <a:cubicBezTo>
                    <a:pt x="0" y="40"/>
                    <a:pt x="1" y="49"/>
                    <a:pt x="3" y="57"/>
                  </a:cubicBezTo>
                  <a:cubicBezTo>
                    <a:pt x="14" y="59"/>
                    <a:pt x="27" y="60"/>
                    <a:pt x="40" y="60"/>
                  </a:cubicBezTo>
                  <a:cubicBezTo>
                    <a:pt x="52" y="60"/>
                    <a:pt x="65" y="59"/>
                    <a:pt x="76" y="57"/>
                  </a:cubicBezTo>
                  <a:cubicBezTo>
                    <a:pt x="78" y="49"/>
                    <a:pt x="79" y="40"/>
                    <a:pt x="79" y="30"/>
                  </a:cubicBezTo>
                  <a:cubicBezTo>
                    <a:pt x="79" y="20"/>
                    <a:pt x="78" y="11"/>
                    <a:pt x="76" y="3"/>
                  </a:cubicBezTo>
                  <a:close/>
                  <a:moveTo>
                    <a:pt x="30" y="45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54" y="30"/>
                    <a:pt x="54" y="30"/>
                    <a:pt x="54" y="30"/>
                  </a:cubicBezTo>
                  <a:lnTo>
                    <a:pt x="30" y="45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200" name="Google Shape;200;p10"/>
            <p:cNvSpPr/>
            <p:nvPr/>
          </p:nvSpPr>
          <p:spPr>
            <a:xfrm>
              <a:off x="3300" y="914"/>
              <a:ext cx="73" cy="71"/>
            </a:xfrm>
            <a:custGeom>
              <a:avLst/>
              <a:gdLst/>
              <a:ahLst/>
              <a:cxnLst/>
              <a:rect l="l" t="t" r="r" b="b"/>
              <a:pathLst>
                <a:path w="59" h="58" extrusionOk="0">
                  <a:moveTo>
                    <a:pt x="30" y="0"/>
                  </a:moveTo>
                  <a:cubicBezTo>
                    <a:pt x="14" y="0"/>
                    <a:pt x="0" y="13"/>
                    <a:pt x="0" y="29"/>
                  </a:cubicBezTo>
                  <a:cubicBezTo>
                    <a:pt x="0" y="45"/>
                    <a:pt x="14" y="58"/>
                    <a:pt x="30" y="58"/>
                  </a:cubicBezTo>
                  <a:cubicBezTo>
                    <a:pt x="46" y="58"/>
                    <a:pt x="59" y="45"/>
                    <a:pt x="59" y="29"/>
                  </a:cubicBezTo>
                  <a:cubicBezTo>
                    <a:pt x="59" y="13"/>
                    <a:pt x="46" y="0"/>
                    <a:pt x="30" y="0"/>
                  </a:cubicBezTo>
                  <a:close/>
                  <a:moveTo>
                    <a:pt x="47" y="25"/>
                  </a:moveTo>
                  <a:cubicBezTo>
                    <a:pt x="45" y="36"/>
                    <a:pt x="34" y="45"/>
                    <a:pt x="31" y="47"/>
                  </a:cubicBezTo>
                  <a:cubicBezTo>
                    <a:pt x="28" y="49"/>
                    <a:pt x="25" y="46"/>
                    <a:pt x="24" y="44"/>
                  </a:cubicBezTo>
                  <a:cubicBezTo>
                    <a:pt x="22" y="42"/>
                    <a:pt x="19" y="28"/>
                    <a:pt x="18" y="26"/>
                  </a:cubicBezTo>
                  <a:cubicBezTo>
                    <a:pt x="17" y="25"/>
                    <a:pt x="14" y="28"/>
                    <a:pt x="14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8" y="19"/>
                    <a:pt x="23" y="18"/>
                  </a:cubicBezTo>
                  <a:cubicBezTo>
                    <a:pt x="28" y="17"/>
                    <a:pt x="28" y="25"/>
                    <a:pt x="29" y="30"/>
                  </a:cubicBezTo>
                  <a:cubicBezTo>
                    <a:pt x="30" y="34"/>
                    <a:pt x="31" y="37"/>
                    <a:pt x="32" y="37"/>
                  </a:cubicBezTo>
                  <a:cubicBezTo>
                    <a:pt x="33" y="37"/>
                    <a:pt x="34" y="34"/>
                    <a:pt x="36" y="30"/>
                  </a:cubicBezTo>
                  <a:cubicBezTo>
                    <a:pt x="39" y="27"/>
                    <a:pt x="36" y="23"/>
                    <a:pt x="32" y="26"/>
                  </a:cubicBezTo>
                  <a:cubicBezTo>
                    <a:pt x="34" y="16"/>
                    <a:pt x="49" y="14"/>
                    <a:pt x="47" y="25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201" name="Google Shape;201;p10"/>
            <p:cNvSpPr/>
            <p:nvPr/>
          </p:nvSpPr>
          <p:spPr>
            <a:xfrm>
              <a:off x="2182" y="429"/>
              <a:ext cx="92" cy="92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23" y="14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61"/>
                    <a:pt x="68" y="66"/>
                    <a:pt x="59" y="66"/>
                  </a:cubicBezTo>
                  <a:cubicBezTo>
                    <a:pt x="50" y="66"/>
                    <a:pt x="42" y="61"/>
                    <a:pt x="42" y="54"/>
                  </a:cubicBezTo>
                  <a:cubicBezTo>
                    <a:pt x="42" y="48"/>
                    <a:pt x="50" y="43"/>
                    <a:pt x="59" y="43"/>
                  </a:cubicBezTo>
                  <a:cubicBezTo>
                    <a:pt x="61" y="43"/>
                    <a:pt x="64" y="43"/>
                    <a:pt x="66" y="44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70"/>
                    <a:pt x="25" y="75"/>
                    <a:pt x="16" y="75"/>
                  </a:cubicBezTo>
                  <a:cubicBezTo>
                    <a:pt x="7" y="75"/>
                    <a:pt x="0" y="70"/>
                    <a:pt x="0" y="64"/>
                  </a:cubicBezTo>
                  <a:cubicBezTo>
                    <a:pt x="0" y="57"/>
                    <a:pt x="7" y="52"/>
                    <a:pt x="16" y="52"/>
                  </a:cubicBezTo>
                  <a:cubicBezTo>
                    <a:pt x="19" y="52"/>
                    <a:pt x="21" y="52"/>
                    <a:pt x="23" y="53"/>
                  </a:cubicBezTo>
                  <a:cubicBezTo>
                    <a:pt x="23" y="28"/>
                    <a:pt x="23" y="28"/>
                    <a:pt x="23" y="28"/>
                  </a:cubicBezTo>
                  <a:lnTo>
                    <a:pt x="23" y="14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202" name="Google Shape;202;p10"/>
            <p:cNvSpPr/>
            <p:nvPr/>
          </p:nvSpPr>
          <p:spPr>
            <a:xfrm>
              <a:off x="1044" y="1151"/>
              <a:ext cx="67" cy="68"/>
            </a:xfrm>
            <a:custGeom>
              <a:avLst/>
              <a:gdLst/>
              <a:ahLst/>
              <a:cxnLst/>
              <a:rect l="l" t="t" r="r" b="b"/>
              <a:pathLst>
                <a:path w="55" h="55" extrusionOk="0">
                  <a:moveTo>
                    <a:pt x="46" y="0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4" y="1"/>
                    <a:pt x="0" y="5"/>
                    <a:pt x="0" y="1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1"/>
                    <a:pt x="4" y="55"/>
                    <a:pt x="9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1" y="55"/>
                    <a:pt x="55" y="51"/>
                    <a:pt x="55" y="46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4"/>
                    <a:pt x="51" y="0"/>
                    <a:pt x="46" y="0"/>
                  </a:cubicBezTo>
                  <a:close/>
                  <a:moveTo>
                    <a:pt x="18" y="25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8" y="25"/>
                    <a:pt x="38" y="27"/>
                    <a:pt x="38" y="28"/>
                  </a:cubicBezTo>
                  <a:cubicBezTo>
                    <a:pt x="38" y="34"/>
                    <a:pt x="33" y="38"/>
                    <a:pt x="28" y="38"/>
                  </a:cubicBezTo>
                  <a:cubicBezTo>
                    <a:pt x="22" y="38"/>
                    <a:pt x="17" y="34"/>
                    <a:pt x="17" y="28"/>
                  </a:cubicBezTo>
                  <a:cubicBezTo>
                    <a:pt x="17" y="27"/>
                    <a:pt x="17" y="26"/>
                    <a:pt x="18" y="25"/>
                  </a:cubicBezTo>
                  <a:close/>
                  <a:moveTo>
                    <a:pt x="48" y="24"/>
                  </a:moveTo>
                  <a:cubicBezTo>
                    <a:pt x="48" y="38"/>
                    <a:pt x="48" y="38"/>
                    <a:pt x="48" y="38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7"/>
                    <a:pt x="47" y="48"/>
                    <a:pt x="45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9" y="49"/>
                    <a:pt x="7" y="47"/>
                    <a:pt x="7" y="45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2" y="37"/>
                    <a:pt x="19" y="43"/>
                    <a:pt x="28" y="43"/>
                  </a:cubicBezTo>
                  <a:cubicBezTo>
                    <a:pt x="36" y="43"/>
                    <a:pt x="43" y="36"/>
                    <a:pt x="43" y="28"/>
                  </a:cubicBezTo>
                  <a:cubicBezTo>
                    <a:pt x="43" y="27"/>
                    <a:pt x="43" y="25"/>
                    <a:pt x="43" y="24"/>
                  </a:cubicBezTo>
                  <a:cubicBezTo>
                    <a:pt x="48" y="24"/>
                    <a:pt x="48" y="24"/>
                    <a:pt x="48" y="24"/>
                  </a:cubicBezTo>
                  <a:close/>
                  <a:moveTo>
                    <a:pt x="48" y="12"/>
                  </a:moveTo>
                  <a:cubicBezTo>
                    <a:pt x="48" y="13"/>
                    <a:pt x="47" y="14"/>
                    <a:pt x="46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4"/>
                    <a:pt x="41" y="13"/>
                    <a:pt x="41" y="12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8"/>
                    <a:pt x="42" y="7"/>
                    <a:pt x="43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7"/>
                    <a:pt x="48" y="8"/>
                    <a:pt x="48" y="9"/>
                  </a:cubicBezTo>
                  <a:lnTo>
                    <a:pt x="48" y="12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203" name="Google Shape;203;p10"/>
            <p:cNvSpPr/>
            <p:nvPr/>
          </p:nvSpPr>
          <p:spPr>
            <a:xfrm>
              <a:off x="1237" y="1"/>
              <a:ext cx="64" cy="55"/>
            </a:xfrm>
            <a:custGeom>
              <a:avLst/>
              <a:gdLst/>
              <a:ahLst/>
              <a:cxnLst/>
              <a:rect l="l" t="t" r="r" b="b"/>
              <a:pathLst>
                <a:path w="52" h="45" extrusionOk="0">
                  <a:moveTo>
                    <a:pt x="52" y="14"/>
                  </a:moveTo>
                  <a:cubicBezTo>
                    <a:pt x="52" y="6"/>
                    <a:pt x="46" y="0"/>
                    <a:pt x="37" y="0"/>
                  </a:cubicBezTo>
                  <a:cubicBezTo>
                    <a:pt x="33" y="0"/>
                    <a:pt x="29" y="2"/>
                    <a:pt x="26" y="5"/>
                  </a:cubicBezTo>
                  <a:cubicBezTo>
                    <a:pt x="24" y="2"/>
                    <a:pt x="20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9"/>
                    <a:pt x="2" y="23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3" y="43"/>
                    <a:pt x="25" y="45"/>
                    <a:pt x="26" y="45"/>
                  </a:cubicBezTo>
                  <a:cubicBezTo>
                    <a:pt x="28" y="45"/>
                    <a:pt x="30" y="43"/>
                    <a:pt x="31" y="42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50" y="23"/>
                    <a:pt x="52" y="19"/>
                    <a:pt x="52" y="14"/>
                  </a:cubicBezTo>
                  <a:close/>
                  <a:moveTo>
                    <a:pt x="43" y="21"/>
                  </a:move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19"/>
                    <a:pt x="7" y="17"/>
                    <a:pt x="7" y="14"/>
                  </a:cubicBezTo>
                  <a:cubicBezTo>
                    <a:pt x="7" y="10"/>
                    <a:pt x="11" y="6"/>
                    <a:pt x="15" y="6"/>
                  </a:cubicBezTo>
                  <a:cubicBezTo>
                    <a:pt x="18" y="6"/>
                    <a:pt x="20" y="7"/>
                    <a:pt x="22" y="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7"/>
                    <a:pt x="35" y="6"/>
                    <a:pt x="37" y="6"/>
                  </a:cubicBezTo>
                  <a:cubicBezTo>
                    <a:pt x="42" y="6"/>
                    <a:pt x="46" y="10"/>
                    <a:pt x="46" y="14"/>
                  </a:cubicBezTo>
                  <a:cubicBezTo>
                    <a:pt x="46" y="17"/>
                    <a:pt x="45" y="19"/>
                    <a:pt x="43" y="2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204" name="Google Shape;204;p10"/>
            <p:cNvSpPr/>
            <p:nvPr/>
          </p:nvSpPr>
          <p:spPr>
            <a:xfrm>
              <a:off x="1615" y="383"/>
              <a:ext cx="101" cy="102"/>
            </a:xfrm>
            <a:custGeom>
              <a:avLst/>
              <a:gdLst/>
              <a:ahLst/>
              <a:cxnLst/>
              <a:rect l="l" t="t" r="r" b="b"/>
              <a:pathLst>
                <a:path w="82" h="83" extrusionOk="0">
                  <a:moveTo>
                    <a:pt x="79" y="70"/>
                  </a:moveTo>
                  <a:cubicBezTo>
                    <a:pt x="59" y="53"/>
                    <a:pt x="59" y="53"/>
                    <a:pt x="59" y="53"/>
                  </a:cubicBezTo>
                  <a:cubicBezTo>
                    <a:pt x="57" y="52"/>
                    <a:pt x="55" y="51"/>
                    <a:pt x="54" y="51"/>
                  </a:cubicBezTo>
                  <a:cubicBezTo>
                    <a:pt x="58" y="46"/>
                    <a:pt x="61" y="39"/>
                    <a:pt x="61" y="31"/>
                  </a:cubicBezTo>
                  <a:cubicBezTo>
                    <a:pt x="61" y="14"/>
                    <a:pt x="47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48"/>
                    <a:pt x="13" y="62"/>
                    <a:pt x="30" y="62"/>
                  </a:cubicBezTo>
                  <a:cubicBezTo>
                    <a:pt x="38" y="62"/>
                    <a:pt x="45" y="59"/>
                    <a:pt x="50" y="54"/>
                  </a:cubicBezTo>
                  <a:cubicBezTo>
                    <a:pt x="50" y="56"/>
                    <a:pt x="51" y="58"/>
                    <a:pt x="53" y="6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2" y="83"/>
                    <a:pt x="77" y="83"/>
                    <a:pt x="79" y="80"/>
                  </a:cubicBezTo>
                  <a:cubicBezTo>
                    <a:pt x="82" y="77"/>
                    <a:pt x="82" y="73"/>
                    <a:pt x="79" y="70"/>
                  </a:cubicBezTo>
                  <a:close/>
                  <a:moveTo>
                    <a:pt x="30" y="51"/>
                  </a:moveTo>
                  <a:cubicBezTo>
                    <a:pt x="19" y="51"/>
                    <a:pt x="10" y="42"/>
                    <a:pt x="10" y="31"/>
                  </a:cubicBezTo>
                  <a:cubicBezTo>
                    <a:pt x="10" y="20"/>
                    <a:pt x="19" y="11"/>
                    <a:pt x="30" y="11"/>
                  </a:cubicBezTo>
                  <a:cubicBezTo>
                    <a:pt x="42" y="11"/>
                    <a:pt x="51" y="20"/>
                    <a:pt x="51" y="31"/>
                  </a:cubicBezTo>
                  <a:cubicBezTo>
                    <a:pt x="51" y="42"/>
                    <a:pt x="42" y="51"/>
                    <a:pt x="30" y="51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205" name="Google Shape;205;p10"/>
            <p:cNvSpPr/>
            <p:nvPr/>
          </p:nvSpPr>
          <p:spPr>
            <a:xfrm>
              <a:off x="1174" y="514"/>
              <a:ext cx="84" cy="89"/>
            </a:xfrm>
            <a:custGeom>
              <a:avLst/>
              <a:gdLst/>
              <a:ahLst/>
              <a:cxnLst/>
              <a:rect l="l" t="t" r="r" b="b"/>
              <a:pathLst>
                <a:path w="68" h="73" extrusionOk="0">
                  <a:moveTo>
                    <a:pt x="6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0"/>
                    <a:pt x="3" y="73"/>
                    <a:pt x="6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5" y="73"/>
                    <a:pt x="68" y="70"/>
                    <a:pt x="68" y="66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3"/>
                    <a:pt x="65" y="0"/>
                    <a:pt x="61" y="0"/>
                  </a:cubicBezTo>
                  <a:close/>
                  <a:moveTo>
                    <a:pt x="59" y="64"/>
                  </a:moveTo>
                  <a:cubicBezTo>
                    <a:pt x="9" y="64"/>
                    <a:pt x="9" y="64"/>
                    <a:pt x="9" y="64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59" y="9"/>
                    <a:pt x="59" y="9"/>
                    <a:pt x="59" y="9"/>
                  </a:cubicBezTo>
                  <a:lnTo>
                    <a:pt x="59" y="64"/>
                  </a:lnTo>
                  <a:close/>
                  <a:moveTo>
                    <a:pt x="18" y="32"/>
                  </a:moveTo>
                  <a:cubicBezTo>
                    <a:pt x="50" y="32"/>
                    <a:pt x="50" y="32"/>
                    <a:pt x="50" y="32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18" y="36"/>
                    <a:pt x="18" y="36"/>
                    <a:pt x="18" y="36"/>
                  </a:cubicBezTo>
                  <a:lnTo>
                    <a:pt x="18" y="32"/>
                  </a:lnTo>
                  <a:close/>
                  <a:moveTo>
                    <a:pt x="18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18" y="45"/>
                    <a:pt x="18" y="45"/>
                    <a:pt x="18" y="45"/>
                  </a:cubicBezTo>
                  <a:lnTo>
                    <a:pt x="18" y="41"/>
                  </a:lnTo>
                  <a:close/>
                  <a:moveTo>
                    <a:pt x="18" y="50"/>
                  </a:moveTo>
                  <a:cubicBezTo>
                    <a:pt x="50" y="50"/>
                    <a:pt x="50" y="50"/>
                    <a:pt x="50" y="50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18" y="54"/>
                    <a:pt x="18" y="54"/>
                    <a:pt x="18" y="54"/>
                  </a:cubicBezTo>
                  <a:lnTo>
                    <a:pt x="18" y="50"/>
                  </a:lnTo>
                  <a:close/>
                  <a:moveTo>
                    <a:pt x="18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18" y="27"/>
                    <a:pt x="18" y="27"/>
                    <a:pt x="18" y="27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  <p:sp>
          <p:nvSpPr>
            <p:cNvPr id="206" name="Google Shape;206;p10"/>
            <p:cNvSpPr/>
            <p:nvPr/>
          </p:nvSpPr>
          <p:spPr>
            <a:xfrm>
              <a:off x="1848" y="80"/>
              <a:ext cx="67" cy="66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27" y="0"/>
                  </a:moveTo>
                  <a:cubicBezTo>
                    <a:pt x="12" y="0"/>
                    <a:pt x="0" y="13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3"/>
                    <a:pt x="42" y="0"/>
                    <a:pt x="27" y="0"/>
                  </a:cubicBezTo>
                  <a:close/>
                  <a:moveTo>
                    <a:pt x="43" y="24"/>
                  </a:moveTo>
                  <a:cubicBezTo>
                    <a:pt x="41" y="34"/>
                    <a:pt x="31" y="42"/>
                    <a:pt x="28" y="44"/>
                  </a:cubicBezTo>
                  <a:cubicBezTo>
                    <a:pt x="25" y="46"/>
                    <a:pt x="22" y="43"/>
                    <a:pt x="21" y="41"/>
                  </a:cubicBezTo>
                  <a:cubicBezTo>
                    <a:pt x="20" y="39"/>
                    <a:pt x="17" y="26"/>
                    <a:pt x="16" y="25"/>
                  </a:cubicBezTo>
                  <a:cubicBezTo>
                    <a:pt x="15" y="24"/>
                    <a:pt x="12" y="26"/>
                    <a:pt x="12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6" y="18"/>
                    <a:pt x="20" y="17"/>
                  </a:cubicBezTo>
                  <a:cubicBezTo>
                    <a:pt x="25" y="16"/>
                    <a:pt x="25" y="24"/>
                    <a:pt x="26" y="28"/>
                  </a:cubicBezTo>
                  <a:cubicBezTo>
                    <a:pt x="27" y="32"/>
                    <a:pt x="28" y="35"/>
                    <a:pt x="28" y="35"/>
                  </a:cubicBezTo>
                  <a:cubicBezTo>
                    <a:pt x="29" y="35"/>
                    <a:pt x="31" y="32"/>
                    <a:pt x="33" y="29"/>
                  </a:cubicBezTo>
                  <a:cubicBezTo>
                    <a:pt x="35" y="25"/>
                    <a:pt x="33" y="22"/>
                    <a:pt x="29" y="24"/>
                  </a:cubicBezTo>
                  <a:cubicBezTo>
                    <a:pt x="31" y="16"/>
                    <a:pt x="45" y="13"/>
                    <a:pt x="43" y="24"/>
                  </a:cubicBezTo>
                  <a:close/>
                </a:path>
              </a:pathLst>
            </a:custGeom>
            <a:solidFill>
              <a:srgbClr val="D8D8D8">
                <a:alpha val="60784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endParaRPr>
            </a:p>
          </p:txBody>
        </p:sp>
      </p:grpSp>
      <p:sp>
        <p:nvSpPr>
          <p:cNvPr id="207" name="Google Shape;207;p10"/>
          <p:cNvSpPr txBox="1"/>
          <p:nvPr/>
        </p:nvSpPr>
        <p:spPr>
          <a:xfrm>
            <a:off x="7738824" y="5199599"/>
            <a:ext cx="8838446" cy="23914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600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SEDIDCO</a:t>
            </a:r>
            <a:endParaRPr sz="16600">
              <a:solidFill>
                <a:srgbClr val="009A4E"/>
              </a:solidFill>
              <a:latin typeface="Lato Black"/>
              <a:ea typeface="Lato Black"/>
              <a:cs typeface="Lato Black"/>
              <a:sym typeface="Lato Black"/>
            </a:endParaRPr>
          </a:p>
        </p:txBody>
      </p:sp>
      <p:sp>
        <p:nvSpPr>
          <p:cNvPr id="208" name="Google Shape;208;p10"/>
          <p:cNvSpPr txBox="1"/>
          <p:nvPr/>
        </p:nvSpPr>
        <p:spPr>
          <a:xfrm>
            <a:off x="5651579" y="7446740"/>
            <a:ext cx="13117310" cy="5355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rPr>
              <a:t>CÔNG TY CỔ PHẦN ĐẦU TƯ VÀ PHÁT TRIỂN GIÁO DỤC PHƯƠNG NAM</a:t>
            </a:r>
            <a:endParaRPr sz="3200">
              <a:solidFill>
                <a:schemeClr val="dk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cxnSp>
        <p:nvCxnSpPr>
          <p:cNvPr id="209" name="Google Shape;209;p10"/>
          <p:cNvCxnSpPr/>
          <p:nvPr/>
        </p:nvCxnSpPr>
        <p:spPr>
          <a:xfrm>
            <a:off x="10846673" y="8476720"/>
            <a:ext cx="2677953" cy="0"/>
          </a:xfrm>
          <a:prstGeom prst="straightConnector1">
            <a:avLst/>
          </a:prstGeom>
          <a:noFill/>
          <a:ln w="3810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10" name="Google Shape;210;p10"/>
          <p:cNvCxnSpPr/>
          <p:nvPr/>
        </p:nvCxnSpPr>
        <p:spPr>
          <a:xfrm>
            <a:off x="7563140" y="4914844"/>
            <a:ext cx="9245019" cy="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1" name="Google Shape;211;p10"/>
          <p:cNvSpPr txBox="1">
            <a:spLocks noGrp="1"/>
          </p:cNvSpPr>
          <p:nvPr>
            <p:ph type="subTitle" idx="1"/>
          </p:nvPr>
        </p:nvSpPr>
        <p:spPr>
          <a:xfrm>
            <a:off x="2019300" y="9141124"/>
            <a:ext cx="20749157" cy="9379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/>
            </a:lvl1pPr>
            <a:lvl2pPr lvl="1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/>
            </a:lvl2pPr>
            <a:lvl3pPr lvl="2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/>
            </a:lvl3pPr>
            <a:lvl4pPr lvl="3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/>
            </a:lvl4pPr>
            <a:lvl5pPr lvl="4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/>
            </a:lvl6pPr>
            <a:lvl7pPr lvl="6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/>
            </a:lvl7pPr>
            <a:lvl8pPr lvl="7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/>
            </a:lvl8pPr>
            <a:lvl9pPr lvl="8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18883" y="3200401"/>
            <a:ext cx="10766795" cy="9051926"/>
          </a:xfrm>
        </p:spPr>
        <p:txBody>
          <a:bodyPr/>
          <a:lstStyle>
            <a:lvl1pPr>
              <a:defRPr sz="5600"/>
            </a:lvl1pPr>
            <a:lvl2pPr>
              <a:defRPr sz="4800"/>
            </a:lvl2pPr>
            <a:lvl3pPr>
              <a:defRPr sz="4000"/>
            </a:lvl3pPr>
            <a:lvl4pPr>
              <a:defRPr sz="3600"/>
            </a:lvl4pPr>
            <a:lvl5pPr>
              <a:defRPr sz="3600"/>
            </a:lvl5pPr>
            <a:lvl6pPr>
              <a:defRPr sz="3600"/>
            </a:lvl6pPr>
            <a:lvl7pPr>
              <a:defRPr sz="3600"/>
            </a:lvl7pPr>
            <a:lvl8pPr>
              <a:defRPr sz="3600"/>
            </a:lvl8pPr>
            <a:lvl9pPr>
              <a:defRPr sz="3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391972" y="3200401"/>
            <a:ext cx="10766795" cy="9051926"/>
          </a:xfrm>
        </p:spPr>
        <p:txBody>
          <a:bodyPr/>
          <a:lstStyle>
            <a:lvl1pPr>
              <a:defRPr sz="5600"/>
            </a:lvl1pPr>
            <a:lvl2pPr>
              <a:defRPr sz="4800"/>
            </a:lvl2pPr>
            <a:lvl3pPr>
              <a:defRPr sz="4000"/>
            </a:lvl3pPr>
            <a:lvl4pPr>
              <a:defRPr sz="3600"/>
            </a:lvl4pPr>
            <a:lvl5pPr>
              <a:defRPr sz="3600"/>
            </a:lvl5pPr>
            <a:lvl6pPr>
              <a:defRPr sz="3600"/>
            </a:lvl6pPr>
            <a:lvl7pPr>
              <a:defRPr sz="3600"/>
            </a:lvl7pPr>
            <a:lvl8pPr>
              <a:defRPr sz="3600"/>
            </a:lvl8pPr>
            <a:lvl9pPr>
              <a:defRPr sz="3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1913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8882" y="3070226"/>
            <a:ext cx="10771029" cy="1279524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18882" y="4349750"/>
            <a:ext cx="10771029" cy="7902576"/>
          </a:xfrm>
        </p:spPr>
        <p:txBody>
          <a:bodyPr/>
          <a:lstStyle>
            <a:lvl1pPr>
              <a:defRPr sz="4800"/>
            </a:lvl1pPr>
            <a:lvl2pPr>
              <a:defRPr sz="4000"/>
            </a:lvl2pPr>
            <a:lvl3pPr>
              <a:defRPr sz="3600"/>
            </a:lvl3pPr>
            <a:lvl4pPr>
              <a:defRPr sz="3200"/>
            </a:lvl4pPr>
            <a:lvl5pPr>
              <a:defRPr sz="3200"/>
            </a:lvl5pPr>
            <a:lvl6pPr>
              <a:defRPr sz="3200"/>
            </a:lvl6pPr>
            <a:lvl7pPr>
              <a:defRPr sz="3200"/>
            </a:lvl7pPr>
            <a:lvl8pPr>
              <a:defRPr sz="3200"/>
            </a:lvl8pPr>
            <a:lvl9pPr>
              <a:defRPr sz="3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2383509" y="3070226"/>
            <a:ext cx="10775260" cy="1279524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2383509" y="4349750"/>
            <a:ext cx="10775260" cy="7902576"/>
          </a:xfrm>
        </p:spPr>
        <p:txBody>
          <a:bodyPr/>
          <a:lstStyle>
            <a:lvl1pPr>
              <a:defRPr sz="4800"/>
            </a:lvl1pPr>
            <a:lvl2pPr>
              <a:defRPr sz="4000"/>
            </a:lvl2pPr>
            <a:lvl3pPr>
              <a:defRPr sz="3600"/>
            </a:lvl3pPr>
            <a:lvl4pPr>
              <a:defRPr sz="3200"/>
            </a:lvl4pPr>
            <a:lvl5pPr>
              <a:defRPr sz="3200"/>
            </a:lvl5pPr>
            <a:lvl6pPr>
              <a:defRPr sz="3200"/>
            </a:lvl6pPr>
            <a:lvl7pPr>
              <a:defRPr sz="3200"/>
            </a:lvl7pPr>
            <a:lvl8pPr>
              <a:defRPr sz="3200"/>
            </a:lvl8pPr>
            <a:lvl9pPr>
              <a:defRPr sz="3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530908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205648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99071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8884" y="546100"/>
            <a:ext cx="8020079" cy="2324100"/>
          </a:xfrm>
        </p:spPr>
        <p:txBody>
          <a:bodyPr anchor="b"/>
          <a:lstStyle>
            <a:lvl1pPr algn="l">
              <a:defRPr sz="4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530984" y="546101"/>
            <a:ext cx="13627784" cy="11706226"/>
          </a:xfrm>
        </p:spPr>
        <p:txBody>
          <a:bodyPr/>
          <a:lstStyle>
            <a:lvl1pPr>
              <a:defRPr sz="6400"/>
            </a:lvl1pPr>
            <a:lvl2pPr>
              <a:defRPr sz="5600"/>
            </a:lvl2pPr>
            <a:lvl3pPr>
              <a:defRPr sz="4800"/>
            </a:lvl3pPr>
            <a:lvl4pPr>
              <a:defRPr sz="4000"/>
            </a:lvl4pPr>
            <a:lvl5pPr>
              <a:defRPr sz="4000"/>
            </a:lvl5pPr>
            <a:lvl6pPr>
              <a:defRPr sz="4000"/>
            </a:lvl6pPr>
            <a:lvl7pPr>
              <a:defRPr sz="4000"/>
            </a:lvl7pPr>
            <a:lvl8pPr>
              <a:defRPr sz="4000"/>
            </a:lvl8pPr>
            <a:lvl9pPr>
              <a:defRPr sz="4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18884" y="2870201"/>
            <a:ext cx="8020079" cy="9382126"/>
          </a:xfrm>
        </p:spPr>
        <p:txBody>
          <a:bodyPr/>
          <a:lstStyle>
            <a:lvl1pPr marL="0" indent="0">
              <a:buNone/>
              <a:defRPr sz="2800"/>
            </a:lvl1pPr>
            <a:lvl2pPr marL="914400" indent="0">
              <a:buNone/>
              <a:defRPr sz="2400"/>
            </a:lvl2pPr>
            <a:lvl3pPr marL="1828800" indent="0">
              <a:buNone/>
              <a:defRPr sz="2000"/>
            </a:lvl3pPr>
            <a:lvl4pPr marL="2743200" indent="0">
              <a:buNone/>
              <a:defRPr sz="1800"/>
            </a:lvl4pPr>
            <a:lvl5pPr marL="3657600" indent="0">
              <a:buNone/>
              <a:defRPr sz="1800"/>
            </a:lvl5pPr>
            <a:lvl6pPr marL="4572000" indent="0">
              <a:buNone/>
              <a:defRPr sz="1800"/>
            </a:lvl6pPr>
            <a:lvl7pPr marL="5486400" indent="0">
              <a:buNone/>
              <a:defRPr sz="1800"/>
            </a:lvl7pPr>
            <a:lvl8pPr marL="6400800" indent="0">
              <a:buNone/>
              <a:defRPr sz="1800"/>
            </a:lvl8pPr>
            <a:lvl9pPr marL="7315200" indent="0">
              <a:buNone/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626300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78190" y="9601200"/>
            <a:ext cx="14626590" cy="1133476"/>
          </a:xfrm>
        </p:spPr>
        <p:txBody>
          <a:bodyPr anchor="b"/>
          <a:lstStyle>
            <a:lvl1pPr algn="l">
              <a:defRPr sz="4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778190" y="1225550"/>
            <a:ext cx="14626590" cy="8229600"/>
          </a:xfrm>
        </p:spPr>
        <p:txBody>
          <a:bodyPr/>
          <a:lstStyle>
            <a:lvl1pPr marL="0" indent="0">
              <a:buNone/>
              <a:defRPr sz="6400"/>
            </a:lvl1pPr>
            <a:lvl2pPr marL="914400" indent="0">
              <a:buNone/>
              <a:defRPr sz="5600"/>
            </a:lvl2pPr>
            <a:lvl3pPr marL="1828800" indent="0">
              <a:buNone/>
              <a:defRPr sz="4800"/>
            </a:lvl3pPr>
            <a:lvl4pPr marL="2743200" indent="0">
              <a:buNone/>
              <a:defRPr sz="4000"/>
            </a:lvl4pPr>
            <a:lvl5pPr marL="3657600" indent="0">
              <a:buNone/>
              <a:defRPr sz="4000"/>
            </a:lvl5pPr>
            <a:lvl6pPr marL="4572000" indent="0">
              <a:buNone/>
              <a:defRPr sz="4000"/>
            </a:lvl6pPr>
            <a:lvl7pPr marL="5486400" indent="0">
              <a:buNone/>
              <a:defRPr sz="4000"/>
            </a:lvl7pPr>
            <a:lvl8pPr marL="6400800" indent="0">
              <a:buNone/>
              <a:defRPr sz="4000"/>
            </a:lvl8pPr>
            <a:lvl9pPr marL="7315200" indent="0">
              <a:buNone/>
              <a:defRPr sz="4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78190" y="10734676"/>
            <a:ext cx="14626590" cy="1609724"/>
          </a:xfrm>
        </p:spPr>
        <p:txBody>
          <a:bodyPr/>
          <a:lstStyle>
            <a:lvl1pPr marL="0" indent="0">
              <a:buNone/>
              <a:defRPr sz="2800"/>
            </a:lvl1pPr>
            <a:lvl2pPr marL="914400" indent="0">
              <a:buNone/>
              <a:defRPr sz="2400"/>
            </a:lvl2pPr>
            <a:lvl3pPr marL="1828800" indent="0">
              <a:buNone/>
              <a:defRPr sz="2000"/>
            </a:lvl3pPr>
            <a:lvl4pPr marL="2743200" indent="0">
              <a:buNone/>
              <a:defRPr sz="1800"/>
            </a:lvl4pPr>
            <a:lvl5pPr marL="3657600" indent="0">
              <a:buNone/>
              <a:defRPr sz="1800"/>
            </a:lvl5pPr>
            <a:lvl6pPr marL="4572000" indent="0">
              <a:buNone/>
              <a:defRPr sz="1800"/>
            </a:lvl6pPr>
            <a:lvl7pPr marL="5486400" indent="0">
              <a:buNone/>
              <a:defRPr sz="1800"/>
            </a:lvl7pPr>
            <a:lvl8pPr marL="6400800" indent="0">
              <a:buNone/>
              <a:defRPr sz="1800"/>
            </a:lvl8pPr>
            <a:lvl9pPr marL="7315200" indent="0">
              <a:buNone/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95617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666626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7673796" y="549277"/>
            <a:ext cx="5484971" cy="117030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18882" y="549277"/>
            <a:ext cx="16048620" cy="117030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987310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28324" y="4260857"/>
            <a:ext cx="20721003" cy="294005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656648" y="7772400"/>
            <a:ext cx="17064355" cy="35052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572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5486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6400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7315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486925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1820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ig Image Placeholder">
  <p:cSld name="6_Big Image Placeholder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11"/>
          <p:cNvSpPr/>
          <p:nvPr/>
        </p:nvSpPr>
        <p:spPr>
          <a:xfrm>
            <a:off x="0" y="0"/>
            <a:ext cx="24377649" cy="13716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14" name="Google Shape;214;p11"/>
          <p:cNvSpPr>
            <a:spLocks noGrp="1"/>
          </p:cNvSpPr>
          <p:nvPr>
            <p:ph type="pic" idx="2"/>
          </p:nvPr>
        </p:nvSpPr>
        <p:spPr>
          <a:xfrm>
            <a:off x="1" y="0"/>
            <a:ext cx="13565281" cy="137160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25666" y="8813803"/>
            <a:ext cx="20721003" cy="2724150"/>
          </a:xfrm>
        </p:spPr>
        <p:txBody>
          <a:bodyPr anchor="t"/>
          <a:lstStyle>
            <a:lvl1pPr algn="l">
              <a:defRPr sz="8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25666" y="5813427"/>
            <a:ext cx="20721003" cy="3000374"/>
          </a:xfrm>
        </p:spPr>
        <p:txBody>
          <a:bodyPr anchor="b"/>
          <a:lstStyle>
            <a:lvl1pPr marL="0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1pPr>
            <a:lvl2pPr marL="91440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2pPr>
            <a:lvl3pPr marL="18288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3pPr>
            <a:lvl4pPr marL="27432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4pPr>
            <a:lvl5pPr marL="36576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5pPr>
            <a:lvl6pPr marL="45720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6pPr>
            <a:lvl7pPr marL="54864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7pPr>
            <a:lvl8pPr marL="64008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8pPr>
            <a:lvl9pPr marL="73152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245121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18883" y="3200403"/>
            <a:ext cx="10766795" cy="9051926"/>
          </a:xfrm>
        </p:spPr>
        <p:txBody>
          <a:bodyPr/>
          <a:lstStyle>
            <a:lvl1pPr>
              <a:defRPr sz="5600"/>
            </a:lvl1pPr>
            <a:lvl2pPr>
              <a:defRPr sz="4800"/>
            </a:lvl2pPr>
            <a:lvl3pPr>
              <a:defRPr sz="4000"/>
            </a:lvl3pPr>
            <a:lvl4pPr>
              <a:defRPr sz="3600"/>
            </a:lvl4pPr>
            <a:lvl5pPr>
              <a:defRPr sz="3600"/>
            </a:lvl5pPr>
            <a:lvl6pPr>
              <a:defRPr sz="3600"/>
            </a:lvl6pPr>
            <a:lvl7pPr>
              <a:defRPr sz="3600"/>
            </a:lvl7pPr>
            <a:lvl8pPr>
              <a:defRPr sz="3600"/>
            </a:lvl8pPr>
            <a:lvl9pPr>
              <a:defRPr sz="3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391972" y="3200403"/>
            <a:ext cx="10766795" cy="9051926"/>
          </a:xfrm>
        </p:spPr>
        <p:txBody>
          <a:bodyPr/>
          <a:lstStyle>
            <a:lvl1pPr>
              <a:defRPr sz="5600"/>
            </a:lvl1pPr>
            <a:lvl2pPr>
              <a:defRPr sz="4800"/>
            </a:lvl2pPr>
            <a:lvl3pPr>
              <a:defRPr sz="4000"/>
            </a:lvl3pPr>
            <a:lvl4pPr>
              <a:defRPr sz="3600"/>
            </a:lvl4pPr>
            <a:lvl5pPr>
              <a:defRPr sz="3600"/>
            </a:lvl5pPr>
            <a:lvl6pPr>
              <a:defRPr sz="3600"/>
            </a:lvl6pPr>
            <a:lvl7pPr>
              <a:defRPr sz="3600"/>
            </a:lvl7pPr>
            <a:lvl8pPr>
              <a:defRPr sz="3600"/>
            </a:lvl8pPr>
            <a:lvl9pPr>
              <a:defRPr sz="3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252156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8882" y="3070227"/>
            <a:ext cx="10771029" cy="1279526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18882" y="4349750"/>
            <a:ext cx="10771029" cy="7902576"/>
          </a:xfrm>
        </p:spPr>
        <p:txBody>
          <a:bodyPr/>
          <a:lstStyle>
            <a:lvl1pPr>
              <a:defRPr sz="4800"/>
            </a:lvl1pPr>
            <a:lvl2pPr>
              <a:defRPr sz="4000"/>
            </a:lvl2pPr>
            <a:lvl3pPr>
              <a:defRPr sz="3600"/>
            </a:lvl3pPr>
            <a:lvl4pPr>
              <a:defRPr sz="3200"/>
            </a:lvl4pPr>
            <a:lvl5pPr>
              <a:defRPr sz="3200"/>
            </a:lvl5pPr>
            <a:lvl6pPr>
              <a:defRPr sz="3200"/>
            </a:lvl6pPr>
            <a:lvl7pPr>
              <a:defRPr sz="3200"/>
            </a:lvl7pPr>
            <a:lvl8pPr>
              <a:defRPr sz="3200"/>
            </a:lvl8pPr>
            <a:lvl9pPr>
              <a:defRPr sz="3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2383520" y="3070227"/>
            <a:ext cx="10775260" cy="1279526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2383520" y="4349750"/>
            <a:ext cx="10775260" cy="7902576"/>
          </a:xfrm>
        </p:spPr>
        <p:txBody>
          <a:bodyPr/>
          <a:lstStyle>
            <a:lvl1pPr>
              <a:defRPr sz="4800"/>
            </a:lvl1pPr>
            <a:lvl2pPr>
              <a:defRPr sz="4000"/>
            </a:lvl2pPr>
            <a:lvl3pPr>
              <a:defRPr sz="3600"/>
            </a:lvl3pPr>
            <a:lvl4pPr>
              <a:defRPr sz="3200"/>
            </a:lvl4pPr>
            <a:lvl5pPr>
              <a:defRPr sz="3200"/>
            </a:lvl5pPr>
            <a:lvl6pPr>
              <a:defRPr sz="3200"/>
            </a:lvl6pPr>
            <a:lvl7pPr>
              <a:defRPr sz="3200"/>
            </a:lvl7pPr>
            <a:lvl8pPr>
              <a:defRPr sz="3200"/>
            </a:lvl8pPr>
            <a:lvl9pPr>
              <a:defRPr sz="3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8833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259867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276975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8894" y="546099"/>
            <a:ext cx="8020079" cy="2324102"/>
          </a:xfrm>
        </p:spPr>
        <p:txBody>
          <a:bodyPr anchor="b"/>
          <a:lstStyle>
            <a:lvl1pPr algn="l">
              <a:defRPr sz="4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530984" y="546107"/>
            <a:ext cx="13627784" cy="11706226"/>
          </a:xfrm>
        </p:spPr>
        <p:txBody>
          <a:bodyPr/>
          <a:lstStyle>
            <a:lvl1pPr>
              <a:defRPr sz="6400"/>
            </a:lvl1pPr>
            <a:lvl2pPr>
              <a:defRPr sz="5600"/>
            </a:lvl2pPr>
            <a:lvl3pPr>
              <a:defRPr sz="4800"/>
            </a:lvl3pPr>
            <a:lvl4pPr>
              <a:defRPr sz="4000"/>
            </a:lvl4pPr>
            <a:lvl5pPr>
              <a:defRPr sz="4000"/>
            </a:lvl5pPr>
            <a:lvl6pPr>
              <a:defRPr sz="4000"/>
            </a:lvl6pPr>
            <a:lvl7pPr>
              <a:defRPr sz="4000"/>
            </a:lvl7pPr>
            <a:lvl8pPr>
              <a:defRPr sz="4000"/>
            </a:lvl8pPr>
            <a:lvl9pPr>
              <a:defRPr sz="4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18894" y="2870207"/>
            <a:ext cx="8020079" cy="9382126"/>
          </a:xfrm>
        </p:spPr>
        <p:txBody>
          <a:bodyPr/>
          <a:lstStyle>
            <a:lvl1pPr marL="0" indent="0">
              <a:buNone/>
              <a:defRPr sz="2800"/>
            </a:lvl1pPr>
            <a:lvl2pPr marL="914400" indent="0">
              <a:buNone/>
              <a:defRPr sz="2400"/>
            </a:lvl2pPr>
            <a:lvl3pPr marL="1828800" indent="0">
              <a:buNone/>
              <a:defRPr sz="2000"/>
            </a:lvl3pPr>
            <a:lvl4pPr marL="2743200" indent="0">
              <a:buNone/>
              <a:defRPr sz="1800"/>
            </a:lvl4pPr>
            <a:lvl5pPr marL="3657600" indent="0">
              <a:buNone/>
              <a:defRPr sz="1800"/>
            </a:lvl5pPr>
            <a:lvl6pPr marL="4572000" indent="0">
              <a:buNone/>
              <a:defRPr sz="1800"/>
            </a:lvl6pPr>
            <a:lvl7pPr marL="5486400" indent="0">
              <a:buNone/>
              <a:defRPr sz="1800"/>
            </a:lvl7pPr>
            <a:lvl8pPr marL="6400800" indent="0">
              <a:buNone/>
              <a:defRPr sz="1800"/>
            </a:lvl8pPr>
            <a:lvl9pPr marL="7315200" indent="0">
              <a:buNone/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984826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78190" y="9601201"/>
            <a:ext cx="14626590" cy="1133478"/>
          </a:xfrm>
        </p:spPr>
        <p:txBody>
          <a:bodyPr anchor="b"/>
          <a:lstStyle>
            <a:lvl1pPr algn="l">
              <a:defRPr sz="4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778190" y="1225550"/>
            <a:ext cx="14626590" cy="8229600"/>
          </a:xfrm>
        </p:spPr>
        <p:txBody>
          <a:bodyPr/>
          <a:lstStyle>
            <a:lvl1pPr marL="0" indent="0">
              <a:buNone/>
              <a:defRPr sz="6400"/>
            </a:lvl1pPr>
            <a:lvl2pPr marL="914400" indent="0">
              <a:buNone/>
              <a:defRPr sz="5600"/>
            </a:lvl2pPr>
            <a:lvl3pPr marL="1828800" indent="0">
              <a:buNone/>
              <a:defRPr sz="4800"/>
            </a:lvl3pPr>
            <a:lvl4pPr marL="2743200" indent="0">
              <a:buNone/>
              <a:defRPr sz="4000"/>
            </a:lvl4pPr>
            <a:lvl5pPr marL="3657600" indent="0">
              <a:buNone/>
              <a:defRPr sz="4000"/>
            </a:lvl5pPr>
            <a:lvl6pPr marL="4572000" indent="0">
              <a:buNone/>
              <a:defRPr sz="4000"/>
            </a:lvl6pPr>
            <a:lvl7pPr marL="5486400" indent="0">
              <a:buNone/>
              <a:defRPr sz="4000"/>
            </a:lvl7pPr>
            <a:lvl8pPr marL="6400800" indent="0">
              <a:buNone/>
              <a:defRPr sz="4000"/>
            </a:lvl8pPr>
            <a:lvl9pPr marL="7315200" indent="0">
              <a:buNone/>
              <a:defRPr sz="4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78190" y="10734679"/>
            <a:ext cx="14626590" cy="1609726"/>
          </a:xfrm>
        </p:spPr>
        <p:txBody>
          <a:bodyPr/>
          <a:lstStyle>
            <a:lvl1pPr marL="0" indent="0">
              <a:buNone/>
              <a:defRPr sz="2800"/>
            </a:lvl1pPr>
            <a:lvl2pPr marL="914400" indent="0">
              <a:buNone/>
              <a:defRPr sz="2400"/>
            </a:lvl2pPr>
            <a:lvl3pPr marL="1828800" indent="0">
              <a:buNone/>
              <a:defRPr sz="2000"/>
            </a:lvl3pPr>
            <a:lvl4pPr marL="2743200" indent="0">
              <a:buNone/>
              <a:defRPr sz="1800"/>
            </a:lvl4pPr>
            <a:lvl5pPr marL="3657600" indent="0">
              <a:buNone/>
              <a:defRPr sz="1800"/>
            </a:lvl5pPr>
            <a:lvl6pPr marL="4572000" indent="0">
              <a:buNone/>
              <a:defRPr sz="1800"/>
            </a:lvl6pPr>
            <a:lvl7pPr marL="5486400" indent="0">
              <a:buNone/>
              <a:defRPr sz="1800"/>
            </a:lvl7pPr>
            <a:lvl8pPr marL="6400800" indent="0">
              <a:buNone/>
              <a:defRPr sz="1800"/>
            </a:lvl8pPr>
            <a:lvl9pPr marL="7315200" indent="0">
              <a:buNone/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42974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03188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7673796" y="549281"/>
            <a:ext cx="5484971" cy="117030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18882" y="549281"/>
            <a:ext cx="16048620" cy="117030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8291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8"/>
          <p:cNvSpPr/>
          <p:nvPr/>
        </p:nvSpPr>
        <p:spPr>
          <a:xfrm>
            <a:off x="0" y="0"/>
            <a:ext cx="24377649" cy="13716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1167904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8" name="Google Shape;1568;p39"/>
          <p:cNvGrpSpPr/>
          <p:nvPr/>
        </p:nvGrpSpPr>
        <p:grpSpPr>
          <a:xfrm>
            <a:off x="1055444" y="585386"/>
            <a:ext cx="22711057" cy="12768749"/>
            <a:chOff x="395894" y="219519"/>
            <a:chExt cx="8518865" cy="4788281"/>
          </a:xfrm>
        </p:grpSpPr>
        <p:sp>
          <p:nvSpPr>
            <p:cNvPr id="1569" name="Google Shape;1569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70" name="Google Shape;1570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71" name="Google Shape;157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2" name="Google Shape;157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73" name="Google Shape;1573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74" name="Google Shape;1574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75" name="Google Shape;1575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6" name="Google Shape;1576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77" name="Google Shape;1577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78" name="Google Shape;1578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9" name="Google Shape;1579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80" name="Google Shape;1580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81" name="Google Shape;1581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2" name="Google Shape;1582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83" name="Google Shape;1583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84" name="Google Shape;1584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5" name="Google Shape;1585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86" name="Google Shape;1586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87" name="Google Shape;1587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8" name="Google Shape;1588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3732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89" name="Google Shape;1589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91" name="Google Shape;1591;p39"/>
          <p:cNvSpPr txBox="1">
            <a:spLocks noGrp="1"/>
          </p:cNvSpPr>
          <p:nvPr>
            <p:ph type="title"/>
          </p:nvPr>
        </p:nvSpPr>
        <p:spPr>
          <a:xfrm>
            <a:off x="1936096" y="1176933"/>
            <a:ext cx="20505059" cy="152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92" name="Google Shape;1592;p39"/>
          <p:cNvGrpSpPr/>
          <p:nvPr/>
        </p:nvGrpSpPr>
        <p:grpSpPr>
          <a:xfrm>
            <a:off x="2066263" y="12097735"/>
            <a:ext cx="1184425" cy="1062733"/>
            <a:chOff x="2495125" y="2142250"/>
            <a:chExt cx="444275" cy="398525"/>
          </a:xfrm>
        </p:grpSpPr>
        <p:sp>
          <p:nvSpPr>
            <p:cNvPr id="1593" name="Google Shape;1593;p3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5" name="Google Shape;1595;p39"/>
          <p:cNvGrpSpPr/>
          <p:nvPr/>
        </p:nvGrpSpPr>
        <p:grpSpPr>
          <a:xfrm>
            <a:off x="19303640" y="1062268"/>
            <a:ext cx="776798" cy="750333"/>
            <a:chOff x="3243875" y="2372825"/>
            <a:chExt cx="291375" cy="281375"/>
          </a:xfrm>
        </p:grpSpPr>
        <p:sp>
          <p:nvSpPr>
            <p:cNvPr id="1596" name="Google Shape;1596;p3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6" name="Google Shape;1606;p39"/>
          <p:cNvGrpSpPr/>
          <p:nvPr/>
        </p:nvGrpSpPr>
        <p:grpSpPr>
          <a:xfrm>
            <a:off x="21506399" y="2704103"/>
            <a:ext cx="444351" cy="449533"/>
            <a:chOff x="4954425" y="2036375"/>
            <a:chExt cx="166675" cy="168575"/>
          </a:xfrm>
        </p:grpSpPr>
        <p:sp>
          <p:nvSpPr>
            <p:cNvPr id="1607" name="Google Shape;1607;p3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9" name="Google Shape;1609;p39"/>
          <p:cNvSpPr/>
          <p:nvPr/>
        </p:nvSpPr>
        <p:spPr>
          <a:xfrm>
            <a:off x="4127393" y="12729934"/>
            <a:ext cx="317584" cy="21653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39"/>
          <p:cNvSpPr/>
          <p:nvPr/>
        </p:nvSpPr>
        <p:spPr>
          <a:xfrm>
            <a:off x="21221605" y="11738170"/>
            <a:ext cx="231940" cy="16513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11" name="Google Shape;1611;p39"/>
          <p:cNvGrpSpPr/>
          <p:nvPr/>
        </p:nvGrpSpPr>
        <p:grpSpPr>
          <a:xfrm>
            <a:off x="2066263" y="11288668"/>
            <a:ext cx="444351" cy="449533"/>
            <a:chOff x="4954425" y="2036375"/>
            <a:chExt cx="166675" cy="168575"/>
          </a:xfrm>
        </p:grpSpPr>
        <p:sp>
          <p:nvSpPr>
            <p:cNvPr id="1612" name="Google Shape;1612;p3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373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4" name="Google Shape;1614;p39"/>
          <p:cNvSpPr/>
          <p:nvPr/>
        </p:nvSpPr>
        <p:spPr>
          <a:xfrm>
            <a:off x="1456466" y="2511836"/>
            <a:ext cx="211620" cy="35190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5" name="Google Shape;1615;p39"/>
          <p:cNvSpPr/>
          <p:nvPr/>
        </p:nvSpPr>
        <p:spPr>
          <a:xfrm>
            <a:off x="749206" y="2577571"/>
            <a:ext cx="865180" cy="220427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6" name="Google Shape;1616;p39"/>
          <p:cNvSpPr/>
          <p:nvPr/>
        </p:nvSpPr>
        <p:spPr>
          <a:xfrm>
            <a:off x="812341" y="2797913"/>
            <a:ext cx="85348" cy="8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7" name="Google Shape;1617;p39"/>
          <p:cNvSpPr/>
          <p:nvPr/>
        </p:nvSpPr>
        <p:spPr>
          <a:xfrm>
            <a:off x="1614303" y="2686089"/>
            <a:ext cx="83" cy="8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8" name="Google Shape;1618;p39"/>
          <p:cNvSpPr/>
          <p:nvPr/>
        </p:nvSpPr>
        <p:spPr>
          <a:xfrm>
            <a:off x="1456466" y="3461975"/>
            <a:ext cx="211620" cy="355117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9" name="Google Shape;1619;p39"/>
          <p:cNvSpPr/>
          <p:nvPr/>
        </p:nvSpPr>
        <p:spPr>
          <a:xfrm>
            <a:off x="749206" y="3531013"/>
            <a:ext cx="865180" cy="217035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0" name="Google Shape;1620;p39"/>
          <p:cNvSpPr/>
          <p:nvPr/>
        </p:nvSpPr>
        <p:spPr>
          <a:xfrm>
            <a:off x="812341" y="3747964"/>
            <a:ext cx="85348" cy="8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1" name="Google Shape;1621;p39"/>
          <p:cNvSpPr/>
          <p:nvPr/>
        </p:nvSpPr>
        <p:spPr>
          <a:xfrm>
            <a:off x="1614303" y="3639447"/>
            <a:ext cx="83" cy="8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2" name="Google Shape;1622;p39"/>
          <p:cNvSpPr/>
          <p:nvPr/>
        </p:nvSpPr>
        <p:spPr>
          <a:xfrm>
            <a:off x="752382" y="3560579"/>
            <a:ext cx="862007" cy="187472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3" name="Google Shape;1623;p39"/>
          <p:cNvSpPr/>
          <p:nvPr/>
        </p:nvSpPr>
        <p:spPr>
          <a:xfrm>
            <a:off x="1456466" y="4415331"/>
            <a:ext cx="211620" cy="351813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4" name="Google Shape;1624;p39"/>
          <p:cNvSpPr/>
          <p:nvPr/>
        </p:nvSpPr>
        <p:spPr>
          <a:xfrm>
            <a:off x="749206" y="4481068"/>
            <a:ext cx="865180" cy="22033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5" name="Google Shape;1625;p39"/>
          <p:cNvSpPr/>
          <p:nvPr/>
        </p:nvSpPr>
        <p:spPr>
          <a:xfrm>
            <a:off x="812341" y="4698016"/>
            <a:ext cx="85348" cy="3392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6" name="Google Shape;1626;p39"/>
          <p:cNvSpPr/>
          <p:nvPr/>
        </p:nvSpPr>
        <p:spPr>
          <a:xfrm>
            <a:off x="1614303" y="4589585"/>
            <a:ext cx="83" cy="8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7" name="Google Shape;1627;p39"/>
          <p:cNvSpPr/>
          <p:nvPr/>
        </p:nvSpPr>
        <p:spPr>
          <a:xfrm>
            <a:off x="752382" y="4510633"/>
            <a:ext cx="862007" cy="190776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8" name="Google Shape;1628;p39"/>
          <p:cNvSpPr/>
          <p:nvPr/>
        </p:nvSpPr>
        <p:spPr>
          <a:xfrm>
            <a:off x="1456466" y="5365382"/>
            <a:ext cx="211620" cy="355205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9" name="Google Shape;1629;p39"/>
          <p:cNvSpPr/>
          <p:nvPr/>
        </p:nvSpPr>
        <p:spPr>
          <a:xfrm>
            <a:off x="749206" y="5434425"/>
            <a:ext cx="865180" cy="217123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0" name="Google Shape;1630;p39"/>
          <p:cNvSpPr/>
          <p:nvPr/>
        </p:nvSpPr>
        <p:spPr>
          <a:xfrm>
            <a:off x="812341" y="5651460"/>
            <a:ext cx="85348" cy="8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1" name="Google Shape;1631;p39"/>
          <p:cNvSpPr/>
          <p:nvPr/>
        </p:nvSpPr>
        <p:spPr>
          <a:xfrm>
            <a:off x="1614303" y="5539637"/>
            <a:ext cx="83" cy="3392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2" name="Google Shape;1632;p39"/>
          <p:cNvSpPr/>
          <p:nvPr/>
        </p:nvSpPr>
        <p:spPr>
          <a:xfrm>
            <a:off x="752382" y="5464075"/>
            <a:ext cx="862007" cy="187472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3" name="Google Shape;1633;p39"/>
          <p:cNvSpPr/>
          <p:nvPr/>
        </p:nvSpPr>
        <p:spPr>
          <a:xfrm>
            <a:off x="1456466" y="6318827"/>
            <a:ext cx="211620" cy="351813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4" name="Google Shape;1634;p39"/>
          <p:cNvSpPr/>
          <p:nvPr/>
        </p:nvSpPr>
        <p:spPr>
          <a:xfrm>
            <a:off x="749206" y="6384563"/>
            <a:ext cx="865180" cy="217035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5" name="Google Shape;1635;p39"/>
          <p:cNvSpPr/>
          <p:nvPr/>
        </p:nvSpPr>
        <p:spPr>
          <a:xfrm>
            <a:off x="812341" y="6601513"/>
            <a:ext cx="85348" cy="8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9"/>
          <p:cNvSpPr/>
          <p:nvPr/>
        </p:nvSpPr>
        <p:spPr>
          <a:xfrm>
            <a:off x="1614303" y="6492993"/>
            <a:ext cx="83" cy="8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9"/>
          <p:cNvSpPr/>
          <p:nvPr/>
        </p:nvSpPr>
        <p:spPr>
          <a:xfrm>
            <a:off x="752382" y="6414125"/>
            <a:ext cx="862007" cy="187472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9"/>
          <p:cNvSpPr/>
          <p:nvPr/>
        </p:nvSpPr>
        <p:spPr>
          <a:xfrm>
            <a:off x="1456466" y="7268878"/>
            <a:ext cx="211620" cy="351813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9"/>
          <p:cNvSpPr/>
          <p:nvPr/>
        </p:nvSpPr>
        <p:spPr>
          <a:xfrm>
            <a:off x="749206" y="7337917"/>
            <a:ext cx="865180" cy="217035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9"/>
          <p:cNvSpPr/>
          <p:nvPr/>
        </p:nvSpPr>
        <p:spPr>
          <a:xfrm>
            <a:off x="812341" y="7554868"/>
            <a:ext cx="85348" cy="8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9"/>
          <p:cNvSpPr/>
          <p:nvPr/>
        </p:nvSpPr>
        <p:spPr>
          <a:xfrm>
            <a:off x="1614303" y="7443131"/>
            <a:ext cx="83" cy="3392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9"/>
          <p:cNvSpPr/>
          <p:nvPr/>
        </p:nvSpPr>
        <p:spPr>
          <a:xfrm>
            <a:off x="752382" y="7364180"/>
            <a:ext cx="862007" cy="190776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9"/>
          <p:cNvSpPr/>
          <p:nvPr/>
        </p:nvSpPr>
        <p:spPr>
          <a:xfrm>
            <a:off x="1456466" y="8222236"/>
            <a:ext cx="211620" cy="35190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9"/>
          <p:cNvSpPr/>
          <p:nvPr/>
        </p:nvSpPr>
        <p:spPr>
          <a:xfrm>
            <a:off x="749206" y="8287972"/>
            <a:ext cx="865180" cy="217123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9"/>
          <p:cNvSpPr/>
          <p:nvPr/>
        </p:nvSpPr>
        <p:spPr>
          <a:xfrm>
            <a:off x="812341" y="8505007"/>
            <a:ext cx="85348" cy="8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9"/>
          <p:cNvSpPr/>
          <p:nvPr/>
        </p:nvSpPr>
        <p:spPr>
          <a:xfrm>
            <a:off x="1614303" y="8396489"/>
            <a:ext cx="83" cy="8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9"/>
          <p:cNvSpPr/>
          <p:nvPr/>
        </p:nvSpPr>
        <p:spPr>
          <a:xfrm>
            <a:off x="752382" y="8317621"/>
            <a:ext cx="862007" cy="187472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9"/>
          <p:cNvSpPr/>
          <p:nvPr/>
        </p:nvSpPr>
        <p:spPr>
          <a:xfrm>
            <a:off x="1456466" y="9172374"/>
            <a:ext cx="211620" cy="351813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9"/>
          <p:cNvSpPr/>
          <p:nvPr/>
        </p:nvSpPr>
        <p:spPr>
          <a:xfrm>
            <a:off x="749206" y="9241329"/>
            <a:ext cx="865180" cy="217123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9"/>
          <p:cNvSpPr/>
          <p:nvPr/>
        </p:nvSpPr>
        <p:spPr>
          <a:xfrm>
            <a:off x="812341" y="9458364"/>
            <a:ext cx="85348" cy="8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9"/>
          <p:cNvSpPr/>
          <p:nvPr/>
        </p:nvSpPr>
        <p:spPr>
          <a:xfrm>
            <a:off x="1614303" y="9346543"/>
            <a:ext cx="83" cy="8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9"/>
          <p:cNvSpPr/>
          <p:nvPr/>
        </p:nvSpPr>
        <p:spPr>
          <a:xfrm>
            <a:off x="752382" y="9267676"/>
            <a:ext cx="862007" cy="190776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9"/>
          <p:cNvSpPr/>
          <p:nvPr/>
        </p:nvSpPr>
        <p:spPr>
          <a:xfrm>
            <a:off x="1456466" y="10122426"/>
            <a:ext cx="211620" cy="355117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9"/>
          <p:cNvSpPr/>
          <p:nvPr/>
        </p:nvSpPr>
        <p:spPr>
          <a:xfrm>
            <a:off x="749206" y="10191467"/>
            <a:ext cx="865180" cy="217035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9"/>
          <p:cNvSpPr/>
          <p:nvPr/>
        </p:nvSpPr>
        <p:spPr>
          <a:xfrm>
            <a:off x="812341" y="10408415"/>
            <a:ext cx="85348" cy="8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9"/>
          <p:cNvSpPr/>
          <p:nvPr/>
        </p:nvSpPr>
        <p:spPr>
          <a:xfrm>
            <a:off x="1614303" y="10299985"/>
            <a:ext cx="83" cy="8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9"/>
          <p:cNvSpPr/>
          <p:nvPr/>
        </p:nvSpPr>
        <p:spPr>
          <a:xfrm>
            <a:off x="752382" y="10221029"/>
            <a:ext cx="862007" cy="187472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9"/>
          <p:cNvSpPr/>
          <p:nvPr/>
        </p:nvSpPr>
        <p:spPr>
          <a:xfrm>
            <a:off x="1456466" y="11075783"/>
            <a:ext cx="211620" cy="35190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9"/>
          <p:cNvSpPr/>
          <p:nvPr/>
        </p:nvSpPr>
        <p:spPr>
          <a:xfrm>
            <a:off x="749206" y="11141519"/>
            <a:ext cx="865180" cy="22033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9"/>
          <p:cNvSpPr/>
          <p:nvPr/>
        </p:nvSpPr>
        <p:spPr>
          <a:xfrm>
            <a:off x="812341" y="11361772"/>
            <a:ext cx="85348" cy="8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9"/>
          <p:cNvSpPr/>
          <p:nvPr/>
        </p:nvSpPr>
        <p:spPr>
          <a:xfrm>
            <a:off x="1614303" y="11250036"/>
            <a:ext cx="83" cy="8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9"/>
          <p:cNvSpPr/>
          <p:nvPr/>
        </p:nvSpPr>
        <p:spPr>
          <a:xfrm>
            <a:off x="752382" y="11171168"/>
            <a:ext cx="862007" cy="19068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9"/>
          <p:cNvSpPr/>
          <p:nvPr/>
        </p:nvSpPr>
        <p:spPr>
          <a:xfrm>
            <a:off x="752382" y="2607223"/>
            <a:ext cx="862007" cy="190776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3732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766441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28324" y="4260851"/>
            <a:ext cx="20721003" cy="294005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656648" y="7772400"/>
            <a:ext cx="17064355" cy="35052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572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5486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6400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7315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19731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13379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25666" y="8813801"/>
            <a:ext cx="20721003" cy="2724150"/>
          </a:xfrm>
        </p:spPr>
        <p:txBody>
          <a:bodyPr anchor="t"/>
          <a:lstStyle>
            <a:lvl1pPr algn="l">
              <a:defRPr sz="8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25666" y="5813427"/>
            <a:ext cx="20721003" cy="3000374"/>
          </a:xfrm>
        </p:spPr>
        <p:txBody>
          <a:bodyPr anchor="b"/>
          <a:lstStyle>
            <a:lvl1pPr marL="0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1pPr>
            <a:lvl2pPr marL="91440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2pPr>
            <a:lvl3pPr marL="18288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3pPr>
            <a:lvl4pPr marL="27432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4pPr>
            <a:lvl5pPr marL="36576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5pPr>
            <a:lvl6pPr marL="45720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6pPr>
            <a:lvl7pPr marL="54864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7pPr>
            <a:lvl8pPr marL="64008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8pPr>
            <a:lvl9pPr marL="73152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951928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18883" y="3200401"/>
            <a:ext cx="10766795" cy="9051926"/>
          </a:xfrm>
        </p:spPr>
        <p:txBody>
          <a:bodyPr/>
          <a:lstStyle>
            <a:lvl1pPr>
              <a:defRPr sz="5600"/>
            </a:lvl1pPr>
            <a:lvl2pPr>
              <a:defRPr sz="4800"/>
            </a:lvl2pPr>
            <a:lvl3pPr>
              <a:defRPr sz="4000"/>
            </a:lvl3pPr>
            <a:lvl4pPr>
              <a:defRPr sz="3600"/>
            </a:lvl4pPr>
            <a:lvl5pPr>
              <a:defRPr sz="3600"/>
            </a:lvl5pPr>
            <a:lvl6pPr>
              <a:defRPr sz="3600"/>
            </a:lvl6pPr>
            <a:lvl7pPr>
              <a:defRPr sz="3600"/>
            </a:lvl7pPr>
            <a:lvl8pPr>
              <a:defRPr sz="3600"/>
            </a:lvl8pPr>
            <a:lvl9pPr>
              <a:defRPr sz="3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391972" y="3200401"/>
            <a:ext cx="10766795" cy="9051926"/>
          </a:xfrm>
        </p:spPr>
        <p:txBody>
          <a:bodyPr/>
          <a:lstStyle>
            <a:lvl1pPr>
              <a:defRPr sz="5600"/>
            </a:lvl1pPr>
            <a:lvl2pPr>
              <a:defRPr sz="4800"/>
            </a:lvl2pPr>
            <a:lvl3pPr>
              <a:defRPr sz="4000"/>
            </a:lvl3pPr>
            <a:lvl4pPr>
              <a:defRPr sz="3600"/>
            </a:lvl4pPr>
            <a:lvl5pPr>
              <a:defRPr sz="3600"/>
            </a:lvl5pPr>
            <a:lvl6pPr>
              <a:defRPr sz="3600"/>
            </a:lvl6pPr>
            <a:lvl7pPr>
              <a:defRPr sz="3600"/>
            </a:lvl7pPr>
            <a:lvl8pPr>
              <a:defRPr sz="3600"/>
            </a:lvl8pPr>
            <a:lvl9pPr>
              <a:defRPr sz="3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89526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image" Target="../media/image3.jpg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7"/>
          <p:cNvSpPr/>
          <p:nvPr/>
        </p:nvSpPr>
        <p:spPr>
          <a:xfrm>
            <a:off x="22701688" y="419728"/>
            <a:ext cx="1529913" cy="1430828"/>
          </a:xfrm>
          <a:prstGeom prst="ellipse">
            <a:avLst/>
          </a:pr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 b="0" i="0" u="none" strike="noStrike" cap="none">
              <a:solidFill>
                <a:schemeClr val="dk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1" name="Google Shape;11;p7"/>
          <p:cNvSpPr txBox="1">
            <a:spLocks noGrp="1"/>
          </p:cNvSpPr>
          <p:nvPr>
            <p:ph type="title"/>
          </p:nvPr>
        </p:nvSpPr>
        <p:spPr>
          <a:xfrm>
            <a:off x="1510316" y="645742"/>
            <a:ext cx="21025723" cy="19918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Lato"/>
              <a:buNone/>
              <a:defRPr sz="6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7"/>
          <p:cNvSpPr txBox="1"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L="914400" marR="0" lvl="1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marL="1371600" marR="0" lvl="2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marL="1828800" marR="0" lvl="3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marL="2286000" marR="0" lvl="4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marL="2743200" marR="0" lvl="5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L="3200400" marR="0" lvl="6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L="3657600" marR="0" lvl="7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L="4114800" marR="0" lvl="8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cxnSp>
        <p:nvCxnSpPr>
          <p:cNvPr id="13" name="Google Shape;13;p7"/>
          <p:cNvCxnSpPr/>
          <p:nvPr/>
        </p:nvCxnSpPr>
        <p:spPr>
          <a:xfrm>
            <a:off x="0" y="2210635"/>
            <a:ext cx="24377649" cy="0"/>
          </a:xfrm>
          <a:prstGeom prst="straightConnector1">
            <a:avLst/>
          </a:prstGeom>
          <a:noFill/>
          <a:ln w="12700" cap="flat" cmpd="sng">
            <a:solidFill>
              <a:schemeClr val="dk2"/>
            </a:solidFill>
            <a:prstDash val="solid"/>
            <a:miter lim="800000"/>
            <a:headEnd type="none" w="sm" len="sm"/>
            <a:tailEnd type="none" w="sm" len="sm"/>
          </a:ln>
        </p:spPr>
      </p:cxn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1" r:id="rId2"/>
    <p:sldLayoutId id="2147483652" r:id="rId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7"/>
          <p:cNvSpPr/>
          <p:nvPr/>
        </p:nvSpPr>
        <p:spPr>
          <a:xfrm>
            <a:off x="22701688" y="419728"/>
            <a:ext cx="1529913" cy="1430828"/>
          </a:xfrm>
          <a:prstGeom prst="ellipse">
            <a:avLst/>
          </a:pr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 b="0" i="0" u="none" strike="noStrike" cap="none">
              <a:solidFill>
                <a:schemeClr val="dk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1" name="Google Shape;11;p7"/>
          <p:cNvSpPr txBox="1">
            <a:spLocks noGrp="1"/>
          </p:cNvSpPr>
          <p:nvPr>
            <p:ph type="title"/>
          </p:nvPr>
        </p:nvSpPr>
        <p:spPr>
          <a:xfrm>
            <a:off x="1510316" y="645742"/>
            <a:ext cx="21025723" cy="19918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Lato"/>
              <a:buNone/>
              <a:defRPr sz="6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7"/>
          <p:cNvSpPr txBox="1"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L="914400" marR="0" lvl="1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marL="1371600" marR="0" lvl="2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marL="1828800" marR="0" lvl="3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marL="2286000" marR="0" lvl="4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marL="2743200" marR="0" lvl="5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L="3200400" marR="0" lvl="6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L="3657600" marR="0" lvl="7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L="4114800" marR="0" lvl="8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cxnSp>
        <p:nvCxnSpPr>
          <p:cNvPr id="13" name="Google Shape;13;p7"/>
          <p:cNvCxnSpPr/>
          <p:nvPr/>
        </p:nvCxnSpPr>
        <p:spPr>
          <a:xfrm>
            <a:off x="0" y="2210635"/>
            <a:ext cx="24377649" cy="0"/>
          </a:xfrm>
          <a:prstGeom prst="straightConnector1">
            <a:avLst/>
          </a:prstGeom>
          <a:noFill/>
          <a:ln w="12700" cap="flat" cmpd="sng">
            <a:solidFill>
              <a:schemeClr val="dk2"/>
            </a:solidFill>
            <a:prstDash val="solid"/>
            <a:miter lim="800000"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259755355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54" r:id="rId1"/>
    <p:sldLayoutId id="2147483655" r:id="rId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18883" y="549276"/>
            <a:ext cx="21939885" cy="2286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8883" y="3200401"/>
            <a:ext cx="21939885" cy="905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18883" y="12712701"/>
            <a:ext cx="5688118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A0D2FB-9224-4CD4-BAFB-E0BCD1EDD290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329031" y="12712701"/>
            <a:ext cx="7719589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7470649" y="12712701"/>
            <a:ext cx="5688118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793346-E6F8-4A07-810A-19766F1803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60757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59" r:id="rId3"/>
    <p:sldLayoutId id="2147483660" r:id="rId4"/>
    <p:sldLayoutId id="2147483661" r:id="rId5"/>
    <p:sldLayoutId id="2147483662" r:id="rId6"/>
    <p:sldLayoutId id="2147483663" r:id="rId7"/>
    <p:sldLayoutId id="2147483664" r:id="rId8"/>
    <p:sldLayoutId id="2147483665" r:id="rId9"/>
    <p:sldLayoutId id="2147483666" r:id="rId10"/>
    <p:sldLayoutId id="2147483667" r:id="rId11"/>
  </p:sldLayoutIdLst>
  <p:txStyles>
    <p:titleStyle>
      <a:lvl1pPr algn="ctr" defTabSz="1828800" rtl="0" eaLnBrk="1" latinLnBrk="0" hangingPunct="1">
        <a:spcBef>
          <a:spcPct val="0"/>
        </a:spcBef>
        <a:buNone/>
        <a:defRPr sz="8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85800" indent="-685800" algn="l" defTabSz="1828800" rtl="0" eaLnBrk="1" latinLnBrk="0" hangingPunct="1">
        <a:spcBef>
          <a:spcPct val="20000"/>
        </a:spcBef>
        <a:buFont typeface="Arial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1pPr>
      <a:lvl2pPr marL="1485900" indent="-571500" algn="l" defTabSz="1828800" rtl="0" eaLnBrk="1" latinLnBrk="0" hangingPunct="1">
        <a:spcBef>
          <a:spcPct val="20000"/>
        </a:spcBef>
        <a:buFont typeface="Arial" pitchFamily="34" charset="0"/>
        <a:buChar char="–"/>
        <a:defRPr sz="56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defTabSz="1828800" rtl="0" eaLnBrk="1" latinLnBrk="0" hangingPunct="1">
        <a:spcBef>
          <a:spcPct val="20000"/>
        </a:spcBef>
        <a:buFont typeface="Arial" pitchFamily="34" charset="0"/>
        <a:buChar char="–"/>
        <a:defRPr sz="4000"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defTabSz="1828800" rtl="0" eaLnBrk="1" latinLnBrk="0" hangingPunct="1">
        <a:spcBef>
          <a:spcPct val="20000"/>
        </a:spcBef>
        <a:buFont typeface="Arial" pitchFamily="34" charset="0"/>
        <a:buChar char="»"/>
        <a:defRPr sz="40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18883" y="549276"/>
            <a:ext cx="21939885" cy="2286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8883" y="3200401"/>
            <a:ext cx="21939885" cy="905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18883" y="12712701"/>
            <a:ext cx="5688118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1F4B2B0-5692-4608-AE5E-181004025582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329031" y="12712701"/>
            <a:ext cx="7719589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7470649" y="12712701"/>
            <a:ext cx="5688118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2E41656-4857-41DD-BA83-C1CDF45A2F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065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  <p:sldLayoutId id="2147483679" r:id="rId11"/>
  </p:sldLayoutIdLst>
  <p:txStyles>
    <p:titleStyle>
      <a:lvl1pPr algn="ctr" defTabSz="1828800" rtl="0" eaLnBrk="1" latinLnBrk="0" hangingPunct="1">
        <a:spcBef>
          <a:spcPct val="0"/>
        </a:spcBef>
        <a:buNone/>
        <a:defRPr sz="8800" b="0" i="0" u="none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85800" indent="-685800" algn="l" defTabSz="1828800" rtl="0" eaLnBrk="1" latinLnBrk="0" hangingPunct="1">
        <a:spcBef>
          <a:spcPct val="20000"/>
        </a:spcBef>
        <a:buFont typeface="Arial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1pPr>
      <a:lvl2pPr marL="1485900" indent="-571500" algn="l" defTabSz="1828800" rtl="0" eaLnBrk="1" latinLnBrk="0" hangingPunct="1">
        <a:spcBef>
          <a:spcPct val="20000"/>
        </a:spcBef>
        <a:buFont typeface="Arial" pitchFamily="34" charset="0"/>
        <a:buChar char="–"/>
        <a:defRPr sz="56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defTabSz="1828800" rtl="0" eaLnBrk="1" latinLnBrk="0" hangingPunct="1">
        <a:spcBef>
          <a:spcPct val="20000"/>
        </a:spcBef>
        <a:buFont typeface="Arial" pitchFamily="34" charset="0"/>
        <a:buChar char="–"/>
        <a:defRPr sz="4000"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defTabSz="1828800" rtl="0" eaLnBrk="1" latinLnBrk="0" hangingPunct="1">
        <a:spcBef>
          <a:spcPct val="20000"/>
        </a:spcBef>
        <a:buFont typeface="Arial" pitchFamily="34" charset="0"/>
        <a:buChar char="»"/>
        <a:defRPr sz="40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18883" y="549278"/>
            <a:ext cx="21939885" cy="2286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8883" y="3200403"/>
            <a:ext cx="21939885" cy="905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18883" y="12712705"/>
            <a:ext cx="5688118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BB504A-11D5-4594-99D7-C9A16AF1D06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6/11/2022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329031" y="12712705"/>
            <a:ext cx="7719589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7470649" y="12712705"/>
            <a:ext cx="5688118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7553C6-A3D7-405C-ABD2-52B04B23E2E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525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</p:sldLayoutIdLst>
  <p:txStyles>
    <p:titleStyle>
      <a:lvl1pPr algn="ctr" defTabSz="1828800" rtl="0" eaLnBrk="1" latinLnBrk="0" hangingPunct="1">
        <a:spcBef>
          <a:spcPct val="0"/>
        </a:spcBef>
        <a:buNone/>
        <a:defRPr sz="8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85800" indent="-685800" algn="l" defTabSz="1828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1pPr>
      <a:lvl2pPr marL="1485900" indent="-571500" algn="l" defTabSz="1828800" rtl="0" eaLnBrk="1" latinLnBrk="0" hangingPunct="1">
        <a:spcBef>
          <a:spcPct val="20000"/>
        </a:spcBef>
        <a:buFont typeface="Arial" panose="020B0604020202020204" pitchFamily="34" charset="0"/>
        <a:buChar char="–"/>
        <a:defRPr sz="56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defTabSz="1828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defTabSz="1828800" rtl="0" eaLnBrk="1" latinLnBrk="0" hangingPunct="1">
        <a:spcBef>
          <a:spcPct val="20000"/>
        </a:spcBef>
        <a:buFont typeface="Arial" panose="020B0604020202020204" pitchFamily="34" charset="0"/>
        <a:buChar char="–"/>
        <a:defRPr sz="4000"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defTabSz="1828800" rtl="0" eaLnBrk="1" latinLnBrk="0" hangingPunct="1">
        <a:spcBef>
          <a:spcPct val="20000"/>
        </a:spcBef>
        <a:buFont typeface="Arial" panose="020B0604020202020204" pitchFamily="34" charset="0"/>
        <a:buChar char="»"/>
        <a:defRPr sz="40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7.gif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11" Type="http://schemas.openxmlformats.org/officeDocument/2006/relationships/image" Target="../media/image25.gif"/><Relationship Id="rId5" Type="http://schemas.openxmlformats.org/officeDocument/2006/relationships/image" Target="../media/image11.png"/><Relationship Id="rId10" Type="http://schemas.openxmlformats.org/officeDocument/2006/relationships/image" Target="../media/image8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7.gif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11" Type="http://schemas.openxmlformats.org/officeDocument/2006/relationships/image" Target="../media/image26.gif"/><Relationship Id="rId5" Type="http://schemas.openxmlformats.org/officeDocument/2006/relationships/image" Target="../media/image11.png"/><Relationship Id="rId10" Type="http://schemas.openxmlformats.org/officeDocument/2006/relationships/image" Target="../media/image8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gif"/><Relationship Id="rId3" Type="http://schemas.openxmlformats.org/officeDocument/2006/relationships/image" Target="../media/image27.png"/><Relationship Id="rId7" Type="http://schemas.openxmlformats.org/officeDocument/2006/relationships/image" Target="../media/image32.gi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Relationship Id="rId6" Type="http://schemas.openxmlformats.org/officeDocument/2006/relationships/hyperlink" Target="https://pixabay.com/en/paraglider-paragliding-fly-freedom-1644986/" TargetMode="External"/><Relationship Id="rId11" Type="http://schemas.openxmlformats.org/officeDocument/2006/relationships/image" Target="../media/image35.gif"/><Relationship Id="rId5" Type="http://schemas.openxmlformats.org/officeDocument/2006/relationships/image" Target="../media/image31.jpg"/><Relationship Id="rId10" Type="http://schemas.openxmlformats.org/officeDocument/2006/relationships/image" Target="../media/image30.png"/><Relationship Id="rId4" Type="http://schemas.openxmlformats.org/officeDocument/2006/relationships/image" Target="../media/image5.png"/><Relationship Id="rId9" Type="http://schemas.openxmlformats.org/officeDocument/2006/relationships/image" Target="../media/image34.gi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7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7.pn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openxmlformats.org/officeDocument/2006/relationships/image" Target="../media/image39.png"/><Relationship Id="rId4" Type="http://schemas.openxmlformats.org/officeDocument/2006/relationships/image" Target="../media/image36.png"/><Relationship Id="rId9" Type="http://schemas.openxmlformats.org/officeDocument/2006/relationships/image" Target="../media/image30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4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0.png"/><Relationship Id="rId11" Type="http://schemas.openxmlformats.org/officeDocument/2006/relationships/image" Target="../media/image43.png"/><Relationship Id="rId5" Type="http://schemas.openxmlformats.org/officeDocument/2006/relationships/image" Target="../media/image27.png"/><Relationship Id="rId10" Type="http://schemas.openxmlformats.org/officeDocument/2006/relationships/image" Target="../media/image30.png"/><Relationship Id="rId4" Type="http://schemas.openxmlformats.org/officeDocument/2006/relationships/notesSlide" Target="../notesSlides/notesSlide16.xml"/><Relationship Id="rId9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4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13" Type="http://schemas.openxmlformats.org/officeDocument/2006/relationships/slide" Target="slide24.xml"/><Relationship Id="rId3" Type="http://schemas.openxmlformats.org/officeDocument/2006/relationships/image" Target="../media/image48.gif"/><Relationship Id="rId7" Type="http://schemas.microsoft.com/office/2007/relationships/hdphoto" Target="../media/hdphoto3.wdp"/><Relationship Id="rId12" Type="http://schemas.openxmlformats.org/officeDocument/2006/relationships/slide" Target="slide23.xml"/><Relationship Id="rId2" Type="http://schemas.openxmlformats.org/officeDocument/2006/relationships/image" Target="../media/image47.jpg"/><Relationship Id="rId16" Type="http://schemas.openxmlformats.org/officeDocument/2006/relationships/slide" Target="slide2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0.png"/><Relationship Id="rId11" Type="http://schemas.openxmlformats.org/officeDocument/2006/relationships/slide" Target="slide22.xml"/><Relationship Id="rId5" Type="http://schemas.microsoft.com/office/2007/relationships/hdphoto" Target="../media/hdphoto2.wdp"/><Relationship Id="rId15" Type="http://schemas.openxmlformats.org/officeDocument/2006/relationships/slide" Target="slide26.xml"/><Relationship Id="rId10" Type="http://schemas.openxmlformats.org/officeDocument/2006/relationships/slide" Target="slide21.xml"/><Relationship Id="rId4" Type="http://schemas.openxmlformats.org/officeDocument/2006/relationships/image" Target="../media/image49.png"/><Relationship Id="rId9" Type="http://schemas.openxmlformats.org/officeDocument/2006/relationships/slide" Target="slide20.xml"/><Relationship Id="rId14" Type="http://schemas.openxmlformats.org/officeDocument/2006/relationships/slide" Target="slide2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image" Target="../media/image51.jp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5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image" Target="../media/image53.jp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5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5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image" Target="../media/image51.jp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5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5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image" Target="../media/image56.jp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5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image" Target="../media/image57.jp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5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52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image" Target="../media/image27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png"/><Relationship Id="rId5" Type="http://schemas.openxmlformats.org/officeDocument/2006/relationships/image" Target="../media/image5.png"/><Relationship Id="rId4" Type="http://schemas.openxmlformats.org/officeDocument/2006/relationships/image" Target="../media/image59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27.png"/><Relationship Id="rId7" Type="http://schemas.openxmlformats.org/officeDocument/2006/relationships/image" Target="../media/image6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5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5.gif"/><Relationship Id="rId5" Type="http://schemas.openxmlformats.org/officeDocument/2006/relationships/image" Target="../media/image64.png"/><Relationship Id="rId4" Type="http://schemas.openxmlformats.org/officeDocument/2006/relationships/image" Target="../media/image5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slide" Target="slide39.xml"/><Relationship Id="rId3" Type="http://schemas.openxmlformats.org/officeDocument/2006/relationships/slide" Target="slide34.xml"/><Relationship Id="rId7" Type="http://schemas.openxmlformats.org/officeDocument/2006/relationships/slide" Target="slide38.xml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7.xml"/><Relationship Id="rId5" Type="http://schemas.openxmlformats.org/officeDocument/2006/relationships/slide" Target="slide36.xml"/><Relationship Id="rId4" Type="http://schemas.openxmlformats.org/officeDocument/2006/relationships/slide" Target="slide3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" Target="slide33.xml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www.goodfreephotos.com/australia/victoria/other/iceland-archway-on-great-ocean-road-victoria-australia.jpg.php" TargetMode="External"/><Relationship Id="rId4" Type="http://schemas.openxmlformats.org/officeDocument/2006/relationships/image" Target="../media/image67.jp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" Target="slide33.xml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www.flickr.com/photos/73449134@N04/48545102067" TargetMode="External"/><Relationship Id="rId4" Type="http://schemas.openxmlformats.org/officeDocument/2006/relationships/image" Target="../media/image68.jp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" Target="slide33.xml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pxhere.com/en/photo/1292452" TargetMode="External"/><Relationship Id="rId4" Type="http://schemas.openxmlformats.org/officeDocument/2006/relationships/image" Target="../media/image69.jp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" Target="slide33.xml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5" Type="http://schemas.openxmlformats.org/officeDocument/2006/relationships/hyperlink" Target="http://www.uhdwallpapers.org/2013/07/thunderstorm.html" TargetMode="External"/><Relationship Id="rId4" Type="http://schemas.openxmlformats.org/officeDocument/2006/relationships/image" Target="../media/image70.jp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" Target="slide33.xml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5" Type="http://schemas.openxmlformats.org/officeDocument/2006/relationships/hyperlink" Target="http://earthscience.stackexchange.com/questions/683/is-mount-everest-currently-becoming-taller-or-shorter-every-year" TargetMode="External"/><Relationship Id="rId4" Type="http://schemas.openxmlformats.org/officeDocument/2006/relationships/image" Target="../media/image71.jp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" Target="slide33.xml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www.assamtimes.org/node/22242" TargetMode="External"/><Relationship Id="rId4" Type="http://schemas.openxmlformats.org/officeDocument/2006/relationships/image" Target="../media/image72.jp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7.gif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11" Type="http://schemas.openxmlformats.org/officeDocument/2006/relationships/image" Target="../media/image8.png"/><Relationship Id="rId5" Type="http://schemas.openxmlformats.org/officeDocument/2006/relationships/image" Target="../media/image11.png"/><Relationship Id="rId10" Type="http://schemas.openxmlformats.org/officeDocument/2006/relationships/image" Target="../media/image16.gif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7.png"/><Relationship Id="rId4" Type="http://schemas.openxmlformats.org/officeDocument/2006/relationships/image" Target="../media/image5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4.jp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hyperlink" Target="https://openclipart.org/detail/196387" TargetMode="External"/><Relationship Id="rId3" Type="http://schemas.openxmlformats.org/officeDocument/2006/relationships/image" Target="../media/image7.gif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11" Type="http://schemas.openxmlformats.org/officeDocument/2006/relationships/image" Target="../media/image17.gif"/><Relationship Id="rId5" Type="http://schemas.openxmlformats.org/officeDocument/2006/relationships/image" Target="../media/image11.png"/><Relationship Id="rId10" Type="http://schemas.openxmlformats.org/officeDocument/2006/relationships/image" Target="../media/image8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7.gif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11" Type="http://schemas.openxmlformats.org/officeDocument/2006/relationships/image" Target="../media/image19.gif"/><Relationship Id="rId5" Type="http://schemas.openxmlformats.org/officeDocument/2006/relationships/image" Target="../media/image11.png"/><Relationship Id="rId10" Type="http://schemas.openxmlformats.org/officeDocument/2006/relationships/image" Target="../media/image8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7.gif"/><Relationship Id="rId7" Type="http://schemas.openxmlformats.org/officeDocument/2006/relationships/image" Target="../media/image13.png"/><Relationship Id="rId12" Type="http://schemas.openxmlformats.org/officeDocument/2006/relationships/image" Target="../media/image2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11" Type="http://schemas.openxmlformats.org/officeDocument/2006/relationships/image" Target="../media/image20.jpeg"/><Relationship Id="rId5" Type="http://schemas.openxmlformats.org/officeDocument/2006/relationships/image" Target="../media/image11.png"/><Relationship Id="rId10" Type="http://schemas.openxmlformats.org/officeDocument/2006/relationships/image" Target="../media/image8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7.gif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11" Type="http://schemas.openxmlformats.org/officeDocument/2006/relationships/image" Target="../media/image22.jpeg"/><Relationship Id="rId5" Type="http://schemas.openxmlformats.org/officeDocument/2006/relationships/image" Target="../media/image11.png"/><Relationship Id="rId10" Type="http://schemas.openxmlformats.org/officeDocument/2006/relationships/image" Target="../media/image8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7.gif"/><Relationship Id="rId7" Type="http://schemas.openxmlformats.org/officeDocument/2006/relationships/image" Target="../media/image13.png"/><Relationship Id="rId12" Type="http://schemas.openxmlformats.org/officeDocument/2006/relationships/image" Target="../media/image24.gi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11" Type="http://schemas.openxmlformats.org/officeDocument/2006/relationships/image" Target="../media/image23.gif"/><Relationship Id="rId5" Type="http://schemas.openxmlformats.org/officeDocument/2006/relationships/image" Target="../media/image11.png"/><Relationship Id="rId10" Type="http://schemas.openxmlformats.org/officeDocument/2006/relationships/image" Target="../media/image8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1"/>
          <p:cNvSpPr/>
          <p:nvPr/>
        </p:nvSpPr>
        <p:spPr>
          <a:xfrm>
            <a:off x="382307" y="322729"/>
            <a:ext cx="23613035" cy="13070540"/>
          </a:xfrm>
          <a:prstGeom prst="roundRect">
            <a:avLst>
              <a:gd name="adj" fmla="val 5967"/>
            </a:avLst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3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 panose="020F0502020204030203" pitchFamily="34" charset="0"/>
              <a:ea typeface="Lato Light"/>
              <a:cs typeface="Lato" panose="020F0502020204030203" pitchFamily="34" charset="0"/>
              <a:sym typeface="Lato Light"/>
            </a:endParaRPr>
          </a:p>
        </p:txBody>
      </p:sp>
      <p:sp>
        <p:nvSpPr>
          <p:cNvPr id="220" name="Google Shape;220;p1"/>
          <p:cNvSpPr/>
          <p:nvPr/>
        </p:nvSpPr>
        <p:spPr>
          <a:xfrm>
            <a:off x="0" y="10300447"/>
            <a:ext cx="4047565" cy="3415553"/>
          </a:xfrm>
          <a:prstGeom prst="rtTriangle">
            <a:avLst/>
          </a:prstGeom>
          <a:solidFill>
            <a:srgbClr val="AC9AC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3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 panose="020F0502020204030203" pitchFamily="34" charset="0"/>
              <a:ea typeface="Lato Light"/>
              <a:cs typeface="Lato" panose="020F0502020204030203" pitchFamily="34" charset="0"/>
              <a:sym typeface="Lato Light"/>
            </a:endParaRPr>
          </a:p>
        </p:txBody>
      </p:sp>
      <p:sp>
        <p:nvSpPr>
          <p:cNvPr id="221" name="Google Shape;221;p1"/>
          <p:cNvSpPr/>
          <p:nvPr/>
        </p:nvSpPr>
        <p:spPr>
          <a:xfrm>
            <a:off x="791510" y="9251576"/>
            <a:ext cx="4829361" cy="4566955"/>
          </a:xfrm>
          <a:prstGeom prst="rtTriangle">
            <a:avLst/>
          </a:prstGeom>
          <a:solidFill>
            <a:srgbClr val="59308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3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 panose="020F0502020204030203" pitchFamily="34" charset="0"/>
              <a:ea typeface="Lato Light"/>
              <a:cs typeface="Lato" panose="020F0502020204030203" pitchFamily="34" charset="0"/>
              <a:sym typeface="Lato Light"/>
            </a:endParaRPr>
          </a:p>
        </p:txBody>
      </p:sp>
      <p:sp>
        <p:nvSpPr>
          <p:cNvPr id="222" name="Google Shape;222;p1"/>
          <p:cNvSpPr/>
          <p:nvPr/>
        </p:nvSpPr>
        <p:spPr>
          <a:xfrm rot="10800000">
            <a:off x="20783548" y="0"/>
            <a:ext cx="3726705" cy="3676093"/>
          </a:xfrm>
          <a:prstGeom prst="rtTriangle">
            <a:avLst/>
          </a:prstGeom>
          <a:solidFill>
            <a:srgbClr val="AC9AC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3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 panose="020F0502020204030203" pitchFamily="34" charset="0"/>
              <a:ea typeface="Lato Light"/>
              <a:cs typeface="Lato" panose="020F0502020204030203" pitchFamily="34" charset="0"/>
              <a:sym typeface="Lato Light"/>
            </a:endParaRPr>
          </a:p>
        </p:txBody>
      </p:sp>
      <p:sp>
        <p:nvSpPr>
          <p:cNvPr id="223" name="Google Shape;223;p1"/>
          <p:cNvSpPr/>
          <p:nvPr/>
        </p:nvSpPr>
        <p:spPr>
          <a:xfrm rot="10800000">
            <a:off x="18747816" y="0"/>
            <a:ext cx="4829361" cy="4566955"/>
          </a:xfrm>
          <a:prstGeom prst="rtTriangle">
            <a:avLst/>
          </a:prstGeom>
          <a:solidFill>
            <a:srgbClr val="59308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3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 panose="020F0502020204030203" pitchFamily="34" charset="0"/>
              <a:ea typeface="Lato Light"/>
              <a:cs typeface="Lato" panose="020F0502020204030203" pitchFamily="34" charset="0"/>
              <a:sym typeface="Lato Light"/>
            </a:endParaRPr>
          </a:p>
        </p:txBody>
      </p:sp>
      <p:sp>
        <p:nvSpPr>
          <p:cNvPr id="224" name="Google Shape;224;p1"/>
          <p:cNvSpPr/>
          <p:nvPr/>
        </p:nvSpPr>
        <p:spPr>
          <a:xfrm>
            <a:off x="11669989" y="6243635"/>
            <a:ext cx="11458952" cy="2291046"/>
          </a:xfrm>
          <a:prstGeom prst="roundRect">
            <a:avLst>
              <a:gd name="adj" fmla="val 50000"/>
            </a:avLst>
          </a:prstGeom>
          <a:solidFill>
            <a:srgbClr val="59308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3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 panose="020F0502020204030203" pitchFamily="34" charset="0"/>
              <a:ea typeface="Lato Light"/>
              <a:cs typeface="Lato" panose="020F0502020204030203" pitchFamily="34" charset="0"/>
              <a:sym typeface="Lato Light"/>
            </a:endParaRPr>
          </a:p>
        </p:txBody>
      </p:sp>
      <p:sp>
        <p:nvSpPr>
          <p:cNvPr id="225" name="Google Shape;225;p1"/>
          <p:cNvSpPr/>
          <p:nvPr/>
        </p:nvSpPr>
        <p:spPr>
          <a:xfrm>
            <a:off x="13823577" y="8906998"/>
            <a:ext cx="9305365" cy="1016932"/>
          </a:xfrm>
          <a:prstGeom prst="roundRect">
            <a:avLst>
              <a:gd name="adj" fmla="val 50000"/>
            </a:avLst>
          </a:prstGeom>
          <a:solidFill>
            <a:srgbClr val="59308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5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F0502020204030203" pitchFamily="34" charset="0"/>
                <a:ea typeface="Lato Light"/>
                <a:cs typeface="Lato" panose="020F0502020204030203" pitchFamily="34" charset="0"/>
                <a:sym typeface="Lato Light"/>
              </a:rPr>
              <a:t>Lesson 4F: Reading</a:t>
            </a:r>
            <a:endParaRPr kumimoji="0" sz="5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F0502020204030203" pitchFamily="34" charset="0"/>
              <a:ea typeface="Lato Light"/>
              <a:cs typeface="Lato" panose="020F0502020204030203" pitchFamily="34" charset="0"/>
              <a:sym typeface="Lato Light"/>
            </a:endParaRPr>
          </a:p>
        </p:txBody>
      </p:sp>
      <p:sp>
        <p:nvSpPr>
          <p:cNvPr id="226" name="Google Shape;226;p1"/>
          <p:cNvSpPr txBox="1"/>
          <p:nvPr/>
        </p:nvSpPr>
        <p:spPr>
          <a:xfrm>
            <a:off x="12069433" y="6678214"/>
            <a:ext cx="10660063" cy="1421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9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F0502020204030203" pitchFamily="34" charset="0"/>
                <a:ea typeface="Lato Black"/>
                <a:cs typeface="Lato" panose="020F0502020204030203" pitchFamily="34" charset="0"/>
                <a:sym typeface="Lato Black"/>
              </a:rPr>
              <a:t>Unit 4: Our Planet</a:t>
            </a:r>
            <a:endParaRPr kumimoji="0" sz="11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F0502020204030203" pitchFamily="34" charset="0"/>
              <a:cs typeface="Lato" panose="020F0502020204030203" pitchFamily="34" charset="0"/>
              <a:sym typeface="Arial"/>
            </a:endParaRPr>
          </a:p>
        </p:txBody>
      </p:sp>
      <p:sp>
        <p:nvSpPr>
          <p:cNvPr id="227" name="Google Shape;227;p1"/>
          <p:cNvSpPr txBox="1"/>
          <p:nvPr/>
        </p:nvSpPr>
        <p:spPr>
          <a:xfrm>
            <a:off x="14313645" y="9036899"/>
            <a:ext cx="6445200" cy="28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ato" panose="020F0502020204030203" pitchFamily="34" charset="0"/>
              <a:cs typeface="Lato" panose="020F0502020204030203" pitchFamily="34" charset="0"/>
              <a:sym typeface="Arial"/>
            </a:endParaRPr>
          </a:p>
        </p:txBody>
      </p:sp>
      <p:pic>
        <p:nvPicPr>
          <p:cNvPr id="228" name="Google Shape;228;p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753452" y="1481681"/>
            <a:ext cx="6698980" cy="8975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9" name="Google Shape;229;p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0758706" y="11096435"/>
            <a:ext cx="2807727" cy="1823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" name="Google Shape;230;p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7592277" y="5150341"/>
            <a:ext cx="5054624" cy="12967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43"/>
          <p:cNvSpPr/>
          <p:nvPr/>
        </p:nvSpPr>
        <p:spPr>
          <a:xfrm>
            <a:off x="7644960" y="6890885"/>
            <a:ext cx="15542247" cy="2007534"/>
          </a:xfrm>
          <a:prstGeom prst="roundRect">
            <a:avLst>
              <a:gd name="adj" fmla="val 1831"/>
            </a:avLst>
          </a:prstGeom>
          <a:solidFill>
            <a:srgbClr val="FFFFFF">
              <a:alpha val="40000"/>
            </a:srgbClr>
          </a:solidFill>
          <a:ln w="38100" cmpd="sng">
            <a:solidFill>
              <a:srgbClr val="FFFF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828800">
              <a:buClrTx/>
              <a:defRPr/>
            </a:pPr>
            <a:endParaRPr lang="en-US" sz="2100" kern="1200" dirty="0">
              <a:solidFill>
                <a:prstClr val="white"/>
              </a:solidFill>
              <a:latin typeface="Calibri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7700068" y="7066564"/>
          <a:ext cx="15391600" cy="164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9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9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391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39160">
                  <a:extLst>
                    <a:ext uri="{9D8B030D-6E8A-4147-A177-3AD203B41FA5}">
                      <a16:colId xmlns:a16="http://schemas.microsoft.com/office/drawing/2014/main" val="1418885732"/>
                    </a:ext>
                  </a:extLst>
                </a:gridCol>
                <a:gridCol w="1539160">
                  <a:extLst>
                    <a:ext uri="{9D8B030D-6E8A-4147-A177-3AD203B41FA5}">
                      <a16:colId xmlns:a16="http://schemas.microsoft.com/office/drawing/2014/main" val="306871764"/>
                    </a:ext>
                  </a:extLst>
                </a:gridCol>
                <a:gridCol w="1539160">
                  <a:extLst>
                    <a:ext uri="{9D8B030D-6E8A-4147-A177-3AD203B41FA5}">
                      <a16:colId xmlns:a16="http://schemas.microsoft.com/office/drawing/2014/main" val="292766258"/>
                    </a:ext>
                  </a:extLst>
                </a:gridCol>
                <a:gridCol w="1539160">
                  <a:extLst>
                    <a:ext uri="{9D8B030D-6E8A-4147-A177-3AD203B41FA5}">
                      <a16:colId xmlns:a16="http://schemas.microsoft.com/office/drawing/2014/main" val="3285101476"/>
                    </a:ext>
                  </a:extLst>
                </a:gridCol>
                <a:gridCol w="1539160">
                  <a:extLst>
                    <a:ext uri="{9D8B030D-6E8A-4147-A177-3AD203B41FA5}">
                      <a16:colId xmlns:a16="http://schemas.microsoft.com/office/drawing/2014/main" val="1532804175"/>
                    </a:ext>
                  </a:extLst>
                </a:gridCol>
                <a:gridCol w="1539160">
                  <a:extLst>
                    <a:ext uri="{9D8B030D-6E8A-4147-A177-3AD203B41FA5}">
                      <a16:colId xmlns:a16="http://schemas.microsoft.com/office/drawing/2014/main" val="3595274942"/>
                    </a:ext>
                  </a:extLst>
                </a:gridCol>
                <a:gridCol w="1539160">
                  <a:extLst>
                    <a:ext uri="{9D8B030D-6E8A-4147-A177-3AD203B41FA5}">
                      <a16:colId xmlns:a16="http://schemas.microsoft.com/office/drawing/2014/main" val="202554460"/>
                    </a:ext>
                  </a:extLst>
                </a:gridCol>
              </a:tblGrid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Oval 3"/>
          <p:cNvSpPr>
            <a:spLocks noChangeAspect="1"/>
          </p:cNvSpPr>
          <p:nvPr/>
        </p:nvSpPr>
        <p:spPr>
          <a:xfrm>
            <a:off x="92932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A</a:t>
            </a:r>
          </a:p>
        </p:txBody>
      </p:sp>
      <p:sp>
        <p:nvSpPr>
          <p:cNvPr id="5" name="Oval 4"/>
          <p:cNvSpPr>
            <a:spLocks noChangeAspect="1"/>
          </p:cNvSpPr>
          <p:nvPr/>
        </p:nvSpPr>
        <p:spPr>
          <a:xfrm>
            <a:off x="103600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B</a:t>
            </a:r>
          </a:p>
        </p:txBody>
      </p:sp>
      <p:sp>
        <p:nvSpPr>
          <p:cNvPr id="6" name="Oval 5"/>
          <p:cNvSpPr>
            <a:spLocks noChangeAspect="1"/>
          </p:cNvSpPr>
          <p:nvPr/>
        </p:nvSpPr>
        <p:spPr>
          <a:xfrm>
            <a:off x="114268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dist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C</a:t>
            </a:r>
          </a:p>
        </p:txBody>
      </p:sp>
      <p:sp>
        <p:nvSpPr>
          <p:cNvPr id="7" name="Oval 6"/>
          <p:cNvSpPr>
            <a:spLocks noChangeAspect="1"/>
          </p:cNvSpPr>
          <p:nvPr/>
        </p:nvSpPr>
        <p:spPr>
          <a:xfrm>
            <a:off x="124936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D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>
          <a:xfrm>
            <a:off x="135604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E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>
          <a:xfrm>
            <a:off x="14627225" y="92106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F</a:t>
            </a:r>
          </a:p>
        </p:txBody>
      </p:sp>
      <p:sp>
        <p:nvSpPr>
          <p:cNvPr id="10" name="Oval 9"/>
          <p:cNvSpPr>
            <a:spLocks noChangeAspect="1"/>
          </p:cNvSpPr>
          <p:nvPr/>
        </p:nvSpPr>
        <p:spPr>
          <a:xfrm>
            <a:off x="156940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G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167608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H</a:t>
            </a:r>
          </a:p>
        </p:txBody>
      </p:sp>
      <p:sp>
        <p:nvSpPr>
          <p:cNvPr id="12" name="Oval 11"/>
          <p:cNvSpPr>
            <a:spLocks noChangeAspect="1"/>
          </p:cNvSpPr>
          <p:nvPr/>
        </p:nvSpPr>
        <p:spPr>
          <a:xfrm>
            <a:off x="178276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I</a:t>
            </a:r>
          </a:p>
        </p:txBody>
      </p:sp>
      <p:sp>
        <p:nvSpPr>
          <p:cNvPr id="13" name="Oval 12"/>
          <p:cNvSpPr>
            <a:spLocks noChangeAspect="1"/>
          </p:cNvSpPr>
          <p:nvPr/>
        </p:nvSpPr>
        <p:spPr>
          <a:xfrm>
            <a:off x="188944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J</a:t>
            </a:r>
          </a:p>
        </p:txBody>
      </p:sp>
      <p:sp>
        <p:nvSpPr>
          <p:cNvPr id="14" name="Oval 13"/>
          <p:cNvSpPr>
            <a:spLocks noChangeAspect="1"/>
          </p:cNvSpPr>
          <p:nvPr/>
        </p:nvSpPr>
        <p:spPr>
          <a:xfrm>
            <a:off x="19952079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K</a:t>
            </a:r>
          </a:p>
        </p:txBody>
      </p:sp>
      <p:sp>
        <p:nvSpPr>
          <p:cNvPr id="16" name="Oval 15"/>
          <p:cNvSpPr>
            <a:spLocks noChangeAspect="1"/>
          </p:cNvSpPr>
          <p:nvPr/>
        </p:nvSpPr>
        <p:spPr>
          <a:xfrm>
            <a:off x="9293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L</a:t>
            </a:r>
          </a:p>
        </p:txBody>
      </p:sp>
      <p:sp>
        <p:nvSpPr>
          <p:cNvPr id="17" name="Oval 16"/>
          <p:cNvSpPr>
            <a:spLocks noChangeAspect="1"/>
          </p:cNvSpPr>
          <p:nvPr/>
        </p:nvSpPr>
        <p:spPr>
          <a:xfrm>
            <a:off x="10360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M</a:t>
            </a:r>
          </a:p>
        </p:txBody>
      </p:sp>
      <p:sp>
        <p:nvSpPr>
          <p:cNvPr id="18" name="Oval 17"/>
          <p:cNvSpPr>
            <a:spLocks noChangeAspect="1"/>
          </p:cNvSpPr>
          <p:nvPr/>
        </p:nvSpPr>
        <p:spPr>
          <a:xfrm>
            <a:off x="11426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N</a:t>
            </a: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12493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O</a:t>
            </a: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13560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P</a:t>
            </a:r>
          </a:p>
        </p:txBody>
      </p:sp>
      <p:sp>
        <p:nvSpPr>
          <p:cNvPr id="21" name="Oval 20"/>
          <p:cNvSpPr>
            <a:spLocks noChangeAspect="1"/>
          </p:cNvSpPr>
          <p:nvPr/>
        </p:nvSpPr>
        <p:spPr>
          <a:xfrm>
            <a:off x="14627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Q</a:t>
            </a: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15694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R</a:t>
            </a:r>
          </a:p>
        </p:txBody>
      </p:sp>
      <p:sp>
        <p:nvSpPr>
          <p:cNvPr id="23" name="Oval 22"/>
          <p:cNvSpPr>
            <a:spLocks noChangeAspect="1"/>
          </p:cNvSpPr>
          <p:nvPr/>
        </p:nvSpPr>
        <p:spPr>
          <a:xfrm>
            <a:off x="16760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S</a:t>
            </a:r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17827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T</a:t>
            </a:r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18894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U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>
          <a:xfrm>
            <a:off x="19961225" y="1070632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V</a:t>
            </a: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92932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187200" rIns="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W</a:t>
            </a:r>
          </a:p>
        </p:txBody>
      </p:sp>
      <p:sp>
        <p:nvSpPr>
          <p:cNvPr id="28" name="Oval 27"/>
          <p:cNvSpPr>
            <a:spLocks noChangeAspect="1"/>
          </p:cNvSpPr>
          <p:nvPr/>
        </p:nvSpPr>
        <p:spPr>
          <a:xfrm>
            <a:off x="103600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X</a:t>
            </a:r>
          </a:p>
        </p:txBody>
      </p:sp>
      <p:sp>
        <p:nvSpPr>
          <p:cNvPr id="29" name="Oval 28"/>
          <p:cNvSpPr>
            <a:spLocks noChangeAspect="1"/>
          </p:cNvSpPr>
          <p:nvPr/>
        </p:nvSpPr>
        <p:spPr>
          <a:xfrm>
            <a:off x="114268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07857" y="383193"/>
            <a:ext cx="17459432" cy="9787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1828800">
              <a:lnSpc>
                <a:spcPct val="90000"/>
              </a:lnSpc>
              <a:buClrTx/>
              <a:defRPr/>
            </a:pPr>
            <a:r>
              <a:rPr lang="en-US" sz="6400" kern="1200" dirty="0">
                <a:ln w="3175" cmpd="sng">
                  <a:solidFill>
                    <a:prstClr val="black"/>
                  </a:solidFill>
                </a:ln>
                <a:solidFill>
                  <a:prstClr val="black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Guess the word</a:t>
            </a:r>
            <a:endParaRPr lang="en-US" sz="7200" kern="1200" dirty="0">
              <a:ln w="3175" cmpd="sng">
                <a:solidFill>
                  <a:prstClr val="black"/>
                </a:solidFill>
              </a:ln>
              <a:solidFill>
                <a:prstClr val="black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Black"/>
              <a:ea typeface="+mn-ea"/>
              <a:cs typeface="Arial Black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-3959558" y="-10858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014988" y="-11223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0210468" y="-11150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048679" y="-11117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59" name="Rectangle 58"/>
          <p:cNvSpPr/>
          <p:nvPr/>
        </p:nvSpPr>
        <p:spPr>
          <a:xfrm>
            <a:off x="27365584" y="-6467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60" name="Rectangle 59"/>
          <p:cNvSpPr/>
          <p:nvPr/>
        </p:nvSpPr>
        <p:spPr>
          <a:xfrm>
            <a:off x="20696609" y="-5977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61" name="Rectangle 60"/>
          <p:cNvSpPr/>
          <p:nvPr/>
        </p:nvSpPr>
        <p:spPr>
          <a:xfrm>
            <a:off x="17157959" y="-5983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62" name="Rectangle 61"/>
          <p:cNvSpPr/>
          <p:nvPr/>
        </p:nvSpPr>
        <p:spPr>
          <a:xfrm>
            <a:off x="8970775" y="-6162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3678913" y="-6086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64" name="Rectangle 63"/>
          <p:cNvSpPr/>
          <p:nvPr/>
        </p:nvSpPr>
        <p:spPr>
          <a:xfrm>
            <a:off x="4891558" y="-5853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801101" y="-5853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66" name="Rectangle 65"/>
          <p:cNvSpPr/>
          <p:nvPr/>
        </p:nvSpPr>
        <p:spPr>
          <a:xfrm>
            <a:off x="-3487240" y="-5792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67" name="Rectangle 66"/>
          <p:cNvSpPr/>
          <p:nvPr/>
        </p:nvSpPr>
        <p:spPr>
          <a:xfrm>
            <a:off x="-6586189" y="-5810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68" name="Rectangle 67"/>
          <p:cNvSpPr/>
          <p:nvPr/>
        </p:nvSpPr>
        <p:spPr>
          <a:xfrm>
            <a:off x="-9407998" y="-5829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69" name="Rectangle 68"/>
          <p:cNvSpPr/>
          <p:nvPr/>
        </p:nvSpPr>
        <p:spPr>
          <a:xfrm>
            <a:off x="16981285" y="-11178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3554656" y="-11223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15" name="Oval 14"/>
          <p:cNvSpPr>
            <a:spLocks noChangeAspect="1"/>
          </p:cNvSpPr>
          <p:nvPr/>
        </p:nvSpPr>
        <p:spPr>
          <a:xfrm>
            <a:off x="124936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Z</a:t>
            </a:r>
          </a:p>
        </p:txBody>
      </p:sp>
      <p:sp>
        <p:nvSpPr>
          <p:cNvPr id="71" name="Rectangle 70"/>
          <p:cNvSpPr/>
          <p:nvPr/>
        </p:nvSpPr>
        <p:spPr>
          <a:xfrm>
            <a:off x="-11429345" y="-15609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2" name="Rectangle 71"/>
          <p:cNvSpPr/>
          <p:nvPr/>
        </p:nvSpPr>
        <p:spPr>
          <a:xfrm>
            <a:off x="-11124545" y="-15304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3" name="Rectangle 72"/>
          <p:cNvSpPr/>
          <p:nvPr/>
        </p:nvSpPr>
        <p:spPr>
          <a:xfrm>
            <a:off x="-10819745" y="-14999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4" name="Rectangle 73"/>
          <p:cNvSpPr/>
          <p:nvPr/>
        </p:nvSpPr>
        <p:spPr>
          <a:xfrm>
            <a:off x="-10514945" y="-146946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5" name="Rectangle 74"/>
          <p:cNvSpPr/>
          <p:nvPr/>
        </p:nvSpPr>
        <p:spPr>
          <a:xfrm>
            <a:off x="-10210145" y="-143898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6" name="Rectangle 75"/>
          <p:cNvSpPr/>
          <p:nvPr/>
        </p:nvSpPr>
        <p:spPr>
          <a:xfrm>
            <a:off x="-9905345" y="-14085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7" name="Rectangle 76"/>
          <p:cNvSpPr/>
          <p:nvPr/>
        </p:nvSpPr>
        <p:spPr>
          <a:xfrm>
            <a:off x="-9600579" y="-13780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8" name="Rectangle 77"/>
          <p:cNvSpPr/>
          <p:nvPr/>
        </p:nvSpPr>
        <p:spPr>
          <a:xfrm>
            <a:off x="-9295779" y="-13475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9505851" y="719578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80" name="Rectangle 79"/>
          <p:cNvSpPr/>
          <p:nvPr/>
        </p:nvSpPr>
        <p:spPr>
          <a:xfrm>
            <a:off x="-7168351" y="-15910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2" name="Rectangle 81"/>
          <p:cNvSpPr/>
          <p:nvPr/>
        </p:nvSpPr>
        <p:spPr>
          <a:xfrm>
            <a:off x="-6863551" y="-15605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-6558751" y="-15301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4" name="Rectangle 83"/>
          <p:cNvSpPr/>
          <p:nvPr/>
        </p:nvSpPr>
        <p:spPr>
          <a:xfrm>
            <a:off x="-6253951" y="-14996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5" name="Rectangle 84"/>
          <p:cNvSpPr/>
          <p:nvPr/>
        </p:nvSpPr>
        <p:spPr>
          <a:xfrm>
            <a:off x="-5949151" y="-146914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6" name="Rectangle 85"/>
          <p:cNvSpPr/>
          <p:nvPr/>
        </p:nvSpPr>
        <p:spPr>
          <a:xfrm>
            <a:off x="-5644351" y="-14386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7" name="Rectangle 86"/>
          <p:cNvSpPr/>
          <p:nvPr/>
        </p:nvSpPr>
        <p:spPr>
          <a:xfrm>
            <a:off x="-5339551" y="-14081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-5034785" y="-13777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-4729985" y="-13472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90" name="Rectangle 89"/>
          <p:cNvSpPr/>
          <p:nvPr/>
        </p:nvSpPr>
        <p:spPr>
          <a:xfrm>
            <a:off x="-3746211" y="-15982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-3441411" y="-15678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2" name="Rectangle 91"/>
          <p:cNvSpPr/>
          <p:nvPr/>
        </p:nvSpPr>
        <p:spPr>
          <a:xfrm>
            <a:off x="-3136611" y="-15373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3" name="Rectangle 92"/>
          <p:cNvSpPr/>
          <p:nvPr/>
        </p:nvSpPr>
        <p:spPr>
          <a:xfrm>
            <a:off x="-2831811" y="-15068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4" name="Rectangle 93"/>
          <p:cNvSpPr/>
          <p:nvPr/>
        </p:nvSpPr>
        <p:spPr>
          <a:xfrm>
            <a:off x="-2527011" y="-147637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5" name="Rectangle 94"/>
          <p:cNvSpPr/>
          <p:nvPr/>
        </p:nvSpPr>
        <p:spPr>
          <a:xfrm>
            <a:off x="-2222211" y="-14458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6" name="Rectangle 95"/>
          <p:cNvSpPr/>
          <p:nvPr/>
        </p:nvSpPr>
        <p:spPr>
          <a:xfrm>
            <a:off x="-1917411" y="-14154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7" name="Rectangle 96"/>
          <p:cNvSpPr/>
          <p:nvPr/>
        </p:nvSpPr>
        <p:spPr>
          <a:xfrm>
            <a:off x="-1612645" y="-13849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7142606" y="-228404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9" name="Rectangle 98"/>
          <p:cNvSpPr/>
          <p:nvPr/>
        </p:nvSpPr>
        <p:spPr>
          <a:xfrm>
            <a:off x="2243359" y="-16098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2548159" y="-15793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2852959" y="-15488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3157759" y="-15183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3" name="Rectangle 102"/>
          <p:cNvSpPr/>
          <p:nvPr/>
        </p:nvSpPr>
        <p:spPr>
          <a:xfrm>
            <a:off x="3462559" y="-148791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767359" y="-14574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4072159" y="-14269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376959" y="-13964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4681725" y="-13659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8794530" y="-16268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099330" y="-15964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404130" y="-15659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708930" y="-15354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10013730" y="-15049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0318530" y="-14744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10623330" y="-14440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10928130" y="-14135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11232930" y="-13830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11537730" y="-13525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12664400" y="-16432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8" name="Rectangle 127"/>
          <p:cNvSpPr/>
          <p:nvPr/>
        </p:nvSpPr>
        <p:spPr>
          <a:xfrm>
            <a:off x="12969200" y="-16127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13274000" y="-15822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3578800" y="-15517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13883600" y="-152128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14188400" y="-14908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4493200" y="-14603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14798000" y="-14298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15102800" y="-13993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5845362" y="-16554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16150162" y="-16250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16454962" y="-15945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0" name="Rectangle 139"/>
          <p:cNvSpPr/>
          <p:nvPr/>
        </p:nvSpPr>
        <p:spPr>
          <a:xfrm>
            <a:off x="16759762" y="-15640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17064562" y="-153356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17369362" y="-15030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17674162" y="-14726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4" name="Rectangle 143"/>
          <p:cNvSpPr/>
          <p:nvPr/>
        </p:nvSpPr>
        <p:spPr>
          <a:xfrm>
            <a:off x="17978962" y="-14421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8283762" y="-14116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6" name="Rectangle 145"/>
          <p:cNvSpPr/>
          <p:nvPr/>
        </p:nvSpPr>
        <p:spPr>
          <a:xfrm>
            <a:off x="-9039321" y="-10743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7" name="Rectangle 146"/>
          <p:cNvSpPr/>
          <p:nvPr/>
        </p:nvSpPr>
        <p:spPr>
          <a:xfrm>
            <a:off x="-8734521" y="-10438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-8429721" y="-10134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9" name="Rectangle 148"/>
          <p:cNvSpPr/>
          <p:nvPr/>
        </p:nvSpPr>
        <p:spPr>
          <a:xfrm>
            <a:off x="-8124921" y="-9829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0" name="Rectangle 149"/>
          <p:cNvSpPr/>
          <p:nvPr/>
        </p:nvSpPr>
        <p:spPr>
          <a:xfrm>
            <a:off x="-7820121" y="-9524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1" name="Rectangle 150"/>
          <p:cNvSpPr/>
          <p:nvPr/>
        </p:nvSpPr>
        <p:spPr>
          <a:xfrm>
            <a:off x="-7515321" y="-9219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2" name="Rectangle 151"/>
          <p:cNvSpPr/>
          <p:nvPr/>
        </p:nvSpPr>
        <p:spPr>
          <a:xfrm>
            <a:off x="-7210521" y="-8914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3" name="Rectangle 152"/>
          <p:cNvSpPr/>
          <p:nvPr/>
        </p:nvSpPr>
        <p:spPr>
          <a:xfrm>
            <a:off x="-6905721" y="-8610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4" name="Rectangle 153"/>
          <p:cNvSpPr/>
          <p:nvPr/>
        </p:nvSpPr>
        <p:spPr>
          <a:xfrm>
            <a:off x="-6600921" y="-8305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5" name="Rectangle 154"/>
          <p:cNvSpPr/>
          <p:nvPr/>
        </p:nvSpPr>
        <p:spPr>
          <a:xfrm>
            <a:off x="15878368" y="-2276289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-6667116" y="-10744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7" name="Rectangle 156"/>
          <p:cNvSpPr/>
          <p:nvPr/>
        </p:nvSpPr>
        <p:spPr>
          <a:xfrm>
            <a:off x="-6362316" y="-10439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-6057516" y="-10134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-5752716" y="-9829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-5447916" y="-9524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-5143116" y="-9220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2" name="Rectangle 161"/>
          <p:cNvSpPr/>
          <p:nvPr/>
        </p:nvSpPr>
        <p:spPr>
          <a:xfrm>
            <a:off x="-4838316" y="-8915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3" name="Rectangle 162"/>
          <p:cNvSpPr/>
          <p:nvPr/>
        </p:nvSpPr>
        <p:spPr>
          <a:xfrm>
            <a:off x="-4533516" y="-8610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-4228716" y="-8305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-3923916" y="-8000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6" name="Rectangle 165"/>
          <p:cNvSpPr/>
          <p:nvPr/>
        </p:nvSpPr>
        <p:spPr>
          <a:xfrm>
            <a:off x="-3654758" y="-10553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7" name="Rectangle 166"/>
          <p:cNvSpPr/>
          <p:nvPr/>
        </p:nvSpPr>
        <p:spPr>
          <a:xfrm>
            <a:off x="-3349958" y="-10249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-3045158" y="-9944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9" name="Rectangle 168"/>
          <p:cNvSpPr/>
          <p:nvPr/>
        </p:nvSpPr>
        <p:spPr>
          <a:xfrm>
            <a:off x="-2740358" y="-9639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-2435558" y="-9334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-2130758" y="-9029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-1825958" y="-8725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3" name="Rectangle 172"/>
          <p:cNvSpPr/>
          <p:nvPr/>
        </p:nvSpPr>
        <p:spPr>
          <a:xfrm>
            <a:off x="1523668" y="-8420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20179043" y="719578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2319788" y="-10918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2624588" y="-10613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2929388" y="-10308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3234188" y="-10003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538988" y="-9699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843788" y="-9394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4148588" y="-9089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4453388" y="-8784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4758188" y="-8479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4" name="Rectangle 183"/>
          <p:cNvSpPr/>
          <p:nvPr/>
        </p:nvSpPr>
        <p:spPr>
          <a:xfrm>
            <a:off x="6353479" y="-10812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6658279" y="-10507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6" name="Rectangle 185"/>
          <p:cNvSpPr/>
          <p:nvPr/>
        </p:nvSpPr>
        <p:spPr>
          <a:xfrm>
            <a:off x="6963079" y="-10202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267879" y="-9898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7572679" y="-9593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9" name="Rectangle 188"/>
          <p:cNvSpPr/>
          <p:nvPr/>
        </p:nvSpPr>
        <p:spPr>
          <a:xfrm>
            <a:off x="7877479" y="-9288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0" name="Rectangle 189"/>
          <p:cNvSpPr/>
          <p:nvPr/>
        </p:nvSpPr>
        <p:spPr>
          <a:xfrm>
            <a:off x="8182279" y="-8983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8487079" y="-8678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2" name="Rectangle 191"/>
          <p:cNvSpPr/>
          <p:nvPr/>
        </p:nvSpPr>
        <p:spPr>
          <a:xfrm>
            <a:off x="8791879" y="-8374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3" name="Rectangle 192"/>
          <p:cNvSpPr/>
          <p:nvPr/>
        </p:nvSpPr>
        <p:spPr>
          <a:xfrm>
            <a:off x="10515268" y="-10846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4" name="Rectangle 193"/>
          <p:cNvSpPr/>
          <p:nvPr/>
        </p:nvSpPr>
        <p:spPr>
          <a:xfrm>
            <a:off x="10820068" y="-10541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5" name="Rectangle 194"/>
          <p:cNvSpPr/>
          <p:nvPr/>
        </p:nvSpPr>
        <p:spPr>
          <a:xfrm>
            <a:off x="11124868" y="-10236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6" name="Rectangle 195"/>
          <p:cNvSpPr/>
          <p:nvPr/>
        </p:nvSpPr>
        <p:spPr>
          <a:xfrm>
            <a:off x="11429668" y="-9931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7" name="Rectangle 196"/>
          <p:cNvSpPr/>
          <p:nvPr/>
        </p:nvSpPr>
        <p:spPr>
          <a:xfrm>
            <a:off x="11734468" y="-9626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8" name="Rectangle 197"/>
          <p:cNvSpPr/>
          <p:nvPr/>
        </p:nvSpPr>
        <p:spPr>
          <a:xfrm>
            <a:off x="12039268" y="-9322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9" name="Rectangle 198"/>
          <p:cNvSpPr/>
          <p:nvPr/>
        </p:nvSpPr>
        <p:spPr>
          <a:xfrm>
            <a:off x="12344068" y="-9017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12648868" y="-8712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1" name="Rectangle 200"/>
          <p:cNvSpPr/>
          <p:nvPr/>
        </p:nvSpPr>
        <p:spPr>
          <a:xfrm>
            <a:off x="12953668" y="-8407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13859456" y="-10918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14164256" y="-10613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14469056" y="-10308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5" name="Rectangle 204"/>
          <p:cNvSpPr/>
          <p:nvPr/>
        </p:nvSpPr>
        <p:spPr>
          <a:xfrm>
            <a:off x="14773856" y="-10003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6" name="Rectangle 205"/>
          <p:cNvSpPr/>
          <p:nvPr/>
        </p:nvSpPr>
        <p:spPr>
          <a:xfrm>
            <a:off x="15078656" y="-9699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7" name="Rectangle 206"/>
          <p:cNvSpPr/>
          <p:nvPr/>
        </p:nvSpPr>
        <p:spPr>
          <a:xfrm>
            <a:off x="15383456" y="-9394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15688256" y="-9089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9" name="Rectangle 208"/>
          <p:cNvSpPr/>
          <p:nvPr/>
        </p:nvSpPr>
        <p:spPr>
          <a:xfrm>
            <a:off x="15993056" y="-8784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0" name="Rectangle 209"/>
          <p:cNvSpPr/>
          <p:nvPr/>
        </p:nvSpPr>
        <p:spPr>
          <a:xfrm>
            <a:off x="16297856" y="-8479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1" name="Rectangle 210"/>
          <p:cNvSpPr/>
          <p:nvPr/>
        </p:nvSpPr>
        <p:spPr>
          <a:xfrm>
            <a:off x="17286085" y="-10874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2" name="Rectangle 211"/>
          <p:cNvSpPr/>
          <p:nvPr/>
        </p:nvSpPr>
        <p:spPr>
          <a:xfrm>
            <a:off x="17590885" y="-10569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3" name="Rectangle 212"/>
          <p:cNvSpPr/>
          <p:nvPr/>
        </p:nvSpPr>
        <p:spPr>
          <a:xfrm>
            <a:off x="17895685" y="-10264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4" name="Rectangle 213"/>
          <p:cNvSpPr/>
          <p:nvPr/>
        </p:nvSpPr>
        <p:spPr>
          <a:xfrm>
            <a:off x="18200485" y="-9959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5" name="Rectangle 214"/>
          <p:cNvSpPr/>
          <p:nvPr/>
        </p:nvSpPr>
        <p:spPr>
          <a:xfrm>
            <a:off x="18505285" y="-9654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6" name="Rectangle 215"/>
          <p:cNvSpPr/>
          <p:nvPr/>
        </p:nvSpPr>
        <p:spPr>
          <a:xfrm>
            <a:off x="18810085" y="-9350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7" name="Rectangle 216"/>
          <p:cNvSpPr/>
          <p:nvPr/>
        </p:nvSpPr>
        <p:spPr>
          <a:xfrm>
            <a:off x="19114885" y="-9045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19419685" y="-8740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9" name="Rectangle 218"/>
          <p:cNvSpPr/>
          <p:nvPr/>
        </p:nvSpPr>
        <p:spPr>
          <a:xfrm>
            <a:off x="19724485" y="-8435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20" name="Rectangle 219"/>
          <p:cNvSpPr/>
          <p:nvPr/>
        </p:nvSpPr>
        <p:spPr>
          <a:xfrm>
            <a:off x="-9103198" y="-5525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1" name="Rectangle 220"/>
          <p:cNvSpPr/>
          <p:nvPr/>
        </p:nvSpPr>
        <p:spPr>
          <a:xfrm>
            <a:off x="-8798398" y="-5220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2" name="Rectangle 221"/>
          <p:cNvSpPr/>
          <p:nvPr/>
        </p:nvSpPr>
        <p:spPr>
          <a:xfrm>
            <a:off x="-8493598" y="-4915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-8188798" y="-4610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4" name="Rectangle 223"/>
          <p:cNvSpPr/>
          <p:nvPr/>
        </p:nvSpPr>
        <p:spPr>
          <a:xfrm>
            <a:off x="-7883998" y="-4305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5" name="Rectangle 224"/>
          <p:cNvSpPr/>
          <p:nvPr/>
        </p:nvSpPr>
        <p:spPr>
          <a:xfrm>
            <a:off x="-7579198" y="-4001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-7274398" y="-3696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-6969598" y="-3391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8" name="Rectangle 227"/>
          <p:cNvSpPr/>
          <p:nvPr/>
        </p:nvSpPr>
        <p:spPr>
          <a:xfrm>
            <a:off x="15550579" y="719578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9" name="Rectangle 228"/>
          <p:cNvSpPr/>
          <p:nvPr/>
        </p:nvSpPr>
        <p:spPr>
          <a:xfrm>
            <a:off x="-6281389" y="-5506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0" name="Rectangle 229"/>
          <p:cNvSpPr/>
          <p:nvPr/>
        </p:nvSpPr>
        <p:spPr>
          <a:xfrm>
            <a:off x="-5976589" y="-5201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1" name="Rectangle 230"/>
          <p:cNvSpPr/>
          <p:nvPr/>
        </p:nvSpPr>
        <p:spPr>
          <a:xfrm>
            <a:off x="-5671789" y="-4896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2" name="Rectangle 231"/>
          <p:cNvSpPr/>
          <p:nvPr/>
        </p:nvSpPr>
        <p:spPr>
          <a:xfrm>
            <a:off x="-5366989" y="-4591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3" name="Rectangle 232"/>
          <p:cNvSpPr/>
          <p:nvPr/>
        </p:nvSpPr>
        <p:spPr>
          <a:xfrm>
            <a:off x="-5062189" y="-4286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4" name="Rectangle 233"/>
          <p:cNvSpPr/>
          <p:nvPr/>
        </p:nvSpPr>
        <p:spPr>
          <a:xfrm>
            <a:off x="-4757389" y="-3982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-4452589" y="-3677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6" name="Rectangle 235"/>
          <p:cNvSpPr/>
          <p:nvPr/>
        </p:nvSpPr>
        <p:spPr>
          <a:xfrm>
            <a:off x="-4147789" y="-3372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7" name="Rectangle 236"/>
          <p:cNvSpPr/>
          <p:nvPr/>
        </p:nvSpPr>
        <p:spPr>
          <a:xfrm>
            <a:off x="10943656" y="7226059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-3182440" y="-5487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39" name="Rectangle 238"/>
          <p:cNvSpPr/>
          <p:nvPr/>
        </p:nvSpPr>
        <p:spPr>
          <a:xfrm>
            <a:off x="-2877640" y="-5182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0" name="Rectangle 239"/>
          <p:cNvSpPr/>
          <p:nvPr/>
        </p:nvSpPr>
        <p:spPr>
          <a:xfrm>
            <a:off x="-2572840" y="-4877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-2268040" y="-4572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2" name="Rectangle 241"/>
          <p:cNvSpPr/>
          <p:nvPr/>
        </p:nvSpPr>
        <p:spPr>
          <a:xfrm>
            <a:off x="-1963240" y="-4268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3" name="Rectangle 242"/>
          <p:cNvSpPr/>
          <p:nvPr/>
        </p:nvSpPr>
        <p:spPr>
          <a:xfrm>
            <a:off x="-1658440" y="-3963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4" name="Rectangle 243"/>
          <p:cNvSpPr/>
          <p:nvPr/>
        </p:nvSpPr>
        <p:spPr>
          <a:xfrm>
            <a:off x="-871578" y="-3110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5" name="Rectangle 244"/>
          <p:cNvSpPr/>
          <p:nvPr/>
        </p:nvSpPr>
        <p:spPr>
          <a:xfrm>
            <a:off x="-1267711" y="-3550465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6" name="Rectangle 245"/>
          <p:cNvSpPr/>
          <p:nvPr/>
        </p:nvSpPr>
        <p:spPr>
          <a:xfrm>
            <a:off x="-1362091" y="-3245665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8" name="Rectangle 247"/>
          <p:cNvSpPr/>
          <p:nvPr/>
        </p:nvSpPr>
        <p:spPr>
          <a:xfrm>
            <a:off x="2105901" y="-5548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49" name="Rectangle 248"/>
          <p:cNvSpPr/>
          <p:nvPr/>
        </p:nvSpPr>
        <p:spPr>
          <a:xfrm>
            <a:off x="2410701" y="-5243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0" name="Rectangle 249"/>
          <p:cNvSpPr/>
          <p:nvPr/>
        </p:nvSpPr>
        <p:spPr>
          <a:xfrm>
            <a:off x="2715501" y="-4938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3020301" y="-4634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2" name="Rectangle 251"/>
          <p:cNvSpPr/>
          <p:nvPr/>
        </p:nvSpPr>
        <p:spPr>
          <a:xfrm>
            <a:off x="3325101" y="-4329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3" name="Rectangle 252"/>
          <p:cNvSpPr/>
          <p:nvPr/>
        </p:nvSpPr>
        <p:spPr>
          <a:xfrm>
            <a:off x="3629901" y="-4024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4" name="Rectangle 253"/>
          <p:cNvSpPr/>
          <p:nvPr/>
        </p:nvSpPr>
        <p:spPr>
          <a:xfrm>
            <a:off x="3934701" y="-3719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5" name="Rectangle 254"/>
          <p:cNvSpPr/>
          <p:nvPr/>
        </p:nvSpPr>
        <p:spPr>
          <a:xfrm>
            <a:off x="4239501" y="-3414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12563062" y="7226059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7" name="Rectangle 256"/>
          <p:cNvSpPr/>
          <p:nvPr/>
        </p:nvSpPr>
        <p:spPr>
          <a:xfrm>
            <a:off x="5196358" y="-5548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8" name="Rectangle 257"/>
          <p:cNvSpPr/>
          <p:nvPr/>
        </p:nvSpPr>
        <p:spPr>
          <a:xfrm>
            <a:off x="5501158" y="-5243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9" name="Rectangle 258"/>
          <p:cNvSpPr/>
          <p:nvPr/>
        </p:nvSpPr>
        <p:spPr>
          <a:xfrm>
            <a:off x="5805958" y="-49388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0" name="Rectangle 259"/>
          <p:cNvSpPr/>
          <p:nvPr/>
        </p:nvSpPr>
        <p:spPr>
          <a:xfrm>
            <a:off x="6110758" y="-46340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1" name="Rectangle 260"/>
          <p:cNvSpPr/>
          <p:nvPr/>
        </p:nvSpPr>
        <p:spPr>
          <a:xfrm>
            <a:off x="6415558" y="-4329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2" name="Rectangle 261"/>
          <p:cNvSpPr/>
          <p:nvPr/>
        </p:nvSpPr>
        <p:spPr>
          <a:xfrm>
            <a:off x="6720358" y="-4024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3" name="Rectangle 262"/>
          <p:cNvSpPr/>
          <p:nvPr/>
        </p:nvSpPr>
        <p:spPr>
          <a:xfrm>
            <a:off x="7025158" y="-3719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4" name="Rectangle 263"/>
          <p:cNvSpPr/>
          <p:nvPr/>
        </p:nvSpPr>
        <p:spPr>
          <a:xfrm>
            <a:off x="17127502" y="7226059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9275575" y="-5857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9580375" y="-5553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8" name="Rectangle 267"/>
          <p:cNvSpPr/>
          <p:nvPr/>
        </p:nvSpPr>
        <p:spPr>
          <a:xfrm>
            <a:off x="9885175" y="-5248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9" name="Rectangle 268"/>
          <p:cNvSpPr/>
          <p:nvPr/>
        </p:nvSpPr>
        <p:spPr>
          <a:xfrm>
            <a:off x="10189975" y="-4943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10494775" y="-4638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10799575" y="-4333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2" name="Rectangle 271"/>
          <p:cNvSpPr/>
          <p:nvPr/>
        </p:nvSpPr>
        <p:spPr>
          <a:xfrm>
            <a:off x="11104375" y="-4029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3" name="Rectangle 272"/>
          <p:cNvSpPr/>
          <p:nvPr/>
        </p:nvSpPr>
        <p:spPr>
          <a:xfrm>
            <a:off x="11409175" y="-3724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4" name="Rectangle 273"/>
          <p:cNvSpPr/>
          <p:nvPr/>
        </p:nvSpPr>
        <p:spPr>
          <a:xfrm>
            <a:off x="11713975" y="-3419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5" name="Rectangle 274"/>
          <p:cNvSpPr/>
          <p:nvPr/>
        </p:nvSpPr>
        <p:spPr>
          <a:xfrm>
            <a:off x="12890759" y="-5781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6" name="Rectangle 275"/>
          <p:cNvSpPr/>
          <p:nvPr/>
        </p:nvSpPr>
        <p:spPr>
          <a:xfrm>
            <a:off x="13195559" y="-5476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7" name="Rectangle 276"/>
          <p:cNvSpPr/>
          <p:nvPr/>
        </p:nvSpPr>
        <p:spPr>
          <a:xfrm>
            <a:off x="13500359" y="-5171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8" name="Rectangle 277"/>
          <p:cNvSpPr/>
          <p:nvPr/>
        </p:nvSpPr>
        <p:spPr>
          <a:xfrm>
            <a:off x="13805159" y="-4866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9" name="Rectangle 278"/>
          <p:cNvSpPr/>
          <p:nvPr/>
        </p:nvSpPr>
        <p:spPr>
          <a:xfrm>
            <a:off x="14109959" y="-4562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0" name="Rectangle 279"/>
          <p:cNvSpPr/>
          <p:nvPr/>
        </p:nvSpPr>
        <p:spPr>
          <a:xfrm>
            <a:off x="14414759" y="-4257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1" name="Rectangle 280"/>
          <p:cNvSpPr/>
          <p:nvPr/>
        </p:nvSpPr>
        <p:spPr>
          <a:xfrm>
            <a:off x="14719559" y="-3952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2" name="Rectangle 281"/>
          <p:cNvSpPr/>
          <p:nvPr/>
        </p:nvSpPr>
        <p:spPr>
          <a:xfrm>
            <a:off x="15024359" y="-3647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3" name="Rectangle 282"/>
          <p:cNvSpPr/>
          <p:nvPr/>
        </p:nvSpPr>
        <p:spPr>
          <a:xfrm>
            <a:off x="14414759" y="-3342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16369805" y="-5678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16674605" y="-5374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16979405" y="-5069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7" name="Rectangle 286"/>
          <p:cNvSpPr/>
          <p:nvPr/>
        </p:nvSpPr>
        <p:spPr>
          <a:xfrm>
            <a:off x="17284205" y="-4764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8" name="Rectangle 287"/>
          <p:cNvSpPr/>
          <p:nvPr/>
        </p:nvSpPr>
        <p:spPr>
          <a:xfrm>
            <a:off x="17589005" y="-4459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9" name="Rectangle 288"/>
          <p:cNvSpPr/>
          <p:nvPr/>
        </p:nvSpPr>
        <p:spPr>
          <a:xfrm>
            <a:off x="17893805" y="-4154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0" name="Rectangle 289"/>
          <p:cNvSpPr/>
          <p:nvPr/>
        </p:nvSpPr>
        <p:spPr>
          <a:xfrm>
            <a:off x="18198605" y="-3850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1" name="Rectangle 290"/>
          <p:cNvSpPr/>
          <p:nvPr/>
        </p:nvSpPr>
        <p:spPr>
          <a:xfrm>
            <a:off x="18503405" y="-3545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2" name="Rectangle 291"/>
          <p:cNvSpPr/>
          <p:nvPr/>
        </p:nvSpPr>
        <p:spPr>
          <a:xfrm>
            <a:off x="18808205" y="-3240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3" name="Rectangle 292"/>
          <p:cNvSpPr/>
          <p:nvPr/>
        </p:nvSpPr>
        <p:spPr>
          <a:xfrm>
            <a:off x="19113005" y="-2935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4" name="Rectangle 293"/>
          <p:cNvSpPr/>
          <p:nvPr/>
        </p:nvSpPr>
        <p:spPr>
          <a:xfrm>
            <a:off x="19908455" y="-5672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5" name="Rectangle 294"/>
          <p:cNvSpPr/>
          <p:nvPr/>
        </p:nvSpPr>
        <p:spPr>
          <a:xfrm>
            <a:off x="20213255" y="-5368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6" name="Rectangle 295"/>
          <p:cNvSpPr/>
          <p:nvPr/>
        </p:nvSpPr>
        <p:spPr>
          <a:xfrm>
            <a:off x="20518055" y="-5063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7" name="Rectangle 296"/>
          <p:cNvSpPr/>
          <p:nvPr/>
        </p:nvSpPr>
        <p:spPr>
          <a:xfrm>
            <a:off x="20822855" y="-4758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8" name="Rectangle 297"/>
          <p:cNvSpPr/>
          <p:nvPr/>
        </p:nvSpPr>
        <p:spPr>
          <a:xfrm>
            <a:off x="21127655" y="-4453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9" name="Rectangle 298"/>
          <p:cNvSpPr/>
          <p:nvPr/>
        </p:nvSpPr>
        <p:spPr>
          <a:xfrm>
            <a:off x="21432455" y="-4148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0" name="Rectangle 299"/>
          <p:cNvSpPr/>
          <p:nvPr/>
        </p:nvSpPr>
        <p:spPr>
          <a:xfrm>
            <a:off x="21737255" y="-3844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1" name="Rectangle 300"/>
          <p:cNvSpPr/>
          <p:nvPr/>
        </p:nvSpPr>
        <p:spPr>
          <a:xfrm>
            <a:off x="25086879" y="-3539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2" name="Rectangle 301"/>
          <p:cNvSpPr/>
          <p:nvPr/>
        </p:nvSpPr>
        <p:spPr>
          <a:xfrm>
            <a:off x="25391679" y="-3234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3" name="Rectangle 302"/>
          <p:cNvSpPr/>
          <p:nvPr/>
        </p:nvSpPr>
        <p:spPr>
          <a:xfrm>
            <a:off x="27670384" y="-6162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4" name="Rectangle 303"/>
          <p:cNvSpPr/>
          <p:nvPr/>
        </p:nvSpPr>
        <p:spPr>
          <a:xfrm>
            <a:off x="26301208" y="-5857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26606008" y="-5553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6" name="Rectangle 305"/>
          <p:cNvSpPr/>
          <p:nvPr/>
        </p:nvSpPr>
        <p:spPr>
          <a:xfrm>
            <a:off x="26910808" y="-5248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7" name="Rectangle 306"/>
          <p:cNvSpPr/>
          <p:nvPr/>
        </p:nvSpPr>
        <p:spPr>
          <a:xfrm>
            <a:off x="27215608" y="-4943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8" name="Rectangle 307"/>
          <p:cNvSpPr/>
          <p:nvPr/>
        </p:nvSpPr>
        <p:spPr>
          <a:xfrm>
            <a:off x="27520408" y="-4638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9" name="Rectangle 308"/>
          <p:cNvSpPr/>
          <p:nvPr/>
        </p:nvSpPr>
        <p:spPr>
          <a:xfrm>
            <a:off x="27825208" y="-4333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0" name="Rectangle 309"/>
          <p:cNvSpPr/>
          <p:nvPr/>
        </p:nvSpPr>
        <p:spPr>
          <a:xfrm>
            <a:off x="28130008" y="-4029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1" name="Rectangle 310"/>
          <p:cNvSpPr/>
          <p:nvPr/>
        </p:nvSpPr>
        <p:spPr>
          <a:xfrm>
            <a:off x="28434808" y="-3724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5426769" y="-16108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3" name="Rectangle 312"/>
          <p:cNvSpPr/>
          <p:nvPr/>
        </p:nvSpPr>
        <p:spPr>
          <a:xfrm>
            <a:off x="5731569" y="-15803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4" name="Rectangle 313"/>
          <p:cNvSpPr/>
          <p:nvPr/>
        </p:nvSpPr>
        <p:spPr>
          <a:xfrm>
            <a:off x="6036369" y="-15498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5" name="Rectangle 314"/>
          <p:cNvSpPr/>
          <p:nvPr/>
        </p:nvSpPr>
        <p:spPr>
          <a:xfrm>
            <a:off x="6341169" y="-15193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6" name="Rectangle 315"/>
          <p:cNvSpPr/>
          <p:nvPr/>
        </p:nvSpPr>
        <p:spPr>
          <a:xfrm>
            <a:off x="6645969" y="-148889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7" name="Rectangle 316"/>
          <p:cNvSpPr/>
          <p:nvPr/>
        </p:nvSpPr>
        <p:spPr>
          <a:xfrm>
            <a:off x="6950769" y="-14584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8" name="Rectangle 317"/>
          <p:cNvSpPr/>
          <p:nvPr/>
        </p:nvSpPr>
        <p:spPr>
          <a:xfrm>
            <a:off x="7255569" y="-14279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9" name="Rectangle 318"/>
          <p:cNvSpPr/>
          <p:nvPr/>
        </p:nvSpPr>
        <p:spPr>
          <a:xfrm>
            <a:off x="7560369" y="-13974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20" name="Rectangle 319"/>
          <p:cNvSpPr/>
          <p:nvPr/>
        </p:nvSpPr>
        <p:spPr>
          <a:xfrm>
            <a:off x="21761347" y="7226059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" name="Right Arrow 2">
            <a:hlinkClick r:id="" action="ppaction://hlinkshowjump?jump=nextslide"/>
          </p:cNvPr>
          <p:cNvSpPr/>
          <p:nvPr/>
        </p:nvSpPr>
        <p:spPr>
          <a:xfrm>
            <a:off x="19155137" y="12423225"/>
            <a:ext cx="1783988" cy="989718"/>
          </a:xfrm>
          <a:prstGeom prst="right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lnSpc>
                <a:spcPct val="150000"/>
              </a:lnSpc>
              <a:buClrTx/>
            </a:pPr>
            <a:r>
              <a:rPr lang="en-GB" sz="1600" kern="1200" dirty="0">
                <a:solidFill>
                  <a:prstClr val="black"/>
                </a:solidFill>
                <a:latin typeface="Arial Black" panose="020B0A04020102020204" pitchFamily="34" charset="0"/>
              </a:rPr>
              <a:t>NEXT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8745713" y="7231211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46" name="Rectangle 45"/>
          <p:cNvSpPr/>
          <p:nvPr/>
        </p:nvSpPr>
        <p:spPr>
          <a:xfrm>
            <a:off x="-4355845" y="-1306919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-1986425" y="-1318083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937381" y="-1329850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49" name="Rectangle 48"/>
          <p:cNvSpPr/>
          <p:nvPr/>
        </p:nvSpPr>
        <p:spPr>
          <a:xfrm>
            <a:off x="7952148" y="7226059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1919570" y="-13079026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51" name="Rectangle 50"/>
          <p:cNvSpPr/>
          <p:nvPr/>
        </p:nvSpPr>
        <p:spPr>
          <a:xfrm>
            <a:off x="15395868" y="-13688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4077694" y="7226059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3D073D6D-62DF-9E7E-DD79-0CED13E051CD}"/>
              </a:ext>
            </a:extLst>
          </p:cNvPr>
          <p:cNvSpPr/>
          <p:nvPr/>
        </p:nvSpPr>
        <p:spPr>
          <a:xfrm>
            <a:off x="3317462" y="340719"/>
            <a:ext cx="2269010" cy="1413534"/>
          </a:xfrm>
          <a:prstGeom prst="ellipse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US" sz="96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7</a:t>
            </a:r>
          </a:p>
        </p:txBody>
      </p:sp>
      <p:sp>
        <p:nvSpPr>
          <p:cNvPr id="364" name="Cube 363">
            <a:extLst>
              <a:ext uri="{FF2B5EF4-FFF2-40B4-BE49-F238E27FC236}">
                <a16:creationId xmlns:a16="http://schemas.microsoft.com/office/drawing/2014/main" id="{456F9A36-19E2-33C9-99CA-81CB34D5C94E}"/>
              </a:ext>
            </a:extLst>
          </p:cNvPr>
          <p:cNvSpPr/>
          <p:nvPr/>
        </p:nvSpPr>
        <p:spPr>
          <a:xfrm rot="10800000" flipH="1">
            <a:off x="899168" y="3283500"/>
            <a:ext cx="1038306" cy="9610430"/>
          </a:xfrm>
          <a:prstGeom prst="cube">
            <a:avLst/>
          </a:prstGeom>
          <a:gradFill flip="none" rotWithShape="1">
            <a:gsLst>
              <a:gs pos="0">
                <a:srgbClr val="663300"/>
              </a:gs>
              <a:gs pos="64000">
                <a:srgbClr val="663300"/>
              </a:gs>
              <a:gs pos="21000">
                <a:srgbClr val="9F480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GB" sz="3600" kern="120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65" name="Group 321">
            <a:extLst>
              <a:ext uri="{FF2B5EF4-FFF2-40B4-BE49-F238E27FC236}">
                <a16:creationId xmlns:a16="http://schemas.microsoft.com/office/drawing/2014/main" id="{E84D6747-1D10-F79E-BD65-7AC60FBCCE0E}"/>
              </a:ext>
            </a:extLst>
          </p:cNvPr>
          <p:cNvGrpSpPr/>
          <p:nvPr/>
        </p:nvGrpSpPr>
        <p:grpSpPr>
          <a:xfrm>
            <a:off x="870673" y="2826299"/>
            <a:ext cx="5791200" cy="1219200"/>
            <a:chOff x="1401866" y="1132982"/>
            <a:chExt cx="2787336" cy="517727"/>
          </a:xfrm>
        </p:grpSpPr>
        <p:sp>
          <p:nvSpPr>
            <p:cNvPr id="366" name="Freeform 322">
              <a:extLst>
                <a:ext uri="{FF2B5EF4-FFF2-40B4-BE49-F238E27FC236}">
                  <a16:creationId xmlns:a16="http://schemas.microsoft.com/office/drawing/2014/main" id="{5B4741A9-356F-0B12-5539-F8680EF923F9}"/>
                </a:ext>
              </a:extLst>
            </p:cNvPr>
            <p:cNvSpPr/>
            <p:nvPr/>
          </p:nvSpPr>
          <p:spPr>
            <a:xfrm>
              <a:off x="4072999" y="1133855"/>
              <a:ext cx="97971" cy="468000"/>
            </a:xfrm>
            <a:custGeom>
              <a:avLst/>
              <a:gdLst>
                <a:gd name="connsiteX0" fmla="*/ 8164 w 106136"/>
                <a:gd name="connsiteY0" fmla="*/ 0 h 481693"/>
                <a:gd name="connsiteX1" fmla="*/ 97971 w 106136"/>
                <a:gd name="connsiteY1" fmla="*/ 73479 h 481693"/>
                <a:gd name="connsiteX2" fmla="*/ 106136 w 106136"/>
                <a:gd name="connsiteY2" fmla="*/ 481693 h 481693"/>
                <a:gd name="connsiteX3" fmla="*/ 0 w 106136"/>
                <a:gd name="connsiteY3" fmla="*/ 408214 h 481693"/>
                <a:gd name="connsiteX4" fmla="*/ 8164 w 106136"/>
                <a:gd name="connsiteY4" fmla="*/ 0 h 48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36" h="481693">
                  <a:moveTo>
                    <a:pt x="8164" y="0"/>
                  </a:moveTo>
                  <a:lnTo>
                    <a:pt x="97971" y="73479"/>
                  </a:lnTo>
                  <a:lnTo>
                    <a:pt x="106136" y="481693"/>
                  </a:lnTo>
                  <a:lnTo>
                    <a:pt x="0" y="408214"/>
                  </a:lnTo>
                  <a:lnTo>
                    <a:pt x="8164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63300"/>
                </a:gs>
                <a:gs pos="90000">
                  <a:srgbClr val="191815"/>
                </a:gs>
                <a:gs pos="19000">
                  <a:srgbClr val="9F480D"/>
                </a:gs>
              </a:gsLst>
              <a:lin ang="5400000" scaled="1"/>
              <a:tileRect/>
            </a:gradFill>
            <a:ln>
              <a:solidFill>
                <a:srgbClr val="19181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grpSp>
          <p:nvGrpSpPr>
            <p:cNvPr id="390" name="Group 22">
              <a:extLst>
                <a:ext uri="{FF2B5EF4-FFF2-40B4-BE49-F238E27FC236}">
                  <a16:creationId xmlns:a16="http://schemas.microsoft.com/office/drawing/2014/main" id="{91D048AD-7307-009A-1ACA-00908AFC8D65}"/>
                </a:ext>
              </a:extLst>
            </p:cNvPr>
            <p:cNvGrpSpPr/>
            <p:nvPr/>
          </p:nvGrpSpPr>
          <p:grpSpPr>
            <a:xfrm>
              <a:off x="1401866" y="1132982"/>
              <a:ext cx="2787336" cy="517727"/>
              <a:chOff x="1408434" y="1126671"/>
              <a:chExt cx="2787336" cy="517727"/>
            </a:xfrm>
          </p:grpSpPr>
          <p:sp>
            <p:nvSpPr>
              <p:cNvPr id="391" name="Rectangle 390">
                <a:extLst>
                  <a:ext uri="{FF2B5EF4-FFF2-40B4-BE49-F238E27FC236}">
                    <a16:creationId xmlns:a16="http://schemas.microsoft.com/office/drawing/2014/main" id="{64B2DF25-50C9-8ABB-37EE-3FA05557A6F3}"/>
                  </a:ext>
                </a:extLst>
              </p:cNvPr>
              <p:cNvSpPr/>
              <p:nvPr/>
            </p:nvSpPr>
            <p:spPr>
              <a:xfrm>
                <a:off x="1408434" y="1126671"/>
                <a:ext cx="2677886" cy="409166"/>
              </a:xfrm>
              <a:prstGeom prst="rect">
                <a:avLst/>
              </a:prstGeom>
              <a:gradFill flip="none" rotWithShape="1">
                <a:gsLst>
                  <a:gs pos="0">
                    <a:srgbClr val="663300"/>
                  </a:gs>
                  <a:gs pos="64000">
                    <a:srgbClr val="663300"/>
                  </a:gs>
                  <a:gs pos="21000">
                    <a:srgbClr val="9F480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828800">
                  <a:buClrTx/>
                </a:pPr>
                <a:endParaRPr lang="en-GB" sz="3600" kern="120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92" name="Group 17">
                <a:extLst>
                  <a:ext uri="{FF2B5EF4-FFF2-40B4-BE49-F238E27FC236}">
                    <a16:creationId xmlns:a16="http://schemas.microsoft.com/office/drawing/2014/main" id="{AAAA1596-A6E3-F81D-C05D-84C0702C90A2}"/>
                  </a:ext>
                </a:extLst>
              </p:cNvPr>
              <p:cNvGrpSpPr/>
              <p:nvPr/>
            </p:nvGrpSpPr>
            <p:grpSpPr>
              <a:xfrm>
                <a:off x="1801368" y="1513072"/>
                <a:ext cx="2394402" cy="131326"/>
                <a:chOff x="1819656" y="722376"/>
                <a:chExt cx="2350008" cy="131326"/>
              </a:xfrm>
            </p:grpSpPr>
            <p:sp>
              <p:nvSpPr>
                <p:cNvPr id="393" name="Freeform 326">
                  <a:extLst>
                    <a:ext uri="{FF2B5EF4-FFF2-40B4-BE49-F238E27FC236}">
                      <a16:creationId xmlns:a16="http://schemas.microsoft.com/office/drawing/2014/main" id="{6EE4B5EB-61AD-15E9-FCEC-7521F0541141}"/>
                    </a:ext>
                  </a:extLst>
                </p:cNvPr>
                <p:cNvSpPr/>
                <p:nvPr/>
              </p:nvSpPr>
              <p:spPr>
                <a:xfrm>
                  <a:off x="1819656" y="743974"/>
                  <a:ext cx="2350008" cy="109728"/>
                </a:xfrm>
                <a:custGeom>
                  <a:avLst/>
                  <a:gdLst>
                    <a:gd name="connsiteX0" fmla="*/ 118872 w 2350008"/>
                    <a:gd name="connsiteY0" fmla="*/ 109728 h 109728"/>
                    <a:gd name="connsiteX1" fmla="*/ 0 w 2350008"/>
                    <a:gd name="connsiteY1" fmla="*/ 0 h 109728"/>
                    <a:gd name="connsiteX2" fmla="*/ 2249424 w 2350008"/>
                    <a:gd name="connsiteY2" fmla="*/ 18288 h 109728"/>
                    <a:gd name="connsiteX3" fmla="*/ 2350008 w 2350008"/>
                    <a:gd name="connsiteY3" fmla="*/ 82296 h 109728"/>
                    <a:gd name="connsiteX4" fmla="*/ 118872 w 2350008"/>
                    <a:gd name="connsiteY4" fmla="*/ 109728 h 10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0008" h="109728">
                      <a:moveTo>
                        <a:pt x="118872" y="109728"/>
                      </a:moveTo>
                      <a:lnTo>
                        <a:pt x="0" y="0"/>
                      </a:lnTo>
                      <a:lnTo>
                        <a:pt x="2249424" y="18288"/>
                      </a:lnTo>
                      <a:lnTo>
                        <a:pt x="2350008" y="82296"/>
                      </a:lnTo>
                      <a:lnTo>
                        <a:pt x="118872" y="10972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4" name="Freeform 327">
                  <a:extLst>
                    <a:ext uri="{FF2B5EF4-FFF2-40B4-BE49-F238E27FC236}">
                      <a16:creationId xmlns:a16="http://schemas.microsoft.com/office/drawing/2014/main" id="{1FC0EFD5-DF29-60A5-9D0C-764E8B845BE5}"/>
                    </a:ext>
                  </a:extLst>
                </p:cNvPr>
                <p:cNvSpPr/>
                <p:nvPr/>
              </p:nvSpPr>
              <p:spPr>
                <a:xfrm>
                  <a:off x="2148840" y="722376"/>
                  <a:ext cx="2002536" cy="100584"/>
                </a:xfrm>
                <a:custGeom>
                  <a:avLst/>
                  <a:gdLst>
                    <a:gd name="connsiteX0" fmla="*/ 0 w 2002536"/>
                    <a:gd name="connsiteY0" fmla="*/ 18288 h 100584"/>
                    <a:gd name="connsiteX1" fmla="*/ 1883664 w 2002536"/>
                    <a:gd name="connsiteY1" fmla="*/ 0 h 100584"/>
                    <a:gd name="connsiteX2" fmla="*/ 2002536 w 2002536"/>
                    <a:gd name="connsiteY2" fmla="*/ 91440 h 100584"/>
                    <a:gd name="connsiteX3" fmla="*/ 137160 w 2002536"/>
                    <a:gd name="connsiteY3" fmla="*/ 100584 h 100584"/>
                    <a:gd name="connsiteX4" fmla="*/ 82296 w 2002536"/>
                    <a:gd name="connsiteY4" fmla="*/ 18288 h 100584"/>
                    <a:gd name="connsiteX5" fmla="*/ 82296 w 2002536"/>
                    <a:gd name="connsiteY5" fmla="*/ 18288 h 10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2536" h="100584">
                      <a:moveTo>
                        <a:pt x="0" y="18288"/>
                      </a:moveTo>
                      <a:lnTo>
                        <a:pt x="1883664" y="0"/>
                      </a:lnTo>
                      <a:lnTo>
                        <a:pt x="2002536" y="91440"/>
                      </a:lnTo>
                      <a:lnTo>
                        <a:pt x="137160" y="100584"/>
                      </a:lnTo>
                      <a:lnTo>
                        <a:pt x="82296" y="18288"/>
                      </a:lnTo>
                      <a:lnTo>
                        <a:pt x="82296" y="18288"/>
                      </a:lnTo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95" name="Group 328">
            <a:extLst>
              <a:ext uri="{FF2B5EF4-FFF2-40B4-BE49-F238E27FC236}">
                <a16:creationId xmlns:a16="http://schemas.microsoft.com/office/drawing/2014/main" id="{FAE27E60-1EB5-A684-3DCA-3BF57D525302}"/>
              </a:ext>
            </a:extLst>
          </p:cNvPr>
          <p:cNvGrpSpPr/>
          <p:nvPr/>
        </p:nvGrpSpPr>
        <p:grpSpPr>
          <a:xfrm>
            <a:off x="1688737" y="3740700"/>
            <a:ext cx="1772736" cy="2217326"/>
            <a:chOff x="1801368" y="1515690"/>
            <a:chExt cx="886968" cy="1114337"/>
          </a:xfrm>
        </p:grpSpPr>
        <p:sp>
          <p:nvSpPr>
            <p:cNvPr id="396" name="Freeform 329">
              <a:extLst>
                <a:ext uri="{FF2B5EF4-FFF2-40B4-BE49-F238E27FC236}">
                  <a16:creationId xmlns:a16="http://schemas.microsoft.com/office/drawing/2014/main" id="{56E10CEA-F391-75AD-3F32-8570C5975B44}"/>
                </a:ext>
              </a:extLst>
            </p:cNvPr>
            <p:cNvSpPr/>
            <p:nvPr/>
          </p:nvSpPr>
          <p:spPr>
            <a:xfrm>
              <a:off x="1801368" y="1515690"/>
              <a:ext cx="824593" cy="1114337"/>
            </a:xfrm>
            <a:custGeom>
              <a:avLst/>
              <a:gdLst>
                <a:gd name="connsiteX0" fmla="*/ 432707 w 824592"/>
                <a:gd name="connsiteY0" fmla="*/ 0 h 906236"/>
                <a:gd name="connsiteX1" fmla="*/ 824592 w 824592"/>
                <a:gd name="connsiteY1" fmla="*/ 8164 h 906236"/>
                <a:gd name="connsiteX2" fmla="*/ 0 w 824592"/>
                <a:gd name="connsiteY2" fmla="*/ 906236 h 906236"/>
                <a:gd name="connsiteX3" fmla="*/ 8164 w 824592"/>
                <a:gd name="connsiteY3" fmla="*/ 538843 h 906236"/>
                <a:gd name="connsiteX4" fmla="*/ 489857 w 824592"/>
                <a:gd name="connsiteY4" fmla="*/ 8164 h 906236"/>
                <a:gd name="connsiteX5" fmla="*/ 775607 w 824592"/>
                <a:gd name="connsiteY5" fmla="*/ 16328 h 9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592" h="906236">
                  <a:moveTo>
                    <a:pt x="432707" y="0"/>
                  </a:moveTo>
                  <a:lnTo>
                    <a:pt x="824592" y="8164"/>
                  </a:lnTo>
                  <a:lnTo>
                    <a:pt x="0" y="906236"/>
                  </a:lnTo>
                  <a:lnTo>
                    <a:pt x="8164" y="538843"/>
                  </a:lnTo>
                  <a:lnTo>
                    <a:pt x="489857" y="8164"/>
                  </a:lnTo>
                  <a:lnTo>
                    <a:pt x="775607" y="16328"/>
                  </a:lnTo>
                </a:path>
              </a:pathLst>
            </a:custGeom>
            <a:gradFill>
              <a:gsLst>
                <a:gs pos="21000">
                  <a:srgbClr val="462006"/>
                </a:gs>
                <a:gs pos="39000">
                  <a:srgbClr val="663300"/>
                </a:gs>
                <a:gs pos="57000">
                  <a:srgbClr val="663300"/>
                </a:gs>
                <a:gs pos="79000">
                  <a:srgbClr val="663300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97" name="Freeform 330">
              <a:extLst>
                <a:ext uri="{FF2B5EF4-FFF2-40B4-BE49-F238E27FC236}">
                  <a16:creationId xmlns:a16="http://schemas.microsoft.com/office/drawing/2014/main" id="{2FA7A4BF-96C7-D357-449C-45E56E12E86B}"/>
                </a:ext>
              </a:extLst>
            </p:cNvPr>
            <p:cNvSpPr/>
            <p:nvPr/>
          </p:nvSpPr>
          <p:spPr>
            <a:xfrm>
              <a:off x="1801368" y="1524218"/>
              <a:ext cx="886968" cy="1097280"/>
            </a:xfrm>
            <a:custGeom>
              <a:avLst/>
              <a:gdLst>
                <a:gd name="connsiteX0" fmla="*/ 0 w 886968"/>
                <a:gd name="connsiteY0" fmla="*/ 1069848 h 1097280"/>
                <a:gd name="connsiteX1" fmla="*/ 155448 w 886968"/>
                <a:gd name="connsiteY1" fmla="*/ 1097280 h 1097280"/>
                <a:gd name="connsiteX2" fmla="*/ 886968 w 886968"/>
                <a:gd name="connsiteY2" fmla="*/ 109728 h 1097280"/>
                <a:gd name="connsiteX3" fmla="*/ 804672 w 886968"/>
                <a:gd name="connsiteY3" fmla="*/ 0 h 1097280"/>
                <a:gd name="connsiteX4" fmla="*/ 0 w 886968"/>
                <a:gd name="connsiteY4" fmla="*/ 1069848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968" h="1097280">
                  <a:moveTo>
                    <a:pt x="0" y="1069848"/>
                  </a:moveTo>
                  <a:lnTo>
                    <a:pt x="155448" y="1097280"/>
                  </a:lnTo>
                  <a:lnTo>
                    <a:pt x="886968" y="109728"/>
                  </a:lnTo>
                  <a:lnTo>
                    <a:pt x="804672" y="0"/>
                  </a:lnTo>
                  <a:lnTo>
                    <a:pt x="0" y="10698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98" name="Group 331">
            <a:extLst>
              <a:ext uri="{FF2B5EF4-FFF2-40B4-BE49-F238E27FC236}">
                <a16:creationId xmlns:a16="http://schemas.microsoft.com/office/drawing/2014/main" id="{6298FC11-5DFE-3CA6-10B1-4CA5E0A91601}"/>
              </a:ext>
            </a:extLst>
          </p:cNvPr>
          <p:cNvGrpSpPr/>
          <p:nvPr/>
        </p:nvGrpSpPr>
        <p:grpSpPr>
          <a:xfrm>
            <a:off x="5094631" y="2838569"/>
            <a:ext cx="1133372" cy="3377200"/>
            <a:chOff x="6750337" y="146857"/>
            <a:chExt cx="566686" cy="1688600"/>
          </a:xfrm>
        </p:grpSpPr>
        <p:pic>
          <p:nvPicPr>
            <p:cNvPr id="399" name="Picture 2" descr="C:\Users\John\AppData\Local\Microsoft\Windows\INetCache\IE\YRAR3VSC\noose[1].gif">
              <a:extLst>
                <a:ext uri="{FF2B5EF4-FFF2-40B4-BE49-F238E27FC236}">
                  <a16:creationId xmlns:a16="http://schemas.microsoft.com/office/drawing/2014/main" id="{84A6865F-58DD-9D6B-1231-4FC0E8DC1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0337" y="662834"/>
              <a:ext cx="566686" cy="1172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00" name="Group 100">
              <a:extLst>
                <a:ext uri="{FF2B5EF4-FFF2-40B4-BE49-F238E27FC236}">
                  <a16:creationId xmlns:a16="http://schemas.microsoft.com/office/drawing/2014/main" id="{9BEA3025-BFE2-DCD9-D991-4012C92854D1}"/>
                </a:ext>
              </a:extLst>
            </p:cNvPr>
            <p:cNvGrpSpPr/>
            <p:nvPr/>
          </p:nvGrpSpPr>
          <p:grpSpPr>
            <a:xfrm>
              <a:off x="6888762" y="185295"/>
              <a:ext cx="337445" cy="579175"/>
              <a:chOff x="6888762" y="185295"/>
              <a:chExt cx="337445" cy="579175"/>
            </a:xfrm>
          </p:grpSpPr>
          <p:pic>
            <p:nvPicPr>
              <p:cNvPr id="427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62BC9FEB-558E-8F69-9902-53C6569AC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28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DDF884A5-597C-0DC2-72A7-96DA8F9472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29" name="Group 25">
                <a:extLst>
                  <a:ext uri="{FF2B5EF4-FFF2-40B4-BE49-F238E27FC236}">
                    <a16:creationId xmlns:a16="http://schemas.microsoft.com/office/drawing/2014/main" id="{C6D4B564-087E-D041-E9B8-8E9972BAD358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30" name="Group 24">
                  <a:extLst>
                    <a:ext uri="{FF2B5EF4-FFF2-40B4-BE49-F238E27FC236}">
                      <a16:creationId xmlns:a16="http://schemas.microsoft.com/office/drawing/2014/main" id="{761E3E00-58CB-37F8-0209-D0A0D254D601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7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EFD53629-E749-43DE-D390-896193424FB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8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7A3A4A7-F609-6891-99C2-F0F5AD45F21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1" name="Group 101">
                  <a:extLst>
                    <a:ext uri="{FF2B5EF4-FFF2-40B4-BE49-F238E27FC236}">
                      <a16:creationId xmlns:a16="http://schemas.microsoft.com/office/drawing/2014/main" id="{0D1254A3-A7F3-1B75-349F-9866A6651227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D036D8D5-53EB-5F08-ACAC-DDDD8A256A1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A4EC7CB-2154-3417-5AAA-E70BEB4C1DD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2" name="Group 104">
                  <a:extLst>
                    <a:ext uri="{FF2B5EF4-FFF2-40B4-BE49-F238E27FC236}">
                      <a16:creationId xmlns:a16="http://schemas.microsoft.com/office/drawing/2014/main" id="{6A5E8AC2-EC0F-BD1A-4558-0757064EDF11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D80B56E-5FE7-37E9-F4E4-4AC1B2C6BBE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EDD6D9E-A16C-01A2-2661-7B587BD9E51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1" name="Group 114">
              <a:extLst>
                <a:ext uri="{FF2B5EF4-FFF2-40B4-BE49-F238E27FC236}">
                  <a16:creationId xmlns:a16="http://schemas.microsoft.com/office/drawing/2014/main" id="{583BB97C-DD38-9085-592D-EC30872519C0}"/>
                </a:ext>
              </a:extLst>
            </p:cNvPr>
            <p:cNvGrpSpPr/>
            <p:nvPr/>
          </p:nvGrpSpPr>
          <p:grpSpPr>
            <a:xfrm>
              <a:off x="6846456" y="146857"/>
              <a:ext cx="337445" cy="579175"/>
              <a:chOff x="6888762" y="185295"/>
              <a:chExt cx="337445" cy="579175"/>
            </a:xfrm>
          </p:grpSpPr>
          <p:pic>
            <p:nvPicPr>
              <p:cNvPr id="415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906C9455-793D-4B2D-DC3E-FDBE1E9F36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16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B3D2FF64-7B37-840E-DE19-33444C6708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17" name="Group 117">
                <a:extLst>
                  <a:ext uri="{FF2B5EF4-FFF2-40B4-BE49-F238E27FC236}">
                    <a16:creationId xmlns:a16="http://schemas.microsoft.com/office/drawing/2014/main" id="{3A0538D5-F191-310F-19C6-E8207BCF7EA6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18" name="Group 118">
                  <a:extLst>
                    <a:ext uri="{FF2B5EF4-FFF2-40B4-BE49-F238E27FC236}">
                      <a16:creationId xmlns:a16="http://schemas.microsoft.com/office/drawing/2014/main" id="{02EB18B0-9173-4E98-B665-D73931411271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BD81A71B-4241-2457-AF21-CF26759B42B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81FD520B-CDA1-861D-CB02-E4F24F8AFCF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19" name="Group 119">
                  <a:extLst>
                    <a:ext uri="{FF2B5EF4-FFF2-40B4-BE49-F238E27FC236}">
                      <a16:creationId xmlns:a16="http://schemas.microsoft.com/office/drawing/2014/main" id="{202773B3-AC49-8130-A1AC-FCE0160058D3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4F25CA8-5125-707E-6FA3-B6342687CAE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D2F256B0-34D3-EE1A-6B30-9102312C4F6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20" name="Group 120">
                  <a:extLst>
                    <a:ext uri="{FF2B5EF4-FFF2-40B4-BE49-F238E27FC236}">
                      <a16:creationId xmlns:a16="http://schemas.microsoft.com/office/drawing/2014/main" id="{F3054440-EF35-F179-6574-3CED96CA4553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2DCE151A-70A6-60B9-4A8B-0B64BABDAB4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4E9DD62-B5DA-ED99-0DB9-A4B0B4C9705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2" name="Group 127">
              <a:extLst>
                <a:ext uri="{FF2B5EF4-FFF2-40B4-BE49-F238E27FC236}">
                  <a16:creationId xmlns:a16="http://schemas.microsoft.com/office/drawing/2014/main" id="{21AE232F-A5C1-2247-4D93-3B1C238A1F51}"/>
                </a:ext>
              </a:extLst>
            </p:cNvPr>
            <p:cNvGrpSpPr/>
            <p:nvPr/>
          </p:nvGrpSpPr>
          <p:grpSpPr>
            <a:xfrm>
              <a:off x="6927024" y="173196"/>
              <a:ext cx="337445" cy="579175"/>
              <a:chOff x="6888762" y="185295"/>
              <a:chExt cx="337445" cy="579175"/>
            </a:xfrm>
          </p:grpSpPr>
          <p:pic>
            <p:nvPicPr>
              <p:cNvPr id="403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C157BA0D-7686-CD9B-C1EB-AF1997E98B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04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AB83B57E-9225-E44D-0D94-91F0E5A380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05" name="Group 130">
                <a:extLst>
                  <a:ext uri="{FF2B5EF4-FFF2-40B4-BE49-F238E27FC236}">
                    <a16:creationId xmlns:a16="http://schemas.microsoft.com/office/drawing/2014/main" id="{0C874977-259A-A11E-F609-B410B8307B3E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06" name="Group 131">
                  <a:extLst>
                    <a:ext uri="{FF2B5EF4-FFF2-40B4-BE49-F238E27FC236}">
                      <a16:creationId xmlns:a16="http://schemas.microsoft.com/office/drawing/2014/main" id="{FFBC6F6C-0EE2-F745-4718-6E8F659FFD7D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0620A244-7F11-903A-8475-CCD577FF437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999AF639-D9AB-7792-1D5C-34A7CEFC5BB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7" name="Group 132">
                  <a:extLst>
                    <a:ext uri="{FF2B5EF4-FFF2-40B4-BE49-F238E27FC236}">
                      <a16:creationId xmlns:a16="http://schemas.microsoft.com/office/drawing/2014/main" id="{585AD239-0F84-249A-A955-3B1DDB21735C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31583C1-67D3-437E-D682-443943DDA46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9C3E0CDF-0850-AD8C-F810-BA2CC81000C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8" name="Group 133">
                  <a:extLst>
                    <a:ext uri="{FF2B5EF4-FFF2-40B4-BE49-F238E27FC236}">
                      <a16:creationId xmlns:a16="http://schemas.microsoft.com/office/drawing/2014/main" id="{C52FCDDC-8B31-5E08-B4C1-55B9BFCA2B96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09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C5D4B6D-D280-EC72-D8ED-602FF70DDA6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0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43EB09B3-0819-F072-5877-3A01D80362A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</p:grpSp>
      <p:pic>
        <p:nvPicPr>
          <p:cNvPr id="439" name="R. Leg">
            <a:extLst>
              <a:ext uri="{FF2B5EF4-FFF2-40B4-BE49-F238E27FC236}">
                <a16:creationId xmlns:a16="http://schemas.microsoft.com/office/drawing/2014/main" id="{792CBE94-5653-2092-70E3-171B57A4C458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761923" y="7872893"/>
            <a:ext cx="955368" cy="2682472"/>
          </a:xfrm>
          <a:prstGeom prst="rect">
            <a:avLst/>
          </a:prstGeom>
        </p:spPr>
      </p:pic>
      <p:pic>
        <p:nvPicPr>
          <p:cNvPr id="440" name="R.Arm">
            <a:extLst>
              <a:ext uri="{FF2B5EF4-FFF2-40B4-BE49-F238E27FC236}">
                <a16:creationId xmlns:a16="http://schemas.microsoft.com/office/drawing/2014/main" id="{BC4A6B20-631C-B17C-FB3E-72D0B874A532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933685" y="5840645"/>
            <a:ext cx="1207112" cy="2402032"/>
          </a:xfrm>
          <a:prstGeom prst="rect">
            <a:avLst/>
          </a:prstGeom>
        </p:spPr>
      </p:pic>
      <p:pic>
        <p:nvPicPr>
          <p:cNvPr id="441" name="L.arm">
            <a:extLst>
              <a:ext uri="{FF2B5EF4-FFF2-40B4-BE49-F238E27FC236}">
                <a16:creationId xmlns:a16="http://schemas.microsoft.com/office/drawing/2014/main" id="{CD75EA40-BBE3-7610-FC37-07B4DCAC6039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471419" y="5916006"/>
            <a:ext cx="1012024" cy="2426418"/>
          </a:xfrm>
          <a:prstGeom prst="rect">
            <a:avLst/>
          </a:prstGeom>
        </p:spPr>
      </p:pic>
      <p:pic>
        <p:nvPicPr>
          <p:cNvPr id="442" name="L.Leg">
            <a:extLst>
              <a:ext uri="{FF2B5EF4-FFF2-40B4-BE49-F238E27FC236}">
                <a16:creationId xmlns:a16="http://schemas.microsoft.com/office/drawing/2014/main" id="{15DA99CD-8950-27EC-AEB2-03E9319C1A2C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4772753" y="7872894"/>
            <a:ext cx="944020" cy="2597122"/>
          </a:xfrm>
          <a:prstGeom prst="rect">
            <a:avLst/>
          </a:prstGeom>
        </p:spPr>
      </p:pic>
      <p:pic>
        <p:nvPicPr>
          <p:cNvPr id="443" name="Body">
            <a:extLst>
              <a:ext uri="{FF2B5EF4-FFF2-40B4-BE49-F238E27FC236}">
                <a16:creationId xmlns:a16="http://schemas.microsoft.com/office/drawing/2014/main" id="{F563769C-7F85-4496-C9A6-1313DCCC4872}"/>
              </a:ext>
            </a:extLst>
          </p:cNvPr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5083397" y="5671579"/>
            <a:ext cx="1377816" cy="2438612"/>
          </a:xfrm>
          <a:prstGeom prst="rect">
            <a:avLst/>
          </a:prstGeom>
        </p:spPr>
      </p:pic>
      <p:pic>
        <p:nvPicPr>
          <p:cNvPr id="444" name="Head">
            <a:extLst>
              <a:ext uri="{FF2B5EF4-FFF2-40B4-BE49-F238E27FC236}">
                <a16:creationId xmlns:a16="http://schemas.microsoft.com/office/drawing/2014/main" id="{DCCEC917-87DA-8D1B-CE75-B8A14EC4B651}"/>
              </a:ext>
            </a:extLst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4569747" y="4371783"/>
            <a:ext cx="1658256" cy="1658256"/>
          </a:xfrm>
          <a:prstGeom prst="rect">
            <a:avLst/>
          </a:prstGeom>
        </p:spPr>
      </p:pic>
      <p:sp>
        <p:nvSpPr>
          <p:cNvPr id="445" name="Oval 444">
            <a:extLst>
              <a:ext uri="{FF2B5EF4-FFF2-40B4-BE49-F238E27FC236}">
                <a16:creationId xmlns:a16="http://schemas.microsoft.com/office/drawing/2014/main" id="{22EA48E4-5EE9-EF2F-6AFB-16AE8BA6BB5B}"/>
              </a:ext>
            </a:extLst>
          </p:cNvPr>
          <p:cNvSpPr>
            <a:spLocks noChangeAspect="1"/>
          </p:cNvSpPr>
          <p:nvPr/>
        </p:nvSpPr>
        <p:spPr>
          <a:xfrm>
            <a:off x="948942" y="46339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2</a:t>
            </a:r>
          </a:p>
        </p:txBody>
      </p:sp>
      <p:sp>
        <p:nvSpPr>
          <p:cNvPr id="446" name="Oval 445">
            <a:extLst>
              <a:ext uri="{FF2B5EF4-FFF2-40B4-BE49-F238E27FC236}">
                <a16:creationId xmlns:a16="http://schemas.microsoft.com/office/drawing/2014/main" id="{A3C68A2C-FA8B-05C3-5247-33CFBF2F2D14}"/>
              </a:ext>
            </a:extLst>
          </p:cNvPr>
          <p:cNvSpPr>
            <a:spLocks noChangeAspect="1"/>
          </p:cNvSpPr>
          <p:nvPr/>
        </p:nvSpPr>
        <p:spPr>
          <a:xfrm>
            <a:off x="948942" y="54879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3</a:t>
            </a:r>
          </a:p>
        </p:txBody>
      </p:sp>
      <p:sp>
        <p:nvSpPr>
          <p:cNvPr id="447" name="Oval 446">
            <a:extLst>
              <a:ext uri="{FF2B5EF4-FFF2-40B4-BE49-F238E27FC236}">
                <a16:creationId xmlns:a16="http://schemas.microsoft.com/office/drawing/2014/main" id="{EF8CBBAA-1F2D-09D4-3F4A-95641E226F73}"/>
              </a:ext>
            </a:extLst>
          </p:cNvPr>
          <p:cNvSpPr>
            <a:spLocks noChangeAspect="1"/>
          </p:cNvSpPr>
          <p:nvPr/>
        </p:nvSpPr>
        <p:spPr>
          <a:xfrm>
            <a:off x="948942" y="63418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4</a:t>
            </a:r>
          </a:p>
        </p:txBody>
      </p:sp>
      <p:sp>
        <p:nvSpPr>
          <p:cNvPr id="448" name="Oval 447">
            <a:extLst>
              <a:ext uri="{FF2B5EF4-FFF2-40B4-BE49-F238E27FC236}">
                <a16:creationId xmlns:a16="http://schemas.microsoft.com/office/drawing/2014/main" id="{2B1C7703-83D8-27A3-11C9-783F5C44F0A6}"/>
              </a:ext>
            </a:extLst>
          </p:cNvPr>
          <p:cNvSpPr>
            <a:spLocks noChangeAspect="1"/>
          </p:cNvSpPr>
          <p:nvPr/>
        </p:nvSpPr>
        <p:spPr>
          <a:xfrm>
            <a:off x="948942" y="719578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5</a:t>
            </a:r>
          </a:p>
        </p:txBody>
      </p:sp>
      <p:sp>
        <p:nvSpPr>
          <p:cNvPr id="449" name="Oval 448">
            <a:extLst>
              <a:ext uri="{FF2B5EF4-FFF2-40B4-BE49-F238E27FC236}">
                <a16:creationId xmlns:a16="http://schemas.microsoft.com/office/drawing/2014/main" id="{45A13D75-FE66-3B4A-DA8D-7AD7D29230CB}"/>
              </a:ext>
            </a:extLst>
          </p:cNvPr>
          <p:cNvSpPr>
            <a:spLocks noChangeAspect="1"/>
          </p:cNvSpPr>
          <p:nvPr/>
        </p:nvSpPr>
        <p:spPr>
          <a:xfrm>
            <a:off x="948942" y="80497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6</a:t>
            </a:r>
          </a:p>
        </p:txBody>
      </p:sp>
      <p:sp>
        <p:nvSpPr>
          <p:cNvPr id="450" name="Oval 449">
            <a:extLst>
              <a:ext uri="{FF2B5EF4-FFF2-40B4-BE49-F238E27FC236}">
                <a16:creationId xmlns:a16="http://schemas.microsoft.com/office/drawing/2014/main" id="{CCC5DA8F-5388-D9A9-9412-7D05192A3885}"/>
              </a:ext>
            </a:extLst>
          </p:cNvPr>
          <p:cNvSpPr>
            <a:spLocks noChangeAspect="1"/>
          </p:cNvSpPr>
          <p:nvPr/>
        </p:nvSpPr>
        <p:spPr>
          <a:xfrm>
            <a:off x="948942" y="89036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7</a:t>
            </a:r>
          </a:p>
        </p:txBody>
      </p:sp>
      <p:sp>
        <p:nvSpPr>
          <p:cNvPr id="451" name="Oval 450">
            <a:extLst>
              <a:ext uri="{FF2B5EF4-FFF2-40B4-BE49-F238E27FC236}">
                <a16:creationId xmlns:a16="http://schemas.microsoft.com/office/drawing/2014/main" id="{7747B4F0-F390-760D-347E-1DAA950D4068}"/>
              </a:ext>
            </a:extLst>
          </p:cNvPr>
          <p:cNvSpPr>
            <a:spLocks noChangeAspect="1"/>
          </p:cNvSpPr>
          <p:nvPr/>
        </p:nvSpPr>
        <p:spPr>
          <a:xfrm>
            <a:off x="948942" y="97576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8</a:t>
            </a:r>
          </a:p>
        </p:txBody>
      </p:sp>
      <p:sp>
        <p:nvSpPr>
          <p:cNvPr id="452" name="Oval 451">
            <a:extLst>
              <a:ext uri="{FF2B5EF4-FFF2-40B4-BE49-F238E27FC236}">
                <a16:creationId xmlns:a16="http://schemas.microsoft.com/office/drawing/2014/main" id="{C40C854C-1B3B-7A59-CC1B-FF3509B47D47}"/>
              </a:ext>
            </a:extLst>
          </p:cNvPr>
          <p:cNvSpPr>
            <a:spLocks noChangeAspect="1"/>
          </p:cNvSpPr>
          <p:nvPr/>
        </p:nvSpPr>
        <p:spPr>
          <a:xfrm>
            <a:off x="948942" y="106115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9</a:t>
            </a:r>
          </a:p>
        </p:txBody>
      </p:sp>
      <p:sp>
        <p:nvSpPr>
          <p:cNvPr id="453" name="Oval 452">
            <a:extLst>
              <a:ext uri="{FF2B5EF4-FFF2-40B4-BE49-F238E27FC236}">
                <a16:creationId xmlns:a16="http://schemas.microsoft.com/office/drawing/2014/main" id="{84D13855-5F76-C615-30BE-D0803F8A7988}"/>
              </a:ext>
            </a:extLst>
          </p:cNvPr>
          <p:cNvSpPr>
            <a:spLocks noChangeAspect="1"/>
          </p:cNvSpPr>
          <p:nvPr/>
        </p:nvSpPr>
        <p:spPr>
          <a:xfrm>
            <a:off x="948942" y="11465484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454" name="Oval 453">
            <a:extLst>
              <a:ext uri="{FF2B5EF4-FFF2-40B4-BE49-F238E27FC236}">
                <a16:creationId xmlns:a16="http://schemas.microsoft.com/office/drawing/2014/main" id="{96D02D72-36B2-5680-1F29-6DD342DEF47D}"/>
              </a:ext>
            </a:extLst>
          </p:cNvPr>
          <p:cNvSpPr>
            <a:spLocks noChangeAspect="1"/>
          </p:cNvSpPr>
          <p:nvPr/>
        </p:nvSpPr>
        <p:spPr>
          <a:xfrm>
            <a:off x="948942" y="37800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</a:t>
            </a:r>
          </a:p>
        </p:txBody>
      </p:sp>
      <p:pic>
        <p:nvPicPr>
          <p:cNvPr id="389" name="You're Hung">
            <a:extLst>
              <a:ext uri="{FF2B5EF4-FFF2-40B4-BE49-F238E27FC236}">
                <a16:creationId xmlns:a16="http://schemas.microsoft.com/office/drawing/2014/main" id="{B607CA84-ACFE-428D-978D-B0672D5BB20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02113">
            <a:off x="2089603" y="9223333"/>
            <a:ext cx="7210740" cy="4199024"/>
          </a:xfrm>
          <a:prstGeom prst="rect">
            <a:avLst/>
          </a:prstGeom>
        </p:spPr>
      </p:pic>
      <p:pic>
        <p:nvPicPr>
          <p:cNvPr id="3074" name="Picture 2" descr="Earthquake GIFs - Get the best GIF on GIPHY">
            <a:extLst>
              <a:ext uri="{FF2B5EF4-FFF2-40B4-BE49-F238E27FC236}">
                <a16:creationId xmlns:a16="http://schemas.microsoft.com/office/drawing/2014/main" id="{142F7A21-1F91-917B-0626-4E3A14EBD2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6"/>
          <a:stretch/>
        </p:blipFill>
        <p:spPr bwMode="auto">
          <a:xfrm>
            <a:off x="11338236" y="1438037"/>
            <a:ext cx="6913292" cy="5290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8254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0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4" fill="hold">
                      <p:stCondLst>
                        <p:cond delay="0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61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2" fill="hold">
                      <p:stCondLst>
                        <p:cond delay="0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4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1" fill="hold">
                      <p:stCondLst>
                        <p:cond delay="0"/>
                      </p:stCondLst>
                      <p:childTnLst>
                        <p:par>
                          <p:cTn id="442" fill="hold">
                            <p:stCondLst>
                              <p:cond delay="0"/>
                            </p:stCondLst>
                            <p:childTnLst>
                              <p:par>
                                <p:cTn id="44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51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0" fill="hold">
                      <p:stCondLst>
                        <p:cond delay="0"/>
                      </p:stCondLst>
                      <p:childTnLst>
                        <p:par>
                          <p:cTn id="521" fill="hold">
                            <p:stCondLst>
                              <p:cond delay="0"/>
                            </p:stCondLst>
                            <p:childTnLst>
                              <p:par>
                                <p:cTn id="52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8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5" fill="hold">
                      <p:stCondLst>
                        <p:cond delay="0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6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4" fill="hold">
                      <p:stCondLst>
                        <p:cond delay="0"/>
                      </p:stCondLst>
                      <p:childTnLst>
                        <p:par>
                          <p:cTn id="765" fill="hold">
                            <p:stCondLst>
                              <p:cond delay="0"/>
                            </p:stCondLst>
                            <p:childTnLst>
                              <p:par>
                                <p:cTn id="76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6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2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00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1" fill="hold">
                      <p:stCondLst>
                        <p:cond delay="0"/>
                      </p:stCondLst>
                      <p:childTnLst>
                        <p:par>
                          <p:cTn id="1002" fill="hold">
                            <p:stCondLst>
                              <p:cond delay="0"/>
                            </p:stCondLst>
                            <p:childTnLst>
                              <p:par>
                                <p:cTn id="100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4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5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6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0" fill="hold">
                      <p:stCondLst>
                        <p:cond delay="0"/>
                      </p:stCondLst>
                      <p:childTnLst>
                        <p:par>
                          <p:cTn id="1081" fill="hold">
                            <p:stCondLst>
                              <p:cond delay="0"/>
                            </p:stCondLst>
                            <p:childTnLst>
                              <p:par>
                                <p:cTn id="108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8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15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9" fill="hold">
                      <p:stCondLst>
                        <p:cond delay="0"/>
                      </p:stCondLst>
                      <p:childTnLst>
                        <p:par>
                          <p:cTn id="1160" fill="hold">
                            <p:stCondLst>
                              <p:cond delay="0"/>
                            </p:stCondLst>
                            <p:childTnLst>
                              <p:par>
                                <p:cTn id="116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23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8" fill="hold">
                      <p:stCondLst>
                        <p:cond delay="0"/>
                      </p:stCondLst>
                      <p:childTnLst>
                        <p:par>
                          <p:cTn id="1239" fill="hold">
                            <p:stCondLst>
                              <p:cond delay="0"/>
                            </p:stCondLst>
                            <p:childTnLst>
                              <p:par>
                                <p:cTn id="124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316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7" fill="hold">
                      <p:stCondLst>
                        <p:cond delay="0"/>
                      </p:stCondLst>
                      <p:childTnLst>
                        <p:par>
                          <p:cTn id="1318" fill="hold">
                            <p:stCondLst>
                              <p:cond delay="0"/>
                            </p:stCondLst>
                            <p:childTnLst>
                              <p:par>
                                <p:cTn id="131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0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1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395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6" fill="hold">
                      <p:stCondLst>
                        <p:cond delay="0"/>
                      </p:stCondLst>
                      <p:childTnLst>
                        <p:par>
                          <p:cTn id="1397" fill="hold">
                            <p:stCondLst>
                              <p:cond delay="0"/>
                            </p:stCondLst>
                            <p:childTnLst>
                              <p:par>
                                <p:cTn id="139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0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7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5" fill="hold">
                      <p:stCondLst>
                        <p:cond delay="0"/>
                      </p:stCondLst>
                      <p:childTnLst>
                        <p:par>
                          <p:cTn id="1476" fill="hold">
                            <p:stCondLst>
                              <p:cond delay="0"/>
                            </p:stCondLst>
                            <p:childTnLst>
                              <p:par>
                                <p:cTn id="147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78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5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4" fill="hold">
                      <p:stCondLst>
                        <p:cond delay="0"/>
                      </p:stCondLst>
                      <p:childTnLst>
                        <p:par>
                          <p:cTn id="1555" fill="hold">
                            <p:stCondLst>
                              <p:cond delay="0"/>
                            </p:stCondLst>
                            <p:childTnLst>
                              <p:par>
                                <p:cTn id="155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5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71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9" fill="hold">
                      <p:stCondLst>
                        <p:cond delay="0"/>
                      </p:stCondLst>
                      <p:childTnLst>
                        <p:par>
                          <p:cTn id="1720" fill="hold">
                            <p:stCondLst>
                              <p:cond delay="0"/>
                            </p:stCondLst>
                            <p:childTnLst>
                              <p:par>
                                <p:cTn id="172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22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79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8" fill="hold">
                      <p:stCondLst>
                        <p:cond delay="0"/>
                      </p:stCondLst>
                      <p:childTnLst>
                        <p:par>
                          <p:cTn id="1799" fill="hold">
                            <p:stCondLst>
                              <p:cond delay="0"/>
                            </p:stCondLst>
                            <p:childTnLst>
                              <p:par>
                                <p:cTn id="180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0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87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7" fill="hold">
                      <p:stCondLst>
                        <p:cond delay="0"/>
                      </p:stCondLst>
                      <p:childTnLst>
                        <p:par>
                          <p:cTn id="1878" fill="hold">
                            <p:stCondLst>
                              <p:cond delay="0"/>
                            </p:stCondLst>
                            <p:childTnLst>
                              <p:par>
                                <p:cTn id="187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80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955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56" fill="hold">
                      <p:stCondLst>
                        <p:cond delay="0"/>
                      </p:stCondLst>
                      <p:childTnLst>
                        <p:par>
                          <p:cTn id="1957" fill="hold">
                            <p:stCondLst>
                              <p:cond delay="0"/>
                            </p:stCondLst>
                            <p:childTnLst>
                              <p:par>
                                <p:cTn id="195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0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02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8" fill="hold">
                      <p:stCondLst>
                        <p:cond delay="0"/>
                      </p:stCondLst>
                      <p:childTnLst>
                        <p:par>
                          <p:cTn id="2029" fill="hold">
                            <p:stCondLst>
                              <p:cond delay="0"/>
                            </p:stCondLst>
                            <p:childTnLst>
                              <p:par>
                                <p:cTn id="203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31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5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6" restart="whenNotActive" fill="hold" evtFilter="cancelBubble" nodeType="interactiveSeq">
                <p:stCondLst>
                  <p:cond evt="onClick" delay="0">
                    <p:tgtEl>
                      <p:spTgt spid="4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07" fill="hold">
                      <p:stCondLst>
                        <p:cond delay="0"/>
                      </p:stCondLst>
                      <p:childTnLst>
                        <p:par>
                          <p:cTn id="2108" fill="hold">
                            <p:stCondLst>
                              <p:cond delay="0"/>
                            </p:stCondLst>
                            <p:childTnLst>
                              <p:par>
                                <p:cTn id="21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1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3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4"/>
                  </p:tgtEl>
                </p:cond>
              </p:nextCondLst>
            </p:seq>
            <p:seq concurrent="1" nextAc="seek">
              <p:cTn id="2115" restart="whenNotActive" fill="hold" evtFilter="cancelBubble" nodeType="interactiveSeq">
                <p:stCondLst>
                  <p:cond evt="onClick" delay="0">
                    <p:tgtEl>
                      <p:spTgt spid="4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6" fill="hold">
                      <p:stCondLst>
                        <p:cond delay="0"/>
                      </p:stCondLst>
                      <p:childTnLst>
                        <p:par>
                          <p:cTn id="2117" fill="hold">
                            <p:stCondLst>
                              <p:cond delay="0"/>
                            </p:stCondLst>
                            <p:childTnLst>
                              <p:par>
                                <p:cTn id="21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2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5"/>
                  </p:tgtEl>
                </p:cond>
              </p:nextCondLst>
            </p:seq>
            <p:seq concurrent="1" nextAc="seek">
              <p:cTn id="2124" restart="whenNotActive" fill="hold" evtFilter="cancelBubble" nodeType="interactiveSeq">
                <p:stCondLst>
                  <p:cond evt="onClick" delay="0">
                    <p:tgtEl>
                      <p:spTgt spid="4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25" fill="hold">
                      <p:stCondLst>
                        <p:cond delay="0"/>
                      </p:stCondLst>
                      <p:childTnLst>
                        <p:par>
                          <p:cTn id="2126" fill="hold">
                            <p:stCondLst>
                              <p:cond delay="0"/>
                            </p:stCondLst>
                            <p:childTnLst>
                              <p:par>
                                <p:cTn id="21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9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1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6"/>
                  </p:tgtEl>
                </p:cond>
              </p:nextCondLst>
            </p:seq>
            <p:seq concurrent="1" nextAc="seek">
              <p:cTn id="2133" restart="whenNotActive" fill="hold" evtFilter="cancelBubble" nodeType="interactiveSeq">
                <p:stCondLst>
                  <p:cond evt="onClick" delay="0">
                    <p:tgtEl>
                      <p:spTgt spid="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4" fill="hold">
                      <p:stCondLst>
                        <p:cond delay="0"/>
                      </p:stCondLst>
                      <p:childTnLst>
                        <p:par>
                          <p:cTn id="2135" fill="hold">
                            <p:stCondLst>
                              <p:cond delay="0"/>
                            </p:stCondLst>
                            <p:childTnLst>
                              <p:par>
                                <p:cTn id="21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8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0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7"/>
                  </p:tgtEl>
                </p:cond>
              </p:nextCondLst>
            </p:seq>
            <p:seq concurrent="1" nextAc="seek">
              <p:cTn id="2142" restart="whenNotActive" fill="hold" evtFilter="cancelBubble" nodeType="interactiveSeq">
                <p:stCondLst>
                  <p:cond evt="onClick" delay="0">
                    <p:tgtEl>
                      <p:spTgt spid="4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43" fill="hold">
                      <p:stCondLst>
                        <p:cond delay="0"/>
                      </p:stCondLst>
                      <p:childTnLst>
                        <p:par>
                          <p:cTn id="2144" fill="hold">
                            <p:stCondLst>
                              <p:cond delay="0"/>
                            </p:stCondLst>
                            <p:childTnLst>
                              <p:par>
                                <p:cTn id="21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7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9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8"/>
                  </p:tgtEl>
                </p:cond>
              </p:nextCondLst>
            </p:seq>
            <p:seq concurrent="1" nextAc="seek">
              <p:cTn id="2151" restart="whenNotActive" fill="hold" evtFilter="cancelBubble" nodeType="interactiveSeq">
                <p:stCondLst>
                  <p:cond evt="onClick" delay="0">
                    <p:tgtEl>
                      <p:spTgt spid="4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52" fill="hold">
                      <p:stCondLst>
                        <p:cond delay="0"/>
                      </p:stCondLst>
                      <p:childTnLst>
                        <p:par>
                          <p:cTn id="2153" fill="hold">
                            <p:stCondLst>
                              <p:cond delay="0"/>
                            </p:stCondLst>
                            <p:childTnLst>
                              <p:par>
                                <p:cTn id="21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6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8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9"/>
                  </p:tgtEl>
                </p:cond>
              </p:nextCondLst>
            </p:seq>
            <p:seq concurrent="1" nextAc="seek">
              <p:cTn id="2160" restart="whenNotActive" fill="hold" evtFilter="cancelBubble" nodeType="interactiveSeq">
                <p:stCondLst>
                  <p:cond evt="onClick" delay="0">
                    <p:tgtEl>
                      <p:spTgt spid="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61" fill="hold">
                      <p:stCondLst>
                        <p:cond delay="0"/>
                      </p:stCondLst>
                      <p:childTnLst>
                        <p:par>
                          <p:cTn id="2162" fill="hold">
                            <p:stCondLst>
                              <p:cond delay="0"/>
                            </p:stCondLst>
                            <p:childTnLst>
                              <p:par>
                                <p:cTn id="21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5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7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0"/>
                  </p:tgtEl>
                </p:cond>
              </p:nextCondLst>
            </p:seq>
            <p:seq concurrent="1" nextAc="seek">
              <p:cTn id="2169" restart="whenNotActive" fill="hold" evtFilter="cancelBubble" nodeType="interactiveSeq">
                <p:stCondLst>
                  <p:cond evt="onClick" delay="0">
                    <p:tgtEl>
                      <p:spTgt spid="4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0" fill="hold">
                      <p:stCondLst>
                        <p:cond delay="0"/>
                      </p:stCondLst>
                      <p:childTnLst>
                        <p:par>
                          <p:cTn id="2171" fill="hold">
                            <p:stCondLst>
                              <p:cond delay="0"/>
                            </p:stCondLst>
                            <p:childTnLst>
                              <p:par>
                                <p:cTn id="21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4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1"/>
                  </p:tgtEl>
                </p:cond>
              </p:nextCondLst>
            </p:seq>
            <p:seq concurrent="1" nextAc="seek">
              <p:cTn id="2178" restart="whenNotActive" fill="hold" evtFilter="cancelBubble" nodeType="interactiveSeq">
                <p:stCondLst>
                  <p:cond evt="onClick" delay="0">
                    <p:tgtEl>
                      <p:spTgt spid="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9" fill="hold">
                      <p:stCondLst>
                        <p:cond delay="0"/>
                      </p:stCondLst>
                      <p:childTnLst>
                        <p:par>
                          <p:cTn id="2180" fill="hold">
                            <p:stCondLst>
                              <p:cond delay="0"/>
                            </p:stCondLst>
                            <p:childTnLst>
                              <p:par>
                                <p:cTn id="21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3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5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2"/>
                  </p:tgtEl>
                </p:cond>
              </p:nextCondLst>
            </p:seq>
            <p:seq concurrent="1" nextAc="seek">
              <p:cTn id="2187" restart="whenNotActive" fill="hold" evtFilter="cancelBubble" nodeType="interactiveSeq">
                <p:stCondLst>
                  <p:cond evt="onClick" delay="0">
                    <p:tgtEl>
                      <p:spTgt spid="4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8" fill="hold">
                      <p:stCondLst>
                        <p:cond delay="0"/>
                      </p:stCondLst>
                      <p:childTnLst>
                        <p:par>
                          <p:cTn id="2189" fill="hold">
                            <p:stCondLst>
                              <p:cond delay="0"/>
                            </p:stCondLst>
                            <p:childTnLst>
                              <p:par>
                                <p:cTn id="21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4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6" fill="hold">
                            <p:stCondLst>
                              <p:cond delay="500"/>
                            </p:stCondLst>
                            <p:childTnLst>
                              <p:par>
                                <p:cTn id="219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3"/>
                  </p:tgtEl>
                </p:cond>
              </p:nextCondLst>
            </p:seq>
          </p:childTnLst>
        </p:cTn>
      </p:par>
    </p:tnLst>
    <p:bldLst>
      <p:bldP spid="364" grpId="0" animBg="1"/>
      <p:bldP spid="364" grpId="1" animBg="1"/>
      <p:bldP spid="445" grpId="0" animBg="1"/>
      <p:bldP spid="445" grpId="1" animBg="1"/>
      <p:bldP spid="446" grpId="0" animBg="1"/>
      <p:bldP spid="446" grpId="1" animBg="1"/>
      <p:bldP spid="447" grpId="0" animBg="1"/>
      <p:bldP spid="447" grpId="1" animBg="1"/>
      <p:bldP spid="448" grpId="0" animBg="1"/>
      <p:bldP spid="448" grpId="1" animBg="1"/>
      <p:bldP spid="449" grpId="0" animBg="1"/>
      <p:bldP spid="449" grpId="1" animBg="1"/>
      <p:bldP spid="450" grpId="0" animBg="1"/>
      <p:bldP spid="450" grpId="1" animBg="1"/>
      <p:bldP spid="451" grpId="0" animBg="1"/>
      <p:bldP spid="451" grpId="1" animBg="1"/>
      <p:bldP spid="452" grpId="0" animBg="1"/>
      <p:bldP spid="452" grpId="1" animBg="1"/>
      <p:bldP spid="453" grpId="0" animBg="1"/>
      <p:bldP spid="453" grpId="1" animBg="1"/>
      <p:bldP spid="454" grpId="0" animBg="1"/>
      <p:bldP spid="454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43"/>
          <p:cNvSpPr/>
          <p:nvPr/>
        </p:nvSpPr>
        <p:spPr>
          <a:xfrm>
            <a:off x="8487080" y="6446500"/>
            <a:ext cx="10469838" cy="2003188"/>
          </a:xfrm>
          <a:prstGeom prst="roundRect">
            <a:avLst>
              <a:gd name="adj" fmla="val 1831"/>
            </a:avLst>
          </a:prstGeom>
          <a:solidFill>
            <a:srgbClr val="FFFFFF">
              <a:alpha val="40000"/>
            </a:srgbClr>
          </a:solidFill>
          <a:ln w="38100" cmpd="sng">
            <a:solidFill>
              <a:srgbClr val="FFFF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828800">
              <a:buClrTx/>
              <a:defRPr/>
            </a:pPr>
            <a:endParaRPr lang="en-US" sz="2100" kern="1200">
              <a:solidFill>
                <a:prstClr val="white"/>
              </a:solidFill>
              <a:latin typeface="Calibri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8639478" y="6598899"/>
          <a:ext cx="10168263" cy="164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526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52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526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526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526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5260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5260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Oval 3"/>
          <p:cNvSpPr>
            <a:spLocks noChangeAspect="1"/>
          </p:cNvSpPr>
          <p:nvPr/>
        </p:nvSpPr>
        <p:spPr>
          <a:xfrm>
            <a:off x="92932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A</a:t>
            </a:r>
          </a:p>
        </p:txBody>
      </p:sp>
      <p:sp>
        <p:nvSpPr>
          <p:cNvPr id="5" name="Oval 4"/>
          <p:cNvSpPr>
            <a:spLocks noChangeAspect="1"/>
          </p:cNvSpPr>
          <p:nvPr/>
        </p:nvSpPr>
        <p:spPr>
          <a:xfrm>
            <a:off x="103600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B</a:t>
            </a:r>
          </a:p>
        </p:txBody>
      </p:sp>
      <p:sp>
        <p:nvSpPr>
          <p:cNvPr id="6" name="Oval 5"/>
          <p:cNvSpPr>
            <a:spLocks noChangeAspect="1"/>
          </p:cNvSpPr>
          <p:nvPr/>
        </p:nvSpPr>
        <p:spPr>
          <a:xfrm>
            <a:off x="114268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dist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C</a:t>
            </a:r>
          </a:p>
        </p:txBody>
      </p:sp>
      <p:sp>
        <p:nvSpPr>
          <p:cNvPr id="7" name="Oval 6"/>
          <p:cNvSpPr>
            <a:spLocks noChangeAspect="1"/>
          </p:cNvSpPr>
          <p:nvPr/>
        </p:nvSpPr>
        <p:spPr>
          <a:xfrm>
            <a:off x="124936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D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>
          <a:xfrm>
            <a:off x="135604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E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>
          <a:xfrm>
            <a:off x="14627225" y="92106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F</a:t>
            </a:r>
          </a:p>
        </p:txBody>
      </p:sp>
      <p:sp>
        <p:nvSpPr>
          <p:cNvPr id="10" name="Oval 9"/>
          <p:cNvSpPr>
            <a:spLocks noChangeAspect="1"/>
          </p:cNvSpPr>
          <p:nvPr/>
        </p:nvSpPr>
        <p:spPr>
          <a:xfrm>
            <a:off x="156940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G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167608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H</a:t>
            </a:r>
          </a:p>
        </p:txBody>
      </p:sp>
      <p:sp>
        <p:nvSpPr>
          <p:cNvPr id="12" name="Oval 11"/>
          <p:cNvSpPr>
            <a:spLocks noChangeAspect="1"/>
          </p:cNvSpPr>
          <p:nvPr/>
        </p:nvSpPr>
        <p:spPr>
          <a:xfrm>
            <a:off x="178276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I</a:t>
            </a:r>
          </a:p>
        </p:txBody>
      </p:sp>
      <p:sp>
        <p:nvSpPr>
          <p:cNvPr id="13" name="Oval 12"/>
          <p:cNvSpPr>
            <a:spLocks noChangeAspect="1"/>
          </p:cNvSpPr>
          <p:nvPr/>
        </p:nvSpPr>
        <p:spPr>
          <a:xfrm>
            <a:off x="188944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J</a:t>
            </a:r>
          </a:p>
        </p:txBody>
      </p:sp>
      <p:sp>
        <p:nvSpPr>
          <p:cNvPr id="14" name="Oval 13"/>
          <p:cNvSpPr>
            <a:spLocks noChangeAspect="1"/>
          </p:cNvSpPr>
          <p:nvPr/>
        </p:nvSpPr>
        <p:spPr>
          <a:xfrm>
            <a:off x="19952079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K</a:t>
            </a:r>
          </a:p>
        </p:txBody>
      </p:sp>
      <p:sp>
        <p:nvSpPr>
          <p:cNvPr id="16" name="Oval 15"/>
          <p:cNvSpPr>
            <a:spLocks noChangeAspect="1"/>
          </p:cNvSpPr>
          <p:nvPr/>
        </p:nvSpPr>
        <p:spPr>
          <a:xfrm>
            <a:off x="9293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L</a:t>
            </a:r>
          </a:p>
        </p:txBody>
      </p:sp>
      <p:sp>
        <p:nvSpPr>
          <p:cNvPr id="17" name="Oval 16"/>
          <p:cNvSpPr>
            <a:spLocks noChangeAspect="1"/>
          </p:cNvSpPr>
          <p:nvPr/>
        </p:nvSpPr>
        <p:spPr>
          <a:xfrm>
            <a:off x="10360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M</a:t>
            </a:r>
          </a:p>
        </p:txBody>
      </p:sp>
      <p:sp>
        <p:nvSpPr>
          <p:cNvPr id="18" name="Oval 17"/>
          <p:cNvSpPr>
            <a:spLocks noChangeAspect="1"/>
          </p:cNvSpPr>
          <p:nvPr/>
        </p:nvSpPr>
        <p:spPr>
          <a:xfrm>
            <a:off x="11426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N</a:t>
            </a: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12493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O</a:t>
            </a: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13560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P</a:t>
            </a:r>
          </a:p>
        </p:txBody>
      </p:sp>
      <p:sp>
        <p:nvSpPr>
          <p:cNvPr id="21" name="Oval 20"/>
          <p:cNvSpPr>
            <a:spLocks noChangeAspect="1"/>
          </p:cNvSpPr>
          <p:nvPr/>
        </p:nvSpPr>
        <p:spPr>
          <a:xfrm>
            <a:off x="14627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Q</a:t>
            </a: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15694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R</a:t>
            </a:r>
          </a:p>
        </p:txBody>
      </p:sp>
      <p:sp>
        <p:nvSpPr>
          <p:cNvPr id="23" name="Oval 22"/>
          <p:cNvSpPr>
            <a:spLocks noChangeAspect="1"/>
          </p:cNvSpPr>
          <p:nvPr/>
        </p:nvSpPr>
        <p:spPr>
          <a:xfrm>
            <a:off x="16760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S</a:t>
            </a:r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17827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T</a:t>
            </a:r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18894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U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>
          <a:xfrm>
            <a:off x="19961225" y="1070632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V</a:t>
            </a: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92932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187200" rIns="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W</a:t>
            </a:r>
          </a:p>
        </p:txBody>
      </p:sp>
      <p:sp>
        <p:nvSpPr>
          <p:cNvPr id="28" name="Oval 27"/>
          <p:cNvSpPr>
            <a:spLocks noChangeAspect="1"/>
          </p:cNvSpPr>
          <p:nvPr/>
        </p:nvSpPr>
        <p:spPr>
          <a:xfrm>
            <a:off x="103600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X</a:t>
            </a:r>
          </a:p>
        </p:txBody>
      </p:sp>
      <p:sp>
        <p:nvSpPr>
          <p:cNvPr id="29" name="Oval 28"/>
          <p:cNvSpPr>
            <a:spLocks noChangeAspect="1"/>
          </p:cNvSpPr>
          <p:nvPr/>
        </p:nvSpPr>
        <p:spPr>
          <a:xfrm>
            <a:off x="114268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07857" y="383193"/>
            <a:ext cx="17459432" cy="9787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1828800">
              <a:lnSpc>
                <a:spcPct val="90000"/>
              </a:lnSpc>
              <a:buClrTx/>
              <a:defRPr/>
            </a:pPr>
            <a:r>
              <a:rPr lang="en-US" sz="6400" kern="1200" dirty="0">
                <a:ln w="3175" cmpd="sng">
                  <a:solidFill>
                    <a:prstClr val="black"/>
                  </a:solidFill>
                </a:ln>
                <a:solidFill>
                  <a:prstClr val="black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Guess the word</a:t>
            </a:r>
            <a:endParaRPr lang="en-US" sz="7200" kern="1200" dirty="0">
              <a:ln w="3175" cmpd="sng">
                <a:solidFill>
                  <a:prstClr val="black"/>
                </a:solidFill>
              </a:ln>
              <a:solidFill>
                <a:prstClr val="black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Black"/>
              <a:ea typeface="+mn-ea"/>
              <a:cs typeface="Arial Black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-3959558" y="-10858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014988" y="-11223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0210468" y="-11150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048679" y="-11117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59" name="Rectangle 58"/>
          <p:cNvSpPr/>
          <p:nvPr/>
        </p:nvSpPr>
        <p:spPr>
          <a:xfrm>
            <a:off x="27365584" y="-6467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60" name="Rectangle 59"/>
          <p:cNvSpPr/>
          <p:nvPr/>
        </p:nvSpPr>
        <p:spPr>
          <a:xfrm>
            <a:off x="20696609" y="-5977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61" name="Rectangle 60"/>
          <p:cNvSpPr/>
          <p:nvPr/>
        </p:nvSpPr>
        <p:spPr>
          <a:xfrm>
            <a:off x="17157959" y="-5983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62" name="Rectangle 61"/>
          <p:cNvSpPr/>
          <p:nvPr/>
        </p:nvSpPr>
        <p:spPr>
          <a:xfrm>
            <a:off x="8970775" y="-6162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3678913" y="-6086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64" name="Rectangle 63"/>
          <p:cNvSpPr/>
          <p:nvPr/>
        </p:nvSpPr>
        <p:spPr>
          <a:xfrm>
            <a:off x="4891558" y="-5853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801101" y="-5853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66" name="Rectangle 65"/>
          <p:cNvSpPr/>
          <p:nvPr/>
        </p:nvSpPr>
        <p:spPr>
          <a:xfrm>
            <a:off x="-3487240" y="-5792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67" name="Rectangle 66"/>
          <p:cNvSpPr/>
          <p:nvPr/>
        </p:nvSpPr>
        <p:spPr>
          <a:xfrm>
            <a:off x="-6586189" y="-5810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68" name="Rectangle 67"/>
          <p:cNvSpPr/>
          <p:nvPr/>
        </p:nvSpPr>
        <p:spPr>
          <a:xfrm>
            <a:off x="-9407998" y="-5829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69" name="Rectangle 68"/>
          <p:cNvSpPr/>
          <p:nvPr/>
        </p:nvSpPr>
        <p:spPr>
          <a:xfrm>
            <a:off x="16981285" y="-11178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3554656" y="-11223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15" name="Oval 14"/>
          <p:cNvSpPr>
            <a:spLocks noChangeAspect="1"/>
          </p:cNvSpPr>
          <p:nvPr/>
        </p:nvSpPr>
        <p:spPr>
          <a:xfrm>
            <a:off x="124936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Z</a:t>
            </a:r>
          </a:p>
        </p:txBody>
      </p:sp>
      <p:sp>
        <p:nvSpPr>
          <p:cNvPr id="71" name="Rectangle 70"/>
          <p:cNvSpPr/>
          <p:nvPr/>
        </p:nvSpPr>
        <p:spPr>
          <a:xfrm>
            <a:off x="-11429345" y="-15609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2" name="Rectangle 71"/>
          <p:cNvSpPr/>
          <p:nvPr/>
        </p:nvSpPr>
        <p:spPr>
          <a:xfrm>
            <a:off x="-11124545" y="-15304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3" name="Rectangle 72"/>
          <p:cNvSpPr/>
          <p:nvPr/>
        </p:nvSpPr>
        <p:spPr>
          <a:xfrm>
            <a:off x="-10819745" y="-14999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4" name="Rectangle 73"/>
          <p:cNvSpPr/>
          <p:nvPr/>
        </p:nvSpPr>
        <p:spPr>
          <a:xfrm>
            <a:off x="-10514945" y="-146946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5" name="Rectangle 74"/>
          <p:cNvSpPr/>
          <p:nvPr/>
        </p:nvSpPr>
        <p:spPr>
          <a:xfrm>
            <a:off x="-10210145" y="-143898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6" name="Rectangle 75"/>
          <p:cNvSpPr/>
          <p:nvPr/>
        </p:nvSpPr>
        <p:spPr>
          <a:xfrm>
            <a:off x="-9905345" y="-14085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7" name="Rectangle 76"/>
          <p:cNvSpPr/>
          <p:nvPr/>
        </p:nvSpPr>
        <p:spPr>
          <a:xfrm>
            <a:off x="-9600579" y="-13780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8" name="Rectangle 77"/>
          <p:cNvSpPr/>
          <p:nvPr/>
        </p:nvSpPr>
        <p:spPr>
          <a:xfrm>
            <a:off x="-9295779" y="-13475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-8990979" y="-1305634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80" name="Rectangle 79"/>
          <p:cNvSpPr/>
          <p:nvPr/>
        </p:nvSpPr>
        <p:spPr>
          <a:xfrm>
            <a:off x="-7168351" y="-15910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2" name="Rectangle 81"/>
          <p:cNvSpPr/>
          <p:nvPr/>
        </p:nvSpPr>
        <p:spPr>
          <a:xfrm>
            <a:off x="-6863551" y="-15605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-6558751" y="-15301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4" name="Rectangle 83"/>
          <p:cNvSpPr/>
          <p:nvPr/>
        </p:nvSpPr>
        <p:spPr>
          <a:xfrm>
            <a:off x="-6253951" y="-14996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5" name="Rectangle 84"/>
          <p:cNvSpPr/>
          <p:nvPr/>
        </p:nvSpPr>
        <p:spPr>
          <a:xfrm>
            <a:off x="-5949151" y="-146914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6" name="Rectangle 85"/>
          <p:cNvSpPr/>
          <p:nvPr/>
        </p:nvSpPr>
        <p:spPr>
          <a:xfrm>
            <a:off x="-5644351" y="-14386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7" name="Rectangle 86"/>
          <p:cNvSpPr/>
          <p:nvPr/>
        </p:nvSpPr>
        <p:spPr>
          <a:xfrm>
            <a:off x="-5339551" y="-14081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-5034785" y="-13777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-4729985" y="-13472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90" name="Rectangle 89"/>
          <p:cNvSpPr/>
          <p:nvPr/>
        </p:nvSpPr>
        <p:spPr>
          <a:xfrm>
            <a:off x="-3746211" y="-15982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-3441411" y="-15678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2" name="Rectangle 91"/>
          <p:cNvSpPr/>
          <p:nvPr/>
        </p:nvSpPr>
        <p:spPr>
          <a:xfrm>
            <a:off x="-3136611" y="-15373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3" name="Rectangle 92"/>
          <p:cNvSpPr/>
          <p:nvPr/>
        </p:nvSpPr>
        <p:spPr>
          <a:xfrm>
            <a:off x="-2831811" y="-15068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4" name="Rectangle 93"/>
          <p:cNvSpPr/>
          <p:nvPr/>
        </p:nvSpPr>
        <p:spPr>
          <a:xfrm>
            <a:off x="-2527011" y="-147637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5" name="Rectangle 94"/>
          <p:cNvSpPr/>
          <p:nvPr/>
        </p:nvSpPr>
        <p:spPr>
          <a:xfrm>
            <a:off x="-2222211" y="-14458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6" name="Rectangle 95"/>
          <p:cNvSpPr/>
          <p:nvPr/>
        </p:nvSpPr>
        <p:spPr>
          <a:xfrm>
            <a:off x="-1917411" y="-14154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7" name="Rectangle 96"/>
          <p:cNvSpPr/>
          <p:nvPr/>
        </p:nvSpPr>
        <p:spPr>
          <a:xfrm>
            <a:off x="-1612645" y="-13849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736981" y="-13544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9" name="Rectangle 98"/>
          <p:cNvSpPr/>
          <p:nvPr/>
        </p:nvSpPr>
        <p:spPr>
          <a:xfrm>
            <a:off x="2243359" y="-16098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2548159" y="-15793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2852959" y="-15488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3157759" y="-15183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3" name="Rectangle 102"/>
          <p:cNvSpPr/>
          <p:nvPr/>
        </p:nvSpPr>
        <p:spPr>
          <a:xfrm>
            <a:off x="3462559" y="-148791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767359" y="-14574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4072159" y="-14269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376959" y="-13964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4681725" y="-13659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8794530" y="-16268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099330" y="-15964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404130" y="-15659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708930" y="-15354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10013730" y="-15049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0318530" y="-14744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10623330" y="-14440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10928130" y="-14135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11232930" y="-13830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11537730" y="-13525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12664400" y="-16432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8" name="Rectangle 127"/>
          <p:cNvSpPr/>
          <p:nvPr/>
        </p:nvSpPr>
        <p:spPr>
          <a:xfrm>
            <a:off x="12969200" y="-16127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13274000" y="-15822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3578800" y="-15517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13883600" y="-152128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14188400" y="-14908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4493200" y="-14603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14798000" y="-14298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15102800" y="-13993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5845362" y="-16554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16150162" y="-16250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16454962" y="-15945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0" name="Rectangle 139"/>
          <p:cNvSpPr/>
          <p:nvPr/>
        </p:nvSpPr>
        <p:spPr>
          <a:xfrm>
            <a:off x="16759762" y="-15640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17064562" y="-153356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17369362" y="-15030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17674162" y="-14726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4" name="Rectangle 143"/>
          <p:cNvSpPr/>
          <p:nvPr/>
        </p:nvSpPr>
        <p:spPr>
          <a:xfrm>
            <a:off x="17978962" y="-14421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8283762" y="-14116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6" name="Rectangle 145"/>
          <p:cNvSpPr/>
          <p:nvPr/>
        </p:nvSpPr>
        <p:spPr>
          <a:xfrm>
            <a:off x="-9039321" y="-10743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7" name="Rectangle 146"/>
          <p:cNvSpPr/>
          <p:nvPr/>
        </p:nvSpPr>
        <p:spPr>
          <a:xfrm>
            <a:off x="-8734521" y="-10438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-8429721" y="-10134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9" name="Rectangle 148"/>
          <p:cNvSpPr/>
          <p:nvPr/>
        </p:nvSpPr>
        <p:spPr>
          <a:xfrm>
            <a:off x="-8124921" y="-9829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0" name="Rectangle 149"/>
          <p:cNvSpPr/>
          <p:nvPr/>
        </p:nvSpPr>
        <p:spPr>
          <a:xfrm>
            <a:off x="-7820121" y="-9524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1" name="Rectangle 150"/>
          <p:cNvSpPr/>
          <p:nvPr/>
        </p:nvSpPr>
        <p:spPr>
          <a:xfrm>
            <a:off x="-7515321" y="-9219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2" name="Rectangle 151"/>
          <p:cNvSpPr/>
          <p:nvPr/>
        </p:nvSpPr>
        <p:spPr>
          <a:xfrm>
            <a:off x="-7210521" y="-8914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3" name="Rectangle 152"/>
          <p:cNvSpPr/>
          <p:nvPr/>
        </p:nvSpPr>
        <p:spPr>
          <a:xfrm>
            <a:off x="-6905721" y="-8610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4" name="Rectangle 153"/>
          <p:cNvSpPr/>
          <p:nvPr/>
        </p:nvSpPr>
        <p:spPr>
          <a:xfrm>
            <a:off x="-6600921" y="-8305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5" name="Rectangle 154"/>
          <p:cNvSpPr/>
          <p:nvPr/>
        </p:nvSpPr>
        <p:spPr>
          <a:xfrm>
            <a:off x="17764470" y="6754163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-6667116" y="-10744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7" name="Rectangle 156"/>
          <p:cNvSpPr/>
          <p:nvPr/>
        </p:nvSpPr>
        <p:spPr>
          <a:xfrm>
            <a:off x="-6362316" y="-10439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-6057516" y="-10134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-5752716" y="-9829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-5447916" y="-9524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-5143116" y="-9220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2" name="Rectangle 161"/>
          <p:cNvSpPr/>
          <p:nvPr/>
        </p:nvSpPr>
        <p:spPr>
          <a:xfrm>
            <a:off x="-4838316" y="-8915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3" name="Rectangle 162"/>
          <p:cNvSpPr/>
          <p:nvPr/>
        </p:nvSpPr>
        <p:spPr>
          <a:xfrm>
            <a:off x="-4533516" y="-8610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-4228716" y="-8305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-3923916" y="-8000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6" name="Rectangle 165"/>
          <p:cNvSpPr/>
          <p:nvPr/>
        </p:nvSpPr>
        <p:spPr>
          <a:xfrm>
            <a:off x="-3654758" y="-10553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7" name="Rectangle 166"/>
          <p:cNvSpPr/>
          <p:nvPr/>
        </p:nvSpPr>
        <p:spPr>
          <a:xfrm>
            <a:off x="-3349958" y="-10249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-3045158" y="-9944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9" name="Rectangle 168"/>
          <p:cNvSpPr/>
          <p:nvPr/>
        </p:nvSpPr>
        <p:spPr>
          <a:xfrm>
            <a:off x="-2740358" y="-9639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-2435558" y="-9334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-2130758" y="-9029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-1825958" y="-8725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3" name="Rectangle 172"/>
          <p:cNvSpPr/>
          <p:nvPr/>
        </p:nvSpPr>
        <p:spPr>
          <a:xfrm>
            <a:off x="1523668" y="-8420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1828468" y="-8115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2319788" y="-10918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2624588" y="-10613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2929388" y="-10308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3234188" y="-10003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538988" y="-9699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843788" y="-9394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4148588" y="-9089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4453388" y="-8784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4758188" y="-8479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4" name="Rectangle 183"/>
          <p:cNvSpPr/>
          <p:nvPr/>
        </p:nvSpPr>
        <p:spPr>
          <a:xfrm>
            <a:off x="6353479" y="-10812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6658279" y="-10507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6" name="Rectangle 185"/>
          <p:cNvSpPr/>
          <p:nvPr/>
        </p:nvSpPr>
        <p:spPr>
          <a:xfrm>
            <a:off x="6963079" y="-10202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267879" y="-9898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7572679" y="-9593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9" name="Rectangle 188"/>
          <p:cNvSpPr/>
          <p:nvPr/>
        </p:nvSpPr>
        <p:spPr>
          <a:xfrm>
            <a:off x="7877479" y="-9288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0" name="Rectangle 189"/>
          <p:cNvSpPr/>
          <p:nvPr/>
        </p:nvSpPr>
        <p:spPr>
          <a:xfrm>
            <a:off x="8182279" y="-8983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8487079" y="-8678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2" name="Rectangle 191"/>
          <p:cNvSpPr/>
          <p:nvPr/>
        </p:nvSpPr>
        <p:spPr>
          <a:xfrm>
            <a:off x="16004883" y="6754163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3" name="Rectangle 192"/>
          <p:cNvSpPr/>
          <p:nvPr/>
        </p:nvSpPr>
        <p:spPr>
          <a:xfrm>
            <a:off x="10515268" y="-10846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4" name="Rectangle 193"/>
          <p:cNvSpPr/>
          <p:nvPr/>
        </p:nvSpPr>
        <p:spPr>
          <a:xfrm>
            <a:off x="10820068" y="-10541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5" name="Rectangle 194"/>
          <p:cNvSpPr/>
          <p:nvPr/>
        </p:nvSpPr>
        <p:spPr>
          <a:xfrm>
            <a:off x="11124868" y="-10236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6" name="Rectangle 195"/>
          <p:cNvSpPr/>
          <p:nvPr/>
        </p:nvSpPr>
        <p:spPr>
          <a:xfrm>
            <a:off x="11429668" y="-9931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7" name="Rectangle 196"/>
          <p:cNvSpPr/>
          <p:nvPr/>
        </p:nvSpPr>
        <p:spPr>
          <a:xfrm>
            <a:off x="11734468" y="-9626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8" name="Rectangle 197"/>
          <p:cNvSpPr/>
          <p:nvPr/>
        </p:nvSpPr>
        <p:spPr>
          <a:xfrm>
            <a:off x="12039268" y="-9322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9" name="Rectangle 198"/>
          <p:cNvSpPr/>
          <p:nvPr/>
        </p:nvSpPr>
        <p:spPr>
          <a:xfrm>
            <a:off x="12344068" y="-9017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12648868" y="-8712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1" name="Rectangle 200"/>
          <p:cNvSpPr/>
          <p:nvPr/>
        </p:nvSpPr>
        <p:spPr>
          <a:xfrm>
            <a:off x="13212954" y="6754163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13859456" y="-10918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14164256" y="-10613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14469056" y="-10308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5" name="Rectangle 204"/>
          <p:cNvSpPr/>
          <p:nvPr/>
        </p:nvSpPr>
        <p:spPr>
          <a:xfrm>
            <a:off x="14773856" y="-10003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6" name="Rectangle 205"/>
          <p:cNvSpPr/>
          <p:nvPr/>
        </p:nvSpPr>
        <p:spPr>
          <a:xfrm>
            <a:off x="15078656" y="-9699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7" name="Rectangle 206"/>
          <p:cNvSpPr/>
          <p:nvPr/>
        </p:nvSpPr>
        <p:spPr>
          <a:xfrm>
            <a:off x="15383456" y="-9394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15688256" y="-9089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9" name="Rectangle 208"/>
          <p:cNvSpPr/>
          <p:nvPr/>
        </p:nvSpPr>
        <p:spPr>
          <a:xfrm>
            <a:off x="15993056" y="-8784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0" name="Rectangle 209"/>
          <p:cNvSpPr/>
          <p:nvPr/>
        </p:nvSpPr>
        <p:spPr>
          <a:xfrm>
            <a:off x="22588750" y="-4151978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1" name="Rectangle 210"/>
          <p:cNvSpPr/>
          <p:nvPr/>
        </p:nvSpPr>
        <p:spPr>
          <a:xfrm>
            <a:off x="17286085" y="-10874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2" name="Rectangle 211"/>
          <p:cNvSpPr/>
          <p:nvPr/>
        </p:nvSpPr>
        <p:spPr>
          <a:xfrm>
            <a:off x="17590885" y="-10569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3" name="Rectangle 212"/>
          <p:cNvSpPr/>
          <p:nvPr/>
        </p:nvSpPr>
        <p:spPr>
          <a:xfrm>
            <a:off x="17895685" y="-10264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4" name="Rectangle 213"/>
          <p:cNvSpPr/>
          <p:nvPr/>
        </p:nvSpPr>
        <p:spPr>
          <a:xfrm>
            <a:off x="18200485" y="-9959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5" name="Rectangle 214"/>
          <p:cNvSpPr/>
          <p:nvPr/>
        </p:nvSpPr>
        <p:spPr>
          <a:xfrm>
            <a:off x="18505285" y="-9654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6" name="Rectangle 215"/>
          <p:cNvSpPr/>
          <p:nvPr/>
        </p:nvSpPr>
        <p:spPr>
          <a:xfrm>
            <a:off x="18810085" y="-9350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7" name="Rectangle 216"/>
          <p:cNvSpPr/>
          <p:nvPr/>
        </p:nvSpPr>
        <p:spPr>
          <a:xfrm>
            <a:off x="19114885" y="-9045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19419685" y="-8740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9" name="Rectangle 218"/>
          <p:cNvSpPr/>
          <p:nvPr/>
        </p:nvSpPr>
        <p:spPr>
          <a:xfrm>
            <a:off x="19724485" y="-8435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20" name="Rectangle 219"/>
          <p:cNvSpPr/>
          <p:nvPr/>
        </p:nvSpPr>
        <p:spPr>
          <a:xfrm>
            <a:off x="-9103198" y="-5525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1" name="Rectangle 220"/>
          <p:cNvSpPr/>
          <p:nvPr/>
        </p:nvSpPr>
        <p:spPr>
          <a:xfrm>
            <a:off x="-8798398" y="-5220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2" name="Rectangle 221"/>
          <p:cNvSpPr/>
          <p:nvPr/>
        </p:nvSpPr>
        <p:spPr>
          <a:xfrm>
            <a:off x="-8493598" y="-4915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-8188798" y="-4610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4" name="Rectangle 223"/>
          <p:cNvSpPr/>
          <p:nvPr/>
        </p:nvSpPr>
        <p:spPr>
          <a:xfrm>
            <a:off x="-7883998" y="-4305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5" name="Rectangle 224"/>
          <p:cNvSpPr/>
          <p:nvPr/>
        </p:nvSpPr>
        <p:spPr>
          <a:xfrm>
            <a:off x="-7579198" y="-4001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-7274398" y="-3696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-6969598" y="-3391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8" name="Rectangle 227"/>
          <p:cNvSpPr/>
          <p:nvPr/>
        </p:nvSpPr>
        <p:spPr>
          <a:xfrm>
            <a:off x="-6664798" y="-3086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9" name="Rectangle 228"/>
          <p:cNvSpPr/>
          <p:nvPr/>
        </p:nvSpPr>
        <p:spPr>
          <a:xfrm>
            <a:off x="-6281389" y="-5506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0" name="Rectangle 229"/>
          <p:cNvSpPr/>
          <p:nvPr/>
        </p:nvSpPr>
        <p:spPr>
          <a:xfrm>
            <a:off x="-5976589" y="-5201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1" name="Rectangle 230"/>
          <p:cNvSpPr/>
          <p:nvPr/>
        </p:nvSpPr>
        <p:spPr>
          <a:xfrm>
            <a:off x="-5671789" y="-4896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2" name="Rectangle 231"/>
          <p:cNvSpPr/>
          <p:nvPr/>
        </p:nvSpPr>
        <p:spPr>
          <a:xfrm>
            <a:off x="-5366989" y="-4591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3" name="Rectangle 232"/>
          <p:cNvSpPr/>
          <p:nvPr/>
        </p:nvSpPr>
        <p:spPr>
          <a:xfrm>
            <a:off x="-5062189" y="-4286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4" name="Rectangle 233"/>
          <p:cNvSpPr/>
          <p:nvPr/>
        </p:nvSpPr>
        <p:spPr>
          <a:xfrm>
            <a:off x="-4757389" y="-3982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-4452589" y="-3677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6" name="Rectangle 235"/>
          <p:cNvSpPr/>
          <p:nvPr/>
        </p:nvSpPr>
        <p:spPr>
          <a:xfrm>
            <a:off x="-4147789" y="-3372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7" name="Rectangle 236"/>
          <p:cNvSpPr/>
          <p:nvPr/>
        </p:nvSpPr>
        <p:spPr>
          <a:xfrm>
            <a:off x="20421236" y="-2453125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-3182440" y="-5487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39" name="Rectangle 238"/>
          <p:cNvSpPr/>
          <p:nvPr/>
        </p:nvSpPr>
        <p:spPr>
          <a:xfrm>
            <a:off x="-2877640" y="-5182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0" name="Rectangle 239"/>
          <p:cNvSpPr/>
          <p:nvPr/>
        </p:nvSpPr>
        <p:spPr>
          <a:xfrm>
            <a:off x="-2572840" y="-4877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-2268040" y="-4572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2" name="Rectangle 241"/>
          <p:cNvSpPr/>
          <p:nvPr/>
        </p:nvSpPr>
        <p:spPr>
          <a:xfrm>
            <a:off x="-1963240" y="-4268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3" name="Rectangle 242"/>
          <p:cNvSpPr/>
          <p:nvPr/>
        </p:nvSpPr>
        <p:spPr>
          <a:xfrm>
            <a:off x="-1658440" y="-3963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4" name="Rectangle 243"/>
          <p:cNvSpPr/>
          <p:nvPr/>
        </p:nvSpPr>
        <p:spPr>
          <a:xfrm>
            <a:off x="1691185" y="-3658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5" name="Rectangle 244"/>
          <p:cNvSpPr/>
          <p:nvPr/>
        </p:nvSpPr>
        <p:spPr>
          <a:xfrm>
            <a:off x="1995985" y="-3353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6" name="Rectangle 245"/>
          <p:cNvSpPr/>
          <p:nvPr/>
        </p:nvSpPr>
        <p:spPr>
          <a:xfrm>
            <a:off x="10285661" y="6719843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8" name="Rectangle 247"/>
          <p:cNvSpPr/>
          <p:nvPr/>
        </p:nvSpPr>
        <p:spPr>
          <a:xfrm>
            <a:off x="2105901" y="-5548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49" name="Rectangle 248"/>
          <p:cNvSpPr/>
          <p:nvPr/>
        </p:nvSpPr>
        <p:spPr>
          <a:xfrm>
            <a:off x="2410701" y="-5243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0" name="Rectangle 249"/>
          <p:cNvSpPr/>
          <p:nvPr/>
        </p:nvSpPr>
        <p:spPr>
          <a:xfrm>
            <a:off x="2715501" y="-4938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3020301" y="-4634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2" name="Rectangle 251"/>
          <p:cNvSpPr/>
          <p:nvPr/>
        </p:nvSpPr>
        <p:spPr>
          <a:xfrm>
            <a:off x="3325101" y="-4329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3" name="Rectangle 252"/>
          <p:cNvSpPr/>
          <p:nvPr/>
        </p:nvSpPr>
        <p:spPr>
          <a:xfrm>
            <a:off x="3629901" y="-4024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4" name="Rectangle 253"/>
          <p:cNvSpPr/>
          <p:nvPr/>
        </p:nvSpPr>
        <p:spPr>
          <a:xfrm>
            <a:off x="3934701" y="-3719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5" name="Rectangle 254"/>
          <p:cNvSpPr/>
          <p:nvPr/>
        </p:nvSpPr>
        <p:spPr>
          <a:xfrm>
            <a:off x="8931843" y="6754163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25801712" y="-194490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7" name="Rectangle 256"/>
          <p:cNvSpPr/>
          <p:nvPr/>
        </p:nvSpPr>
        <p:spPr>
          <a:xfrm>
            <a:off x="5196358" y="-5548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8" name="Rectangle 257"/>
          <p:cNvSpPr/>
          <p:nvPr/>
        </p:nvSpPr>
        <p:spPr>
          <a:xfrm>
            <a:off x="5501158" y="-5243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9" name="Rectangle 258"/>
          <p:cNvSpPr/>
          <p:nvPr/>
        </p:nvSpPr>
        <p:spPr>
          <a:xfrm>
            <a:off x="5805958" y="-49388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0" name="Rectangle 259"/>
          <p:cNvSpPr/>
          <p:nvPr/>
        </p:nvSpPr>
        <p:spPr>
          <a:xfrm>
            <a:off x="6110758" y="-46340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1" name="Rectangle 260"/>
          <p:cNvSpPr/>
          <p:nvPr/>
        </p:nvSpPr>
        <p:spPr>
          <a:xfrm>
            <a:off x="6415558" y="-4329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2" name="Rectangle 261"/>
          <p:cNvSpPr/>
          <p:nvPr/>
        </p:nvSpPr>
        <p:spPr>
          <a:xfrm>
            <a:off x="6720358" y="-4024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3" name="Rectangle 262"/>
          <p:cNvSpPr/>
          <p:nvPr/>
        </p:nvSpPr>
        <p:spPr>
          <a:xfrm>
            <a:off x="7025158" y="-3719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4" name="Rectangle 263"/>
          <p:cNvSpPr/>
          <p:nvPr/>
        </p:nvSpPr>
        <p:spPr>
          <a:xfrm>
            <a:off x="11732721" y="6759985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9275575" y="-5857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9580375" y="-5553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8" name="Rectangle 267"/>
          <p:cNvSpPr/>
          <p:nvPr/>
        </p:nvSpPr>
        <p:spPr>
          <a:xfrm>
            <a:off x="9885175" y="-5248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9" name="Rectangle 268"/>
          <p:cNvSpPr/>
          <p:nvPr/>
        </p:nvSpPr>
        <p:spPr>
          <a:xfrm>
            <a:off x="10189975" y="-4943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10494775" y="-4638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10799575" y="-4333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2" name="Rectangle 271"/>
          <p:cNvSpPr/>
          <p:nvPr/>
        </p:nvSpPr>
        <p:spPr>
          <a:xfrm>
            <a:off x="11104375" y="-4029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3" name="Rectangle 272"/>
          <p:cNvSpPr/>
          <p:nvPr/>
        </p:nvSpPr>
        <p:spPr>
          <a:xfrm>
            <a:off x="11409175" y="-3724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4" name="Rectangle 273"/>
          <p:cNvSpPr/>
          <p:nvPr/>
        </p:nvSpPr>
        <p:spPr>
          <a:xfrm>
            <a:off x="11713975" y="-3419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5" name="Rectangle 274"/>
          <p:cNvSpPr/>
          <p:nvPr/>
        </p:nvSpPr>
        <p:spPr>
          <a:xfrm>
            <a:off x="12890759" y="-5781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6" name="Rectangle 275"/>
          <p:cNvSpPr/>
          <p:nvPr/>
        </p:nvSpPr>
        <p:spPr>
          <a:xfrm>
            <a:off x="13195559" y="-5476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7" name="Rectangle 276"/>
          <p:cNvSpPr/>
          <p:nvPr/>
        </p:nvSpPr>
        <p:spPr>
          <a:xfrm>
            <a:off x="13500359" y="-5171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8" name="Rectangle 277"/>
          <p:cNvSpPr/>
          <p:nvPr/>
        </p:nvSpPr>
        <p:spPr>
          <a:xfrm>
            <a:off x="13805159" y="-4866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9" name="Rectangle 278"/>
          <p:cNvSpPr/>
          <p:nvPr/>
        </p:nvSpPr>
        <p:spPr>
          <a:xfrm>
            <a:off x="14109959" y="-4562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0" name="Rectangle 279"/>
          <p:cNvSpPr/>
          <p:nvPr/>
        </p:nvSpPr>
        <p:spPr>
          <a:xfrm>
            <a:off x="14414759" y="-4257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1" name="Rectangle 280"/>
          <p:cNvSpPr/>
          <p:nvPr/>
        </p:nvSpPr>
        <p:spPr>
          <a:xfrm>
            <a:off x="14719559" y="-3952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2" name="Rectangle 281"/>
          <p:cNvSpPr/>
          <p:nvPr/>
        </p:nvSpPr>
        <p:spPr>
          <a:xfrm>
            <a:off x="15024359" y="-3647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3" name="Rectangle 282"/>
          <p:cNvSpPr/>
          <p:nvPr/>
        </p:nvSpPr>
        <p:spPr>
          <a:xfrm>
            <a:off x="14414759" y="-3342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16369805" y="-5678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16674605" y="-5374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16979405" y="-5069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7" name="Rectangle 286"/>
          <p:cNvSpPr/>
          <p:nvPr/>
        </p:nvSpPr>
        <p:spPr>
          <a:xfrm>
            <a:off x="17284205" y="-4764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8" name="Rectangle 287"/>
          <p:cNvSpPr/>
          <p:nvPr/>
        </p:nvSpPr>
        <p:spPr>
          <a:xfrm>
            <a:off x="17589005" y="-4459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9" name="Rectangle 288"/>
          <p:cNvSpPr/>
          <p:nvPr/>
        </p:nvSpPr>
        <p:spPr>
          <a:xfrm>
            <a:off x="17893805" y="-4154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0" name="Rectangle 289"/>
          <p:cNvSpPr/>
          <p:nvPr/>
        </p:nvSpPr>
        <p:spPr>
          <a:xfrm>
            <a:off x="18198605" y="-3850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1" name="Rectangle 290"/>
          <p:cNvSpPr/>
          <p:nvPr/>
        </p:nvSpPr>
        <p:spPr>
          <a:xfrm>
            <a:off x="18503405" y="-3545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2" name="Rectangle 291"/>
          <p:cNvSpPr/>
          <p:nvPr/>
        </p:nvSpPr>
        <p:spPr>
          <a:xfrm>
            <a:off x="18808205" y="-3240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3" name="Rectangle 292"/>
          <p:cNvSpPr/>
          <p:nvPr/>
        </p:nvSpPr>
        <p:spPr>
          <a:xfrm>
            <a:off x="19113005" y="-2935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4" name="Rectangle 293"/>
          <p:cNvSpPr/>
          <p:nvPr/>
        </p:nvSpPr>
        <p:spPr>
          <a:xfrm>
            <a:off x="19908455" y="-5672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5" name="Rectangle 294"/>
          <p:cNvSpPr/>
          <p:nvPr/>
        </p:nvSpPr>
        <p:spPr>
          <a:xfrm>
            <a:off x="20213255" y="-5368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6" name="Rectangle 295"/>
          <p:cNvSpPr/>
          <p:nvPr/>
        </p:nvSpPr>
        <p:spPr>
          <a:xfrm>
            <a:off x="20518055" y="-5063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7" name="Rectangle 296"/>
          <p:cNvSpPr/>
          <p:nvPr/>
        </p:nvSpPr>
        <p:spPr>
          <a:xfrm>
            <a:off x="20822855" y="-4758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8" name="Rectangle 297"/>
          <p:cNvSpPr/>
          <p:nvPr/>
        </p:nvSpPr>
        <p:spPr>
          <a:xfrm>
            <a:off x="21127655" y="-4453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9" name="Rectangle 298"/>
          <p:cNvSpPr/>
          <p:nvPr/>
        </p:nvSpPr>
        <p:spPr>
          <a:xfrm>
            <a:off x="21432455" y="-4148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0" name="Rectangle 299"/>
          <p:cNvSpPr/>
          <p:nvPr/>
        </p:nvSpPr>
        <p:spPr>
          <a:xfrm>
            <a:off x="21737255" y="-3844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1" name="Rectangle 300"/>
          <p:cNvSpPr/>
          <p:nvPr/>
        </p:nvSpPr>
        <p:spPr>
          <a:xfrm>
            <a:off x="25086879" y="-3539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2" name="Rectangle 301"/>
          <p:cNvSpPr/>
          <p:nvPr/>
        </p:nvSpPr>
        <p:spPr>
          <a:xfrm>
            <a:off x="25391679" y="-3234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3" name="Rectangle 302"/>
          <p:cNvSpPr/>
          <p:nvPr/>
        </p:nvSpPr>
        <p:spPr>
          <a:xfrm>
            <a:off x="27670384" y="-6162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4" name="Rectangle 303"/>
          <p:cNvSpPr/>
          <p:nvPr/>
        </p:nvSpPr>
        <p:spPr>
          <a:xfrm>
            <a:off x="26301208" y="-5857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26606008" y="-5553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6" name="Rectangle 305"/>
          <p:cNvSpPr/>
          <p:nvPr/>
        </p:nvSpPr>
        <p:spPr>
          <a:xfrm>
            <a:off x="26910808" y="-5248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7" name="Rectangle 306"/>
          <p:cNvSpPr/>
          <p:nvPr/>
        </p:nvSpPr>
        <p:spPr>
          <a:xfrm>
            <a:off x="27215608" y="-4943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8" name="Rectangle 307"/>
          <p:cNvSpPr/>
          <p:nvPr/>
        </p:nvSpPr>
        <p:spPr>
          <a:xfrm>
            <a:off x="27520408" y="-4638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9" name="Rectangle 308"/>
          <p:cNvSpPr/>
          <p:nvPr/>
        </p:nvSpPr>
        <p:spPr>
          <a:xfrm>
            <a:off x="27825208" y="-4333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0" name="Rectangle 309"/>
          <p:cNvSpPr/>
          <p:nvPr/>
        </p:nvSpPr>
        <p:spPr>
          <a:xfrm>
            <a:off x="28130008" y="-4029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1" name="Rectangle 310"/>
          <p:cNvSpPr/>
          <p:nvPr/>
        </p:nvSpPr>
        <p:spPr>
          <a:xfrm>
            <a:off x="28434808" y="-3724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5426769" y="-16108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3" name="Rectangle 312"/>
          <p:cNvSpPr/>
          <p:nvPr/>
        </p:nvSpPr>
        <p:spPr>
          <a:xfrm>
            <a:off x="5731569" y="-15803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4" name="Rectangle 313"/>
          <p:cNvSpPr/>
          <p:nvPr/>
        </p:nvSpPr>
        <p:spPr>
          <a:xfrm>
            <a:off x="6036369" y="-15498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5" name="Rectangle 314"/>
          <p:cNvSpPr/>
          <p:nvPr/>
        </p:nvSpPr>
        <p:spPr>
          <a:xfrm>
            <a:off x="6341169" y="-15193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6" name="Rectangle 315"/>
          <p:cNvSpPr/>
          <p:nvPr/>
        </p:nvSpPr>
        <p:spPr>
          <a:xfrm>
            <a:off x="6645969" y="-148889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7" name="Rectangle 316"/>
          <p:cNvSpPr/>
          <p:nvPr/>
        </p:nvSpPr>
        <p:spPr>
          <a:xfrm>
            <a:off x="6950769" y="-14584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8" name="Rectangle 317"/>
          <p:cNvSpPr/>
          <p:nvPr/>
        </p:nvSpPr>
        <p:spPr>
          <a:xfrm>
            <a:off x="7255569" y="-14279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9" name="Rectangle 318"/>
          <p:cNvSpPr/>
          <p:nvPr/>
        </p:nvSpPr>
        <p:spPr>
          <a:xfrm>
            <a:off x="7560369" y="-13974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20" name="Rectangle 319"/>
          <p:cNvSpPr/>
          <p:nvPr/>
        </p:nvSpPr>
        <p:spPr>
          <a:xfrm>
            <a:off x="7865135" y="-13669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" name="Right Arrow 2">
            <a:hlinkClick r:id="" action="ppaction://hlinkshowjump?jump=nextslide"/>
          </p:cNvPr>
          <p:cNvSpPr/>
          <p:nvPr/>
        </p:nvSpPr>
        <p:spPr>
          <a:xfrm>
            <a:off x="19155137" y="12423225"/>
            <a:ext cx="1783988" cy="989718"/>
          </a:xfrm>
          <a:prstGeom prst="right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lnSpc>
                <a:spcPct val="150000"/>
              </a:lnSpc>
              <a:buClrTx/>
            </a:pPr>
            <a:r>
              <a:rPr lang="en-GB" sz="1600" kern="1200" dirty="0">
                <a:solidFill>
                  <a:prstClr val="black"/>
                </a:solidFill>
                <a:latin typeface="Arial Black" panose="020B0A04020102020204" pitchFamily="34" charset="0"/>
              </a:rPr>
              <a:t>NEXT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4649897" y="6759985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46" name="Rectangle 45"/>
          <p:cNvSpPr/>
          <p:nvPr/>
        </p:nvSpPr>
        <p:spPr>
          <a:xfrm>
            <a:off x="22305181" y="-164350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-1986425" y="-1318083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937381" y="-1329850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49" name="Rectangle 48"/>
          <p:cNvSpPr/>
          <p:nvPr/>
        </p:nvSpPr>
        <p:spPr>
          <a:xfrm>
            <a:off x="24125923" y="-3191595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8837020" y="-194490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51" name="Rectangle 50"/>
          <p:cNvSpPr/>
          <p:nvPr/>
        </p:nvSpPr>
        <p:spPr>
          <a:xfrm>
            <a:off x="15395868" y="-13688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8733750" y="-13713544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3D073D6D-62DF-9E7E-DD79-0CED13E051CD}"/>
              </a:ext>
            </a:extLst>
          </p:cNvPr>
          <p:cNvSpPr/>
          <p:nvPr/>
        </p:nvSpPr>
        <p:spPr>
          <a:xfrm>
            <a:off x="3317462" y="340719"/>
            <a:ext cx="2269010" cy="1413534"/>
          </a:xfrm>
          <a:prstGeom prst="ellipse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US" sz="96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8</a:t>
            </a:r>
          </a:p>
        </p:txBody>
      </p:sp>
      <p:sp>
        <p:nvSpPr>
          <p:cNvPr id="364" name="Cube 363">
            <a:extLst>
              <a:ext uri="{FF2B5EF4-FFF2-40B4-BE49-F238E27FC236}">
                <a16:creationId xmlns:a16="http://schemas.microsoft.com/office/drawing/2014/main" id="{6E31165B-9535-2201-89ED-F429085D2D01}"/>
              </a:ext>
            </a:extLst>
          </p:cNvPr>
          <p:cNvSpPr/>
          <p:nvPr/>
        </p:nvSpPr>
        <p:spPr>
          <a:xfrm rot="10800000" flipH="1">
            <a:off x="899168" y="3283500"/>
            <a:ext cx="1038306" cy="9610430"/>
          </a:xfrm>
          <a:prstGeom prst="cube">
            <a:avLst/>
          </a:prstGeom>
          <a:gradFill flip="none" rotWithShape="1">
            <a:gsLst>
              <a:gs pos="0">
                <a:srgbClr val="663300"/>
              </a:gs>
              <a:gs pos="64000">
                <a:srgbClr val="663300"/>
              </a:gs>
              <a:gs pos="21000">
                <a:srgbClr val="9F480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GB" sz="3600" kern="120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65" name="Group 321">
            <a:extLst>
              <a:ext uri="{FF2B5EF4-FFF2-40B4-BE49-F238E27FC236}">
                <a16:creationId xmlns:a16="http://schemas.microsoft.com/office/drawing/2014/main" id="{55791D87-5352-24F2-175C-D38FBC1F8FC5}"/>
              </a:ext>
            </a:extLst>
          </p:cNvPr>
          <p:cNvGrpSpPr/>
          <p:nvPr/>
        </p:nvGrpSpPr>
        <p:grpSpPr>
          <a:xfrm>
            <a:off x="870673" y="2826299"/>
            <a:ext cx="5791200" cy="1219200"/>
            <a:chOff x="1401866" y="1132982"/>
            <a:chExt cx="2787336" cy="517727"/>
          </a:xfrm>
        </p:grpSpPr>
        <p:sp>
          <p:nvSpPr>
            <p:cNvPr id="366" name="Freeform 322">
              <a:extLst>
                <a:ext uri="{FF2B5EF4-FFF2-40B4-BE49-F238E27FC236}">
                  <a16:creationId xmlns:a16="http://schemas.microsoft.com/office/drawing/2014/main" id="{97C58A92-8504-D569-8DCC-4B4FD4A52025}"/>
                </a:ext>
              </a:extLst>
            </p:cNvPr>
            <p:cNvSpPr/>
            <p:nvPr/>
          </p:nvSpPr>
          <p:spPr>
            <a:xfrm>
              <a:off x="4072999" y="1133855"/>
              <a:ext cx="97971" cy="468000"/>
            </a:xfrm>
            <a:custGeom>
              <a:avLst/>
              <a:gdLst>
                <a:gd name="connsiteX0" fmla="*/ 8164 w 106136"/>
                <a:gd name="connsiteY0" fmla="*/ 0 h 481693"/>
                <a:gd name="connsiteX1" fmla="*/ 97971 w 106136"/>
                <a:gd name="connsiteY1" fmla="*/ 73479 h 481693"/>
                <a:gd name="connsiteX2" fmla="*/ 106136 w 106136"/>
                <a:gd name="connsiteY2" fmla="*/ 481693 h 481693"/>
                <a:gd name="connsiteX3" fmla="*/ 0 w 106136"/>
                <a:gd name="connsiteY3" fmla="*/ 408214 h 481693"/>
                <a:gd name="connsiteX4" fmla="*/ 8164 w 106136"/>
                <a:gd name="connsiteY4" fmla="*/ 0 h 48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36" h="481693">
                  <a:moveTo>
                    <a:pt x="8164" y="0"/>
                  </a:moveTo>
                  <a:lnTo>
                    <a:pt x="97971" y="73479"/>
                  </a:lnTo>
                  <a:lnTo>
                    <a:pt x="106136" y="481693"/>
                  </a:lnTo>
                  <a:lnTo>
                    <a:pt x="0" y="408214"/>
                  </a:lnTo>
                  <a:lnTo>
                    <a:pt x="8164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63300"/>
                </a:gs>
                <a:gs pos="90000">
                  <a:srgbClr val="191815"/>
                </a:gs>
                <a:gs pos="19000">
                  <a:srgbClr val="9F480D"/>
                </a:gs>
              </a:gsLst>
              <a:lin ang="5400000" scaled="1"/>
              <a:tileRect/>
            </a:gradFill>
            <a:ln>
              <a:solidFill>
                <a:srgbClr val="19181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grpSp>
          <p:nvGrpSpPr>
            <p:cNvPr id="390" name="Group 22">
              <a:extLst>
                <a:ext uri="{FF2B5EF4-FFF2-40B4-BE49-F238E27FC236}">
                  <a16:creationId xmlns:a16="http://schemas.microsoft.com/office/drawing/2014/main" id="{62F4D68B-5000-B37B-9415-8BDC2AA73947}"/>
                </a:ext>
              </a:extLst>
            </p:cNvPr>
            <p:cNvGrpSpPr/>
            <p:nvPr/>
          </p:nvGrpSpPr>
          <p:grpSpPr>
            <a:xfrm>
              <a:off x="1401866" y="1132982"/>
              <a:ext cx="2787336" cy="517727"/>
              <a:chOff x="1408434" y="1126671"/>
              <a:chExt cx="2787336" cy="517727"/>
            </a:xfrm>
          </p:grpSpPr>
          <p:sp>
            <p:nvSpPr>
              <p:cNvPr id="391" name="Rectangle 390">
                <a:extLst>
                  <a:ext uri="{FF2B5EF4-FFF2-40B4-BE49-F238E27FC236}">
                    <a16:creationId xmlns:a16="http://schemas.microsoft.com/office/drawing/2014/main" id="{8EE6257C-929A-A581-16A3-E80A0C049CAC}"/>
                  </a:ext>
                </a:extLst>
              </p:cNvPr>
              <p:cNvSpPr/>
              <p:nvPr/>
            </p:nvSpPr>
            <p:spPr>
              <a:xfrm>
                <a:off x="1408434" y="1126671"/>
                <a:ext cx="2677886" cy="409166"/>
              </a:xfrm>
              <a:prstGeom prst="rect">
                <a:avLst/>
              </a:prstGeom>
              <a:gradFill flip="none" rotWithShape="1">
                <a:gsLst>
                  <a:gs pos="0">
                    <a:srgbClr val="663300"/>
                  </a:gs>
                  <a:gs pos="64000">
                    <a:srgbClr val="663300"/>
                  </a:gs>
                  <a:gs pos="21000">
                    <a:srgbClr val="9F480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828800">
                  <a:buClrTx/>
                </a:pPr>
                <a:endParaRPr lang="en-GB" sz="3600" kern="120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92" name="Group 17">
                <a:extLst>
                  <a:ext uri="{FF2B5EF4-FFF2-40B4-BE49-F238E27FC236}">
                    <a16:creationId xmlns:a16="http://schemas.microsoft.com/office/drawing/2014/main" id="{ED2C7ACA-F397-48FD-8656-66F13EC850DE}"/>
                  </a:ext>
                </a:extLst>
              </p:cNvPr>
              <p:cNvGrpSpPr/>
              <p:nvPr/>
            </p:nvGrpSpPr>
            <p:grpSpPr>
              <a:xfrm>
                <a:off x="1801368" y="1513072"/>
                <a:ext cx="2394402" cy="131326"/>
                <a:chOff x="1819656" y="722376"/>
                <a:chExt cx="2350008" cy="131326"/>
              </a:xfrm>
            </p:grpSpPr>
            <p:sp>
              <p:nvSpPr>
                <p:cNvPr id="393" name="Freeform 326">
                  <a:extLst>
                    <a:ext uri="{FF2B5EF4-FFF2-40B4-BE49-F238E27FC236}">
                      <a16:creationId xmlns:a16="http://schemas.microsoft.com/office/drawing/2014/main" id="{4959DB1A-8397-D679-00C2-504662CE7C9B}"/>
                    </a:ext>
                  </a:extLst>
                </p:cNvPr>
                <p:cNvSpPr/>
                <p:nvPr/>
              </p:nvSpPr>
              <p:spPr>
                <a:xfrm>
                  <a:off x="1819656" y="743974"/>
                  <a:ext cx="2350008" cy="109728"/>
                </a:xfrm>
                <a:custGeom>
                  <a:avLst/>
                  <a:gdLst>
                    <a:gd name="connsiteX0" fmla="*/ 118872 w 2350008"/>
                    <a:gd name="connsiteY0" fmla="*/ 109728 h 109728"/>
                    <a:gd name="connsiteX1" fmla="*/ 0 w 2350008"/>
                    <a:gd name="connsiteY1" fmla="*/ 0 h 109728"/>
                    <a:gd name="connsiteX2" fmla="*/ 2249424 w 2350008"/>
                    <a:gd name="connsiteY2" fmla="*/ 18288 h 109728"/>
                    <a:gd name="connsiteX3" fmla="*/ 2350008 w 2350008"/>
                    <a:gd name="connsiteY3" fmla="*/ 82296 h 109728"/>
                    <a:gd name="connsiteX4" fmla="*/ 118872 w 2350008"/>
                    <a:gd name="connsiteY4" fmla="*/ 109728 h 10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0008" h="109728">
                      <a:moveTo>
                        <a:pt x="118872" y="109728"/>
                      </a:moveTo>
                      <a:lnTo>
                        <a:pt x="0" y="0"/>
                      </a:lnTo>
                      <a:lnTo>
                        <a:pt x="2249424" y="18288"/>
                      </a:lnTo>
                      <a:lnTo>
                        <a:pt x="2350008" y="82296"/>
                      </a:lnTo>
                      <a:lnTo>
                        <a:pt x="118872" y="10972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4" name="Freeform 327">
                  <a:extLst>
                    <a:ext uri="{FF2B5EF4-FFF2-40B4-BE49-F238E27FC236}">
                      <a16:creationId xmlns:a16="http://schemas.microsoft.com/office/drawing/2014/main" id="{1B966493-BC94-CDEB-1ACA-70C66C98F3F0}"/>
                    </a:ext>
                  </a:extLst>
                </p:cNvPr>
                <p:cNvSpPr/>
                <p:nvPr/>
              </p:nvSpPr>
              <p:spPr>
                <a:xfrm>
                  <a:off x="2148840" y="722376"/>
                  <a:ext cx="2002536" cy="100584"/>
                </a:xfrm>
                <a:custGeom>
                  <a:avLst/>
                  <a:gdLst>
                    <a:gd name="connsiteX0" fmla="*/ 0 w 2002536"/>
                    <a:gd name="connsiteY0" fmla="*/ 18288 h 100584"/>
                    <a:gd name="connsiteX1" fmla="*/ 1883664 w 2002536"/>
                    <a:gd name="connsiteY1" fmla="*/ 0 h 100584"/>
                    <a:gd name="connsiteX2" fmla="*/ 2002536 w 2002536"/>
                    <a:gd name="connsiteY2" fmla="*/ 91440 h 100584"/>
                    <a:gd name="connsiteX3" fmla="*/ 137160 w 2002536"/>
                    <a:gd name="connsiteY3" fmla="*/ 100584 h 100584"/>
                    <a:gd name="connsiteX4" fmla="*/ 82296 w 2002536"/>
                    <a:gd name="connsiteY4" fmla="*/ 18288 h 100584"/>
                    <a:gd name="connsiteX5" fmla="*/ 82296 w 2002536"/>
                    <a:gd name="connsiteY5" fmla="*/ 18288 h 10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2536" h="100584">
                      <a:moveTo>
                        <a:pt x="0" y="18288"/>
                      </a:moveTo>
                      <a:lnTo>
                        <a:pt x="1883664" y="0"/>
                      </a:lnTo>
                      <a:lnTo>
                        <a:pt x="2002536" y="91440"/>
                      </a:lnTo>
                      <a:lnTo>
                        <a:pt x="137160" y="100584"/>
                      </a:lnTo>
                      <a:lnTo>
                        <a:pt x="82296" y="18288"/>
                      </a:lnTo>
                      <a:lnTo>
                        <a:pt x="82296" y="18288"/>
                      </a:lnTo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95" name="Group 328">
            <a:extLst>
              <a:ext uri="{FF2B5EF4-FFF2-40B4-BE49-F238E27FC236}">
                <a16:creationId xmlns:a16="http://schemas.microsoft.com/office/drawing/2014/main" id="{2802EA74-97F7-62CC-E16A-93F784BFDAAD}"/>
              </a:ext>
            </a:extLst>
          </p:cNvPr>
          <p:cNvGrpSpPr/>
          <p:nvPr/>
        </p:nvGrpSpPr>
        <p:grpSpPr>
          <a:xfrm>
            <a:off x="1688737" y="3740700"/>
            <a:ext cx="1772736" cy="2217326"/>
            <a:chOff x="1801368" y="1515690"/>
            <a:chExt cx="886968" cy="1114337"/>
          </a:xfrm>
        </p:grpSpPr>
        <p:sp>
          <p:nvSpPr>
            <p:cNvPr id="396" name="Freeform 329">
              <a:extLst>
                <a:ext uri="{FF2B5EF4-FFF2-40B4-BE49-F238E27FC236}">
                  <a16:creationId xmlns:a16="http://schemas.microsoft.com/office/drawing/2014/main" id="{5911DF93-8775-DE06-0B36-039B4F19E70F}"/>
                </a:ext>
              </a:extLst>
            </p:cNvPr>
            <p:cNvSpPr/>
            <p:nvPr/>
          </p:nvSpPr>
          <p:spPr>
            <a:xfrm>
              <a:off x="1801368" y="1515690"/>
              <a:ext cx="824593" cy="1114337"/>
            </a:xfrm>
            <a:custGeom>
              <a:avLst/>
              <a:gdLst>
                <a:gd name="connsiteX0" fmla="*/ 432707 w 824592"/>
                <a:gd name="connsiteY0" fmla="*/ 0 h 906236"/>
                <a:gd name="connsiteX1" fmla="*/ 824592 w 824592"/>
                <a:gd name="connsiteY1" fmla="*/ 8164 h 906236"/>
                <a:gd name="connsiteX2" fmla="*/ 0 w 824592"/>
                <a:gd name="connsiteY2" fmla="*/ 906236 h 906236"/>
                <a:gd name="connsiteX3" fmla="*/ 8164 w 824592"/>
                <a:gd name="connsiteY3" fmla="*/ 538843 h 906236"/>
                <a:gd name="connsiteX4" fmla="*/ 489857 w 824592"/>
                <a:gd name="connsiteY4" fmla="*/ 8164 h 906236"/>
                <a:gd name="connsiteX5" fmla="*/ 775607 w 824592"/>
                <a:gd name="connsiteY5" fmla="*/ 16328 h 9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592" h="906236">
                  <a:moveTo>
                    <a:pt x="432707" y="0"/>
                  </a:moveTo>
                  <a:lnTo>
                    <a:pt x="824592" y="8164"/>
                  </a:lnTo>
                  <a:lnTo>
                    <a:pt x="0" y="906236"/>
                  </a:lnTo>
                  <a:lnTo>
                    <a:pt x="8164" y="538843"/>
                  </a:lnTo>
                  <a:lnTo>
                    <a:pt x="489857" y="8164"/>
                  </a:lnTo>
                  <a:lnTo>
                    <a:pt x="775607" y="16328"/>
                  </a:lnTo>
                </a:path>
              </a:pathLst>
            </a:custGeom>
            <a:gradFill>
              <a:gsLst>
                <a:gs pos="21000">
                  <a:srgbClr val="462006"/>
                </a:gs>
                <a:gs pos="39000">
                  <a:srgbClr val="663300"/>
                </a:gs>
                <a:gs pos="57000">
                  <a:srgbClr val="663300"/>
                </a:gs>
                <a:gs pos="79000">
                  <a:srgbClr val="663300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97" name="Freeform 330">
              <a:extLst>
                <a:ext uri="{FF2B5EF4-FFF2-40B4-BE49-F238E27FC236}">
                  <a16:creationId xmlns:a16="http://schemas.microsoft.com/office/drawing/2014/main" id="{3447E71B-ACF5-7CD7-2AEA-D4BFBFFFFFCC}"/>
                </a:ext>
              </a:extLst>
            </p:cNvPr>
            <p:cNvSpPr/>
            <p:nvPr/>
          </p:nvSpPr>
          <p:spPr>
            <a:xfrm>
              <a:off x="1801368" y="1524218"/>
              <a:ext cx="886968" cy="1097280"/>
            </a:xfrm>
            <a:custGeom>
              <a:avLst/>
              <a:gdLst>
                <a:gd name="connsiteX0" fmla="*/ 0 w 886968"/>
                <a:gd name="connsiteY0" fmla="*/ 1069848 h 1097280"/>
                <a:gd name="connsiteX1" fmla="*/ 155448 w 886968"/>
                <a:gd name="connsiteY1" fmla="*/ 1097280 h 1097280"/>
                <a:gd name="connsiteX2" fmla="*/ 886968 w 886968"/>
                <a:gd name="connsiteY2" fmla="*/ 109728 h 1097280"/>
                <a:gd name="connsiteX3" fmla="*/ 804672 w 886968"/>
                <a:gd name="connsiteY3" fmla="*/ 0 h 1097280"/>
                <a:gd name="connsiteX4" fmla="*/ 0 w 886968"/>
                <a:gd name="connsiteY4" fmla="*/ 1069848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968" h="1097280">
                  <a:moveTo>
                    <a:pt x="0" y="1069848"/>
                  </a:moveTo>
                  <a:lnTo>
                    <a:pt x="155448" y="1097280"/>
                  </a:lnTo>
                  <a:lnTo>
                    <a:pt x="886968" y="109728"/>
                  </a:lnTo>
                  <a:lnTo>
                    <a:pt x="804672" y="0"/>
                  </a:lnTo>
                  <a:lnTo>
                    <a:pt x="0" y="10698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98" name="Group 331">
            <a:extLst>
              <a:ext uri="{FF2B5EF4-FFF2-40B4-BE49-F238E27FC236}">
                <a16:creationId xmlns:a16="http://schemas.microsoft.com/office/drawing/2014/main" id="{6ED98B94-C526-0419-5361-5A13B19ADE2D}"/>
              </a:ext>
            </a:extLst>
          </p:cNvPr>
          <p:cNvGrpSpPr/>
          <p:nvPr/>
        </p:nvGrpSpPr>
        <p:grpSpPr>
          <a:xfrm>
            <a:off x="5094631" y="2838569"/>
            <a:ext cx="1133372" cy="3377200"/>
            <a:chOff x="6750337" y="146857"/>
            <a:chExt cx="566686" cy="1688600"/>
          </a:xfrm>
        </p:grpSpPr>
        <p:pic>
          <p:nvPicPr>
            <p:cNvPr id="399" name="Picture 2" descr="C:\Users\John\AppData\Local\Microsoft\Windows\INetCache\IE\YRAR3VSC\noose[1].gif">
              <a:extLst>
                <a:ext uri="{FF2B5EF4-FFF2-40B4-BE49-F238E27FC236}">
                  <a16:creationId xmlns:a16="http://schemas.microsoft.com/office/drawing/2014/main" id="{F35E4F84-F2C6-450B-DC88-458BAA5DC6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0337" y="662834"/>
              <a:ext cx="566686" cy="1172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00" name="Group 100">
              <a:extLst>
                <a:ext uri="{FF2B5EF4-FFF2-40B4-BE49-F238E27FC236}">
                  <a16:creationId xmlns:a16="http://schemas.microsoft.com/office/drawing/2014/main" id="{36A2868D-127D-0762-6B10-0CDFFF8B5BC0}"/>
                </a:ext>
              </a:extLst>
            </p:cNvPr>
            <p:cNvGrpSpPr/>
            <p:nvPr/>
          </p:nvGrpSpPr>
          <p:grpSpPr>
            <a:xfrm>
              <a:off x="6888762" y="185295"/>
              <a:ext cx="337445" cy="579175"/>
              <a:chOff x="6888762" y="185295"/>
              <a:chExt cx="337445" cy="579175"/>
            </a:xfrm>
          </p:grpSpPr>
          <p:pic>
            <p:nvPicPr>
              <p:cNvPr id="427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24396525-D4A7-42A0-7E48-94C1BF3E9B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28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8985411C-0EB1-B03F-1DB6-5BB48E4A9F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29" name="Group 25">
                <a:extLst>
                  <a:ext uri="{FF2B5EF4-FFF2-40B4-BE49-F238E27FC236}">
                    <a16:creationId xmlns:a16="http://schemas.microsoft.com/office/drawing/2014/main" id="{7962DE4D-D775-2B7A-7C69-2D47B8F7A394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30" name="Group 24">
                  <a:extLst>
                    <a:ext uri="{FF2B5EF4-FFF2-40B4-BE49-F238E27FC236}">
                      <a16:creationId xmlns:a16="http://schemas.microsoft.com/office/drawing/2014/main" id="{00539B23-AB79-AD59-52B8-FE967E13F307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7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65F0FDB8-A482-1DDC-C284-0751F4F3779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8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92DDEEC9-5EDE-761D-201C-47839A33BC0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1" name="Group 101">
                  <a:extLst>
                    <a:ext uri="{FF2B5EF4-FFF2-40B4-BE49-F238E27FC236}">
                      <a16:creationId xmlns:a16="http://schemas.microsoft.com/office/drawing/2014/main" id="{7AE9143B-00B4-1E21-AC67-2ECEAC641598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238AD5E1-FB16-3937-87A0-2378C27D8DD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E3FCFED-3095-05DA-8BFA-F9F6FA55529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2" name="Group 104">
                  <a:extLst>
                    <a:ext uri="{FF2B5EF4-FFF2-40B4-BE49-F238E27FC236}">
                      <a16:creationId xmlns:a16="http://schemas.microsoft.com/office/drawing/2014/main" id="{EA18CA38-3D51-7D49-7FE9-C09609E7650D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089C90F-BDC3-AE64-F3C1-6F51C6B0B93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41650737-4874-B844-9EEA-D136A9468BA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1" name="Group 114">
              <a:extLst>
                <a:ext uri="{FF2B5EF4-FFF2-40B4-BE49-F238E27FC236}">
                  <a16:creationId xmlns:a16="http://schemas.microsoft.com/office/drawing/2014/main" id="{0400F15E-0D90-BD72-BE35-6B48453B1EC2}"/>
                </a:ext>
              </a:extLst>
            </p:cNvPr>
            <p:cNvGrpSpPr/>
            <p:nvPr/>
          </p:nvGrpSpPr>
          <p:grpSpPr>
            <a:xfrm>
              <a:off x="6846456" y="146857"/>
              <a:ext cx="337445" cy="579175"/>
              <a:chOff x="6888762" y="185295"/>
              <a:chExt cx="337445" cy="579175"/>
            </a:xfrm>
          </p:grpSpPr>
          <p:pic>
            <p:nvPicPr>
              <p:cNvPr id="415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D36C5785-0B0A-464C-1F59-51C518FECF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16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396D018D-CF4E-022C-25F7-943579F87A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17" name="Group 117">
                <a:extLst>
                  <a:ext uri="{FF2B5EF4-FFF2-40B4-BE49-F238E27FC236}">
                    <a16:creationId xmlns:a16="http://schemas.microsoft.com/office/drawing/2014/main" id="{4E2D5BC5-6A05-C9CA-FA6F-6230193247B5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18" name="Group 118">
                  <a:extLst>
                    <a:ext uri="{FF2B5EF4-FFF2-40B4-BE49-F238E27FC236}">
                      <a16:creationId xmlns:a16="http://schemas.microsoft.com/office/drawing/2014/main" id="{05CADA68-CBFB-1E20-8791-654CB6687AA1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EDA7DCF3-91B8-368C-F853-3FC5D015A69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CE58045-3665-1A1B-98D0-93E76C05C88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19" name="Group 119">
                  <a:extLst>
                    <a:ext uri="{FF2B5EF4-FFF2-40B4-BE49-F238E27FC236}">
                      <a16:creationId xmlns:a16="http://schemas.microsoft.com/office/drawing/2014/main" id="{B57E7689-808F-274F-F94F-49B90E4763BB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8E1BEA2C-9FDC-BE8F-36C4-471089A08B7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9DD6493-2933-7D94-3CC4-7884D151B36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20" name="Group 120">
                  <a:extLst>
                    <a:ext uri="{FF2B5EF4-FFF2-40B4-BE49-F238E27FC236}">
                      <a16:creationId xmlns:a16="http://schemas.microsoft.com/office/drawing/2014/main" id="{F53F8A8A-1005-B595-FF53-F978AEC9F472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20D69A17-DD18-76CE-6868-61C13BC191E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DC2A9E89-C634-FD7D-A277-70672A115C6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2" name="Group 127">
              <a:extLst>
                <a:ext uri="{FF2B5EF4-FFF2-40B4-BE49-F238E27FC236}">
                  <a16:creationId xmlns:a16="http://schemas.microsoft.com/office/drawing/2014/main" id="{3FFD0A3E-47C2-0F0E-4E46-B0D706A91834}"/>
                </a:ext>
              </a:extLst>
            </p:cNvPr>
            <p:cNvGrpSpPr/>
            <p:nvPr/>
          </p:nvGrpSpPr>
          <p:grpSpPr>
            <a:xfrm>
              <a:off x="6927024" y="173196"/>
              <a:ext cx="337445" cy="579175"/>
              <a:chOff x="6888762" y="185295"/>
              <a:chExt cx="337445" cy="579175"/>
            </a:xfrm>
          </p:grpSpPr>
          <p:pic>
            <p:nvPicPr>
              <p:cNvPr id="403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57807A5E-C367-9C37-1243-F9217C97B8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04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3DE8C2EC-7D19-86B2-C582-C721960217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05" name="Group 130">
                <a:extLst>
                  <a:ext uri="{FF2B5EF4-FFF2-40B4-BE49-F238E27FC236}">
                    <a16:creationId xmlns:a16="http://schemas.microsoft.com/office/drawing/2014/main" id="{BB17C616-C572-0A75-9490-A7C3DE4AC143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06" name="Group 131">
                  <a:extLst>
                    <a:ext uri="{FF2B5EF4-FFF2-40B4-BE49-F238E27FC236}">
                      <a16:creationId xmlns:a16="http://schemas.microsoft.com/office/drawing/2014/main" id="{6DB6DF88-F806-ED4D-ADB2-8995C5B6B1FE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394FA4C-6266-DD2B-01EE-1490EFA059E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4B8F027F-489A-D457-0B2A-0AA991E532B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7" name="Group 132">
                  <a:extLst>
                    <a:ext uri="{FF2B5EF4-FFF2-40B4-BE49-F238E27FC236}">
                      <a16:creationId xmlns:a16="http://schemas.microsoft.com/office/drawing/2014/main" id="{0D675FAE-4BD3-2F19-493A-75280F49C7ED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DB5CA4DD-86EE-2A93-CDC3-7547C2F5378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2C97DCFB-67B8-4248-3712-13315F41B91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8" name="Group 133">
                  <a:extLst>
                    <a:ext uri="{FF2B5EF4-FFF2-40B4-BE49-F238E27FC236}">
                      <a16:creationId xmlns:a16="http://schemas.microsoft.com/office/drawing/2014/main" id="{5C08E957-92F4-D1B8-53FB-787B8824C4EF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09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46C026C2-3F70-F69B-18BE-C376E89DCDB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0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708D48E-6178-8023-2185-9AEB6356D2D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</p:grpSp>
      <p:pic>
        <p:nvPicPr>
          <p:cNvPr id="439" name="R. Leg">
            <a:extLst>
              <a:ext uri="{FF2B5EF4-FFF2-40B4-BE49-F238E27FC236}">
                <a16:creationId xmlns:a16="http://schemas.microsoft.com/office/drawing/2014/main" id="{F0211A12-A553-E6E4-8B0B-F1CB77D31115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761923" y="7872893"/>
            <a:ext cx="955368" cy="2682472"/>
          </a:xfrm>
          <a:prstGeom prst="rect">
            <a:avLst/>
          </a:prstGeom>
        </p:spPr>
      </p:pic>
      <p:pic>
        <p:nvPicPr>
          <p:cNvPr id="440" name="R.Arm">
            <a:extLst>
              <a:ext uri="{FF2B5EF4-FFF2-40B4-BE49-F238E27FC236}">
                <a16:creationId xmlns:a16="http://schemas.microsoft.com/office/drawing/2014/main" id="{417B19EF-41AB-6595-6C2D-ABF0FDA1CE13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933685" y="5840645"/>
            <a:ext cx="1207112" cy="2402032"/>
          </a:xfrm>
          <a:prstGeom prst="rect">
            <a:avLst/>
          </a:prstGeom>
        </p:spPr>
      </p:pic>
      <p:pic>
        <p:nvPicPr>
          <p:cNvPr id="441" name="L.arm">
            <a:extLst>
              <a:ext uri="{FF2B5EF4-FFF2-40B4-BE49-F238E27FC236}">
                <a16:creationId xmlns:a16="http://schemas.microsoft.com/office/drawing/2014/main" id="{50B25103-A8C8-E036-961D-73C526438F5C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471419" y="5916006"/>
            <a:ext cx="1012024" cy="2426418"/>
          </a:xfrm>
          <a:prstGeom prst="rect">
            <a:avLst/>
          </a:prstGeom>
        </p:spPr>
      </p:pic>
      <p:pic>
        <p:nvPicPr>
          <p:cNvPr id="442" name="L.Leg">
            <a:extLst>
              <a:ext uri="{FF2B5EF4-FFF2-40B4-BE49-F238E27FC236}">
                <a16:creationId xmlns:a16="http://schemas.microsoft.com/office/drawing/2014/main" id="{504F2E80-99A3-CB53-9C79-1CA602AE886D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4772753" y="7872894"/>
            <a:ext cx="944020" cy="2597122"/>
          </a:xfrm>
          <a:prstGeom prst="rect">
            <a:avLst/>
          </a:prstGeom>
        </p:spPr>
      </p:pic>
      <p:pic>
        <p:nvPicPr>
          <p:cNvPr id="443" name="Body">
            <a:extLst>
              <a:ext uri="{FF2B5EF4-FFF2-40B4-BE49-F238E27FC236}">
                <a16:creationId xmlns:a16="http://schemas.microsoft.com/office/drawing/2014/main" id="{2221CDDC-E20F-0028-9589-5260ECC99E81}"/>
              </a:ext>
            </a:extLst>
          </p:cNvPr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5083397" y="5671579"/>
            <a:ext cx="1377816" cy="2438612"/>
          </a:xfrm>
          <a:prstGeom prst="rect">
            <a:avLst/>
          </a:prstGeom>
        </p:spPr>
      </p:pic>
      <p:pic>
        <p:nvPicPr>
          <p:cNvPr id="444" name="Head">
            <a:extLst>
              <a:ext uri="{FF2B5EF4-FFF2-40B4-BE49-F238E27FC236}">
                <a16:creationId xmlns:a16="http://schemas.microsoft.com/office/drawing/2014/main" id="{43B257D4-3CAB-DE49-07CF-EDF52CC1CABE}"/>
              </a:ext>
            </a:extLst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4569747" y="4371783"/>
            <a:ext cx="1658256" cy="1658256"/>
          </a:xfrm>
          <a:prstGeom prst="rect">
            <a:avLst/>
          </a:prstGeom>
        </p:spPr>
      </p:pic>
      <p:sp>
        <p:nvSpPr>
          <p:cNvPr id="445" name="Oval 444">
            <a:extLst>
              <a:ext uri="{FF2B5EF4-FFF2-40B4-BE49-F238E27FC236}">
                <a16:creationId xmlns:a16="http://schemas.microsoft.com/office/drawing/2014/main" id="{62715AB7-5F01-637C-6988-C05983456E2A}"/>
              </a:ext>
            </a:extLst>
          </p:cNvPr>
          <p:cNvSpPr>
            <a:spLocks noChangeAspect="1"/>
          </p:cNvSpPr>
          <p:nvPr/>
        </p:nvSpPr>
        <p:spPr>
          <a:xfrm>
            <a:off x="948942" y="46339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2</a:t>
            </a:r>
          </a:p>
        </p:txBody>
      </p:sp>
      <p:sp>
        <p:nvSpPr>
          <p:cNvPr id="446" name="Oval 445">
            <a:extLst>
              <a:ext uri="{FF2B5EF4-FFF2-40B4-BE49-F238E27FC236}">
                <a16:creationId xmlns:a16="http://schemas.microsoft.com/office/drawing/2014/main" id="{8625B96A-BCE7-5D37-EE1E-51F42287B16D}"/>
              </a:ext>
            </a:extLst>
          </p:cNvPr>
          <p:cNvSpPr>
            <a:spLocks noChangeAspect="1"/>
          </p:cNvSpPr>
          <p:nvPr/>
        </p:nvSpPr>
        <p:spPr>
          <a:xfrm>
            <a:off x="948942" y="54879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3</a:t>
            </a:r>
          </a:p>
        </p:txBody>
      </p:sp>
      <p:sp>
        <p:nvSpPr>
          <p:cNvPr id="447" name="Oval 446">
            <a:extLst>
              <a:ext uri="{FF2B5EF4-FFF2-40B4-BE49-F238E27FC236}">
                <a16:creationId xmlns:a16="http://schemas.microsoft.com/office/drawing/2014/main" id="{ECD18232-2CC0-5979-2C8B-D725031E4DA9}"/>
              </a:ext>
            </a:extLst>
          </p:cNvPr>
          <p:cNvSpPr>
            <a:spLocks noChangeAspect="1"/>
          </p:cNvSpPr>
          <p:nvPr/>
        </p:nvSpPr>
        <p:spPr>
          <a:xfrm>
            <a:off x="948942" y="63418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4</a:t>
            </a:r>
          </a:p>
        </p:txBody>
      </p:sp>
      <p:sp>
        <p:nvSpPr>
          <p:cNvPr id="448" name="Oval 447">
            <a:extLst>
              <a:ext uri="{FF2B5EF4-FFF2-40B4-BE49-F238E27FC236}">
                <a16:creationId xmlns:a16="http://schemas.microsoft.com/office/drawing/2014/main" id="{DE802DDC-C1F9-3B04-4BF2-B249E61DD1BE}"/>
              </a:ext>
            </a:extLst>
          </p:cNvPr>
          <p:cNvSpPr>
            <a:spLocks noChangeAspect="1"/>
          </p:cNvSpPr>
          <p:nvPr/>
        </p:nvSpPr>
        <p:spPr>
          <a:xfrm>
            <a:off x="948942" y="719578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5</a:t>
            </a:r>
          </a:p>
        </p:txBody>
      </p:sp>
      <p:sp>
        <p:nvSpPr>
          <p:cNvPr id="449" name="Oval 448">
            <a:extLst>
              <a:ext uri="{FF2B5EF4-FFF2-40B4-BE49-F238E27FC236}">
                <a16:creationId xmlns:a16="http://schemas.microsoft.com/office/drawing/2014/main" id="{C7A06CAC-B127-E506-4355-C752BF966689}"/>
              </a:ext>
            </a:extLst>
          </p:cNvPr>
          <p:cNvSpPr>
            <a:spLocks noChangeAspect="1"/>
          </p:cNvSpPr>
          <p:nvPr/>
        </p:nvSpPr>
        <p:spPr>
          <a:xfrm>
            <a:off x="948942" y="80497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6</a:t>
            </a:r>
          </a:p>
        </p:txBody>
      </p:sp>
      <p:sp>
        <p:nvSpPr>
          <p:cNvPr id="450" name="Oval 449">
            <a:extLst>
              <a:ext uri="{FF2B5EF4-FFF2-40B4-BE49-F238E27FC236}">
                <a16:creationId xmlns:a16="http://schemas.microsoft.com/office/drawing/2014/main" id="{33D87645-DAF6-1690-8256-3E3E371E3602}"/>
              </a:ext>
            </a:extLst>
          </p:cNvPr>
          <p:cNvSpPr>
            <a:spLocks noChangeAspect="1"/>
          </p:cNvSpPr>
          <p:nvPr/>
        </p:nvSpPr>
        <p:spPr>
          <a:xfrm>
            <a:off x="948942" y="89036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7</a:t>
            </a:r>
          </a:p>
        </p:txBody>
      </p:sp>
      <p:sp>
        <p:nvSpPr>
          <p:cNvPr id="451" name="Oval 450">
            <a:extLst>
              <a:ext uri="{FF2B5EF4-FFF2-40B4-BE49-F238E27FC236}">
                <a16:creationId xmlns:a16="http://schemas.microsoft.com/office/drawing/2014/main" id="{873A6E68-1E13-77A5-8D21-5340A0AD0229}"/>
              </a:ext>
            </a:extLst>
          </p:cNvPr>
          <p:cNvSpPr>
            <a:spLocks noChangeAspect="1"/>
          </p:cNvSpPr>
          <p:nvPr/>
        </p:nvSpPr>
        <p:spPr>
          <a:xfrm>
            <a:off x="948942" y="97576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8</a:t>
            </a:r>
          </a:p>
        </p:txBody>
      </p:sp>
      <p:sp>
        <p:nvSpPr>
          <p:cNvPr id="452" name="Oval 451">
            <a:extLst>
              <a:ext uri="{FF2B5EF4-FFF2-40B4-BE49-F238E27FC236}">
                <a16:creationId xmlns:a16="http://schemas.microsoft.com/office/drawing/2014/main" id="{EA48AB51-7040-41D1-3DD5-E808E263D886}"/>
              </a:ext>
            </a:extLst>
          </p:cNvPr>
          <p:cNvSpPr>
            <a:spLocks noChangeAspect="1"/>
          </p:cNvSpPr>
          <p:nvPr/>
        </p:nvSpPr>
        <p:spPr>
          <a:xfrm>
            <a:off x="948942" y="106115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9</a:t>
            </a:r>
          </a:p>
        </p:txBody>
      </p:sp>
      <p:sp>
        <p:nvSpPr>
          <p:cNvPr id="453" name="Oval 452">
            <a:extLst>
              <a:ext uri="{FF2B5EF4-FFF2-40B4-BE49-F238E27FC236}">
                <a16:creationId xmlns:a16="http://schemas.microsoft.com/office/drawing/2014/main" id="{97B94030-8751-1852-F0FB-331BC8B5D2E5}"/>
              </a:ext>
            </a:extLst>
          </p:cNvPr>
          <p:cNvSpPr>
            <a:spLocks noChangeAspect="1"/>
          </p:cNvSpPr>
          <p:nvPr/>
        </p:nvSpPr>
        <p:spPr>
          <a:xfrm>
            <a:off x="948942" y="11465484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454" name="Oval 453">
            <a:extLst>
              <a:ext uri="{FF2B5EF4-FFF2-40B4-BE49-F238E27FC236}">
                <a16:creationId xmlns:a16="http://schemas.microsoft.com/office/drawing/2014/main" id="{145D6342-9D0E-E4BF-9DEA-038B2762C02D}"/>
              </a:ext>
            </a:extLst>
          </p:cNvPr>
          <p:cNvSpPr>
            <a:spLocks noChangeAspect="1"/>
          </p:cNvSpPr>
          <p:nvPr/>
        </p:nvSpPr>
        <p:spPr>
          <a:xfrm>
            <a:off x="948942" y="37800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</a:t>
            </a:r>
          </a:p>
        </p:txBody>
      </p:sp>
      <p:pic>
        <p:nvPicPr>
          <p:cNvPr id="389" name="You're Hung">
            <a:extLst>
              <a:ext uri="{FF2B5EF4-FFF2-40B4-BE49-F238E27FC236}">
                <a16:creationId xmlns:a16="http://schemas.microsoft.com/office/drawing/2014/main" id="{B607CA84-ACFE-428D-978D-B0672D5BB20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02113">
            <a:off x="2037342" y="9364765"/>
            <a:ext cx="7210740" cy="4199024"/>
          </a:xfrm>
          <a:prstGeom prst="rect">
            <a:avLst/>
          </a:prstGeom>
        </p:spPr>
      </p:pic>
      <p:pic>
        <p:nvPicPr>
          <p:cNvPr id="2050" name="Picture 2" descr="Tsunami Gif - IceGif">
            <a:extLst>
              <a:ext uri="{FF2B5EF4-FFF2-40B4-BE49-F238E27FC236}">
                <a16:creationId xmlns:a16="http://schemas.microsoft.com/office/drawing/2014/main" id="{0B8132EA-41ED-0429-F10A-34BD506F12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55081" y="1636048"/>
            <a:ext cx="10361864" cy="4398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24583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0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4" fill="hold">
                      <p:stCondLst>
                        <p:cond delay="0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61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2" fill="hold">
                      <p:stCondLst>
                        <p:cond delay="0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4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1" fill="hold">
                      <p:stCondLst>
                        <p:cond delay="0"/>
                      </p:stCondLst>
                      <p:childTnLst>
                        <p:par>
                          <p:cTn id="442" fill="hold">
                            <p:stCondLst>
                              <p:cond delay="0"/>
                            </p:stCondLst>
                            <p:childTnLst>
                              <p:par>
                                <p:cTn id="44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51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0" fill="hold">
                      <p:stCondLst>
                        <p:cond delay="0"/>
                      </p:stCondLst>
                      <p:childTnLst>
                        <p:par>
                          <p:cTn id="521" fill="hold">
                            <p:stCondLst>
                              <p:cond delay="0"/>
                            </p:stCondLst>
                            <p:childTnLst>
                              <p:par>
                                <p:cTn id="52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8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5" fill="hold">
                      <p:stCondLst>
                        <p:cond delay="0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6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4" fill="hold">
                      <p:stCondLst>
                        <p:cond delay="0"/>
                      </p:stCondLst>
                      <p:childTnLst>
                        <p:par>
                          <p:cTn id="765" fill="hold">
                            <p:stCondLst>
                              <p:cond delay="0"/>
                            </p:stCondLst>
                            <p:childTnLst>
                              <p:par>
                                <p:cTn id="76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6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2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00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1" fill="hold">
                      <p:stCondLst>
                        <p:cond delay="0"/>
                      </p:stCondLst>
                      <p:childTnLst>
                        <p:par>
                          <p:cTn id="1002" fill="hold">
                            <p:stCondLst>
                              <p:cond delay="0"/>
                            </p:stCondLst>
                            <p:childTnLst>
                              <p:par>
                                <p:cTn id="100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4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5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6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0" fill="hold">
                      <p:stCondLst>
                        <p:cond delay="0"/>
                      </p:stCondLst>
                      <p:childTnLst>
                        <p:par>
                          <p:cTn id="1081" fill="hold">
                            <p:stCondLst>
                              <p:cond delay="0"/>
                            </p:stCondLst>
                            <p:childTnLst>
                              <p:par>
                                <p:cTn id="108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8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15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9" fill="hold">
                      <p:stCondLst>
                        <p:cond delay="0"/>
                      </p:stCondLst>
                      <p:childTnLst>
                        <p:par>
                          <p:cTn id="1160" fill="hold">
                            <p:stCondLst>
                              <p:cond delay="0"/>
                            </p:stCondLst>
                            <p:childTnLst>
                              <p:par>
                                <p:cTn id="116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23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8" fill="hold">
                      <p:stCondLst>
                        <p:cond delay="0"/>
                      </p:stCondLst>
                      <p:childTnLst>
                        <p:par>
                          <p:cTn id="1239" fill="hold">
                            <p:stCondLst>
                              <p:cond delay="0"/>
                            </p:stCondLst>
                            <p:childTnLst>
                              <p:par>
                                <p:cTn id="124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316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7" fill="hold">
                      <p:stCondLst>
                        <p:cond delay="0"/>
                      </p:stCondLst>
                      <p:childTnLst>
                        <p:par>
                          <p:cTn id="1318" fill="hold">
                            <p:stCondLst>
                              <p:cond delay="0"/>
                            </p:stCondLst>
                            <p:childTnLst>
                              <p:par>
                                <p:cTn id="131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0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1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395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6" fill="hold">
                      <p:stCondLst>
                        <p:cond delay="0"/>
                      </p:stCondLst>
                      <p:childTnLst>
                        <p:par>
                          <p:cTn id="1397" fill="hold">
                            <p:stCondLst>
                              <p:cond delay="0"/>
                            </p:stCondLst>
                            <p:childTnLst>
                              <p:par>
                                <p:cTn id="139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0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7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5" fill="hold">
                      <p:stCondLst>
                        <p:cond delay="0"/>
                      </p:stCondLst>
                      <p:childTnLst>
                        <p:par>
                          <p:cTn id="1476" fill="hold">
                            <p:stCondLst>
                              <p:cond delay="0"/>
                            </p:stCondLst>
                            <p:childTnLst>
                              <p:par>
                                <p:cTn id="147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78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5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4" fill="hold">
                      <p:stCondLst>
                        <p:cond delay="0"/>
                      </p:stCondLst>
                      <p:childTnLst>
                        <p:par>
                          <p:cTn id="1555" fill="hold">
                            <p:stCondLst>
                              <p:cond delay="0"/>
                            </p:stCondLst>
                            <p:childTnLst>
                              <p:par>
                                <p:cTn id="155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5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71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9" fill="hold">
                      <p:stCondLst>
                        <p:cond delay="0"/>
                      </p:stCondLst>
                      <p:childTnLst>
                        <p:par>
                          <p:cTn id="1720" fill="hold">
                            <p:stCondLst>
                              <p:cond delay="0"/>
                            </p:stCondLst>
                            <p:childTnLst>
                              <p:par>
                                <p:cTn id="172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22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79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8" fill="hold">
                      <p:stCondLst>
                        <p:cond delay="0"/>
                      </p:stCondLst>
                      <p:childTnLst>
                        <p:par>
                          <p:cTn id="1799" fill="hold">
                            <p:stCondLst>
                              <p:cond delay="0"/>
                            </p:stCondLst>
                            <p:childTnLst>
                              <p:par>
                                <p:cTn id="180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0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87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7" fill="hold">
                      <p:stCondLst>
                        <p:cond delay="0"/>
                      </p:stCondLst>
                      <p:childTnLst>
                        <p:par>
                          <p:cTn id="1878" fill="hold">
                            <p:stCondLst>
                              <p:cond delay="0"/>
                            </p:stCondLst>
                            <p:childTnLst>
                              <p:par>
                                <p:cTn id="187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80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955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56" fill="hold">
                      <p:stCondLst>
                        <p:cond delay="0"/>
                      </p:stCondLst>
                      <p:childTnLst>
                        <p:par>
                          <p:cTn id="1957" fill="hold">
                            <p:stCondLst>
                              <p:cond delay="0"/>
                            </p:stCondLst>
                            <p:childTnLst>
                              <p:par>
                                <p:cTn id="195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0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02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8" fill="hold">
                      <p:stCondLst>
                        <p:cond delay="0"/>
                      </p:stCondLst>
                      <p:childTnLst>
                        <p:par>
                          <p:cTn id="2029" fill="hold">
                            <p:stCondLst>
                              <p:cond delay="0"/>
                            </p:stCondLst>
                            <p:childTnLst>
                              <p:par>
                                <p:cTn id="203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31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5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6" restart="whenNotActive" fill="hold" evtFilter="cancelBubble" nodeType="interactiveSeq">
                <p:stCondLst>
                  <p:cond evt="onClick" delay="0">
                    <p:tgtEl>
                      <p:spTgt spid="4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07" fill="hold">
                      <p:stCondLst>
                        <p:cond delay="0"/>
                      </p:stCondLst>
                      <p:childTnLst>
                        <p:par>
                          <p:cTn id="2108" fill="hold">
                            <p:stCondLst>
                              <p:cond delay="0"/>
                            </p:stCondLst>
                            <p:childTnLst>
                              <p:par>
                                <p:cTn id="21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1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3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4"/>
                  </p:tgtEl>
                </p:cond>
              </p:nextCondLst>
            </p:seq>
            <p:seq concurrent="1" nextAc="seek">
              <p:cTn id="2115" restart="whenNotActive" fill="hold" evtFilter="cancelBubble" nodeType="interactiveSeq">
                <p:stCondLst>
                  <p:cond evt="onClick" delay="0">
                    <p:tgtEl>
                      <p:spTgt spid="4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6" fill="hold">
                      <p:stCondLst>
                        <p:cond delay="0"/>
                      </p:stCondLst>
                      <p:childTnLst>
                        <p:par>
                          <p:cTn id="2117" fill="hold">
                            <p:stCondLst>
                              <p:cond delay="0"/>
                            </p:stCondLst>
                            <p:childTnLst>
                              <p:par>
                                <p:cTn id="21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2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5"/>
                  </p:tgtEl>
                </p:cond>
              </p:nextCondLst>
            </p:seq>
            <p:seq concurrent="1" nextAc="seek">
              <p:cTn id="2124" restart="whenNotActive" fill="hold" evtFilter="cancelBubble" nodeType="interactiveSeq">
                <p:stCondLst>
                  <p:cond evt="onClick" delay="0">
                    <p:tgtEl>
                      <p:spTgt spid="4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25" fill="hold">
                      <p:stCondLst>
                        <p:cond delay="0"/>
                      </p:stCondLst>
                      <p:childTnLst>
                        <p:par>
                          <p:cTn id="2126" fill="hold">
                            <p:stCondLst>
                              <p:cond delay="0"/>
                            </p:stCondLst>
                            <p:childTnLst>
                              <p:par>
                                <p:cTn id="21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9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1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6"/>
                  </p:tgtEl>
                </p:cond>
              </p:nextCondLst>
            </p:seq>
            <p:seq concurrent="1" nextAc="seek">
              <p:cTn id="2133" restart="whenNotActive" fill="hold" evtFilter="cancelBubble" nodeType="interactiveSeq">
                <p:stCondLst>
                  <p:cond evt="onClick" delay="0">
                    <p:tgtEl>
                      <p:spTgt spid="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4" fill="hold">
                      <p:stCondLst>
                        <p:cond delay="0"/>
                      </p:stCondLst>
                      <p:childTnLst>
                        <p:par>
                          <p:cTn id="2135" fill="hold">
                            <p:stCondLst>
                              <p:cond delay="0"/>
                            </p:stCondLst>
                            <p:childTnLst>
                              <p:par>
                                <p:cTn id="21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8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0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7"/>
                  </p:tgtEl>
                </p:cond>
              </p:nextCondLst>
            </p:seq>
            <p:seq concurrent="1" nextAc="seek">
              <p:cTn id="2142" restart="whenNotActive" fill="hold" evtFilter="cancelBubble" nodeType="interactiveSeq">
                <p:stCondLst>
                  <p:cond evt="onClick" delay="0">
                    <p:tgtEl>
                      <p:spTgt spid="4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43" fill="hold">
                      <p:stCondLst>
                        <p:cond delay="0"/>
                      </p:stCondLst>
                      <p:childTnLst>
                        <p:par>
                          <p:cTn id="2144" fill="hold">
                            <p:stCondLst>
                              <p:cond delay="0"/>
                            </p:stCondLst>
                            <p:childTnLst>
                              <p:par>
                                <p:cTn id="21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7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9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8"/>
                  </p:tgtEl>
                </p:cond>
              </p:nextCondLst>
            </p:seq>
            <p:seq concurrent="1" nextAc="seek">
              <p:cTn id="2151" restart="whenNotActive" fill="hold" evtFilter="cancelBubble" nodeType="interactiveSeq">
                <p:stCondLst>
                  <p:cond evt="onClick" delay="0">
                    <p:tgtEl>
                      <p:spTgt spid="4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52" fill="hold">
                      <p:stCondLst>
                        <p:cond delay="0"/>
                      </p:stCondLst>
                      <p:childTnLst>
                        <p:par>
                          <p:cTn id="2153" fill="hold">
                            <p:stCondLst>
                              <p:cond delay="0"/>
                            </p:stCondLst>
                            <p:childTnLst>
                              <p:par>
                                <p:cTn id="21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6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8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9"/>
                  </p:tgtEl>
                </p:cond>
              </p:nextCondLst>
            </p:seq>
            <p:seq concurrent="1" nextAc="seek">
              <p:cTn id="2160" restart="whenNotActive" fill="hold" evtFilter="cancelBubble" nodeType="interactiveSeq">
                <p:stCondLst>
                  <p:cond evt="onClick" delay="0">
                    <p:tgtEl>
                      <p:spTgt spid="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61" fill="hold">
                      <p:stCondLst>
                        <p:cond delay="0"/>
                      </p:stCondLst>
                      <p:childTnLst>
                        <p:par>
                          <p:cTn id="2162" fill="hold">
                            <p:stCondLst>
                              <p:cond delay="0"/>
                            </p:stCondLst>
                            <p:childTnLst>
                              <p:par>
                                <p:cTn id="21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5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7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0"/>
                  </p:tgtEl>
                </p:cond>
              </p:nextCondLst>
            </p:seq>
            <p:seq concurrent="1" nextAc="seek">
              <p:cTn id="2169" restart="whenNotActive" fill="hold" evtFilter="cancelBubble" nodeType="interactiveSeq">
                <p:stCondLst>
                  <p:cond evt="onClick" delay="0">
                    <p:tgtEl>
                      <p:spTgt spid="4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0" fill="hold">
                      <p:stCondLst>
                        <p:cond delay="0"/>
                      </p:stCondLst>
                      <p:childTnLst>
                        <p:par>
                          <p:cTn id="2171" fill="hold">
                            <p:stCondLst>
                              <p:cond delay="0"/>
                            </p:stCondLst>
                            <p:childTnLst>
                              <p:par>
                                <p:cTn id="21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4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1"/>
                  </p:tgtEl>
                </p:cond>
              </p:nextCondLst>
            </p:seq>
            <p:seq concurrent="1" nextAc="seek">
              <p:cTn id="2178" restart="whenNotActive" fill="hold" evtFilter="cancelBubble" nodeType="interactiveSeq">
                <p:stCondLst>
                  <p:cond evt="onClick" delay="0">
                    <p:tgtEl>
                      <p:spTgt spid="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9" fill="hold">
                      <p:stCondLst>
                        <p:cond delay="0"/>
                      </p:stCondLst>
                      <p:childTnLst>
                        <p:par>
                          <p:cTn id="2180" fill="hold">
                            <p:stCondLst>
                              <p:cond delay="0"/>
                            </p:stCondLst>
                            <p:childTnLst>
                              <p:par>
                                <p:cTn id="21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3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5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2"/>
                  </p:tgtEl>
                </p:cond>
              </p:nextCondLst>
            </p:seq>
            <p:seq concurrent="1" nextAc="seek">
              <p:cTn id="2187" restart="whenNotActive" fill="hold" evtFilter="cancelBubble" nodeType="interactiveSeq">
                <p:stCondLst>
                  <p:cond evt="onClick" delay="0">
                    <p:tgtEl>
                      <p:spTgt spid="4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8" fill="hold">
                      <p:stCondLst>
                        <p:cond delay="0"/>
                      </p:stCondLst>
                      <p:childTnLst>
                        <p:par>
                          <p:cTn id="2189" fill="hold">
                            <p:stCondLst>
                              <p:cond delay="0"/>
                            </p:stCondLst>
                            <p:childTnLst>
                              <p:par>
                                <p:cTn id="21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4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6" fill="hold">
                            <p:stCondLst>
                              <p:cond delay="500"/>
                            </p:stCondLst>
                            <p:childTnLst>
                              <p:par>
                                <p:cTn id="219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3"/>
                  </p:tgtEl>
                </p:cond>
              </p:nextCondLst>
            </p:seq>
          </p:childTnLst>
        </p:cTn>
      </p:par>
    </p:tnLst>
    <p:bldLst>
      <p:bldP spid="364" grpId="0" animBg="1"/>
      <p:bldP spid="364" grpId="1" animBg="1"/>
      <p:bldP spid="445" grpId="0" animBg="1"/>
      <p:bldP spid="445" grpId="1" animBg="1"/>
      <p:bldP spid="446" grpId="0" animBg="1"/>
      <p:bldP spid="446" grpId="1" animBg="1"/>
      <p:bldP spid="447" grpId="0" animBg="1"/>
      <p:bldP spid="447" grpId="1" animBg="1"/>
      <p:bldP spid="448" grpId="0" animBg="1"/>
      <p:bldP spid="448" grpId="1" animBg="1"/>
      <p:bldP spid="449" grpId="0" animBg="1"/>
      <p:bldP spid="449" grpId="1" animBg="1"/>
      <p:bldP spid="450" grpId="0" animBg="1"/>
      <p:bldP spid="450" grpId="1" animBg="1"/>
      <p:bldP spid="451" grpId="0" animBg="1"/>
      <p:bldP spid="451" grpId="1" animBg="1"/>
      <p:bldP spid="452" grpId="0" animBg="1"/>
      <p:bldP spid="452" grpId="1" animBg="1"/>
      <p:bldP spid="453" grpId="0" animBg="1"/>
      <p:bldP spid="453" grpId="1" animBg="1"/>
      <p:bldP spid="454" grpId="0" animBg="1"/>
      <p:bldP spid="454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"/>
          <p:cNvSpPr/>
          <p:nvPr/>
        </p:nvSpPr>
        <p:spPr>
          <a:xfrm>
            <a:off x="1410510" y="435691"/>
            <a:ext cx="21556629" cy="1704394"/>
          </a:xfrm>
          <a:prstGeom prst="roundRect">
            <a:avLst>
              <a:gd name="adj" fmla="val 16667"/>
            </a:avLst>
          </a:prstGeom>
          <a:solidFill>
            <a:srgbClr val="4F2F81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pic>
        <p:nvPicPr>
          <p:cNvPr id="236" name="Google Shape;236;p2"/>
          <p:cNvPicPr preferRelativeResize="0"/>
          <p:nvPr/>
        </p:nvPicPr>
        <p:blipFill rotWithShape="1">
          <a:blip r:embed="rId3">
            <a:alphaModFix/>
          </a:blip>
          <a:srcRect l="-2622" t="-1638" r="-2712" b="-1689"/>
          <a:stretch/>
        </p:blipFill>
        <p:spPr>
          <a:xfrm>
            <a:off x="345329" y="12073456"/>
            <a:ext cx="1001950" cy="1440317"/>
          </a:xfrm>
          <a:prstGeom prst="rect">
            <a:avLst/>
          </a:prstGeom>
          <a:noFill/>
          <a:ln>
            <a:noFill/>
          </a:ln>
        </p:spPr>
      </p:pic>
      <p:sp>
        <p:nvSpPr>
          <p:cNvPr id="237" name="Google Shape;237;p2"/>
          <p:cNvSpPr/>
          <p:nvPr/>
        </p:nvSpPr>
        <p:spPr>
          <a:xfrm>
            <a:off x="1746114" y="2548647"/>
            <a:ext cx="20885420" cy="9941669"/>
          </a:xfrm>
          <a:prstGeom prst="roundRect">
            <a:avLst>
              <a:gd name="adj" fmla="val 2773"/>
            </a:avLst>
          </a:prstGeom>
          <a:solidFill>
            <a:srgbClr val="DFDEE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8" name="Google Shape;238;p2"/>
          <p:cNvSpPr txBox="1"/>
          <p:nvPr/>
        </p:nvSpPr>
        <p:spPr>
          <a:xfrm>
            <a:off x="6955334" y="398633"/>
            <a:ext cx="1567620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0" dirty="0">
                <a:solidFill>
                  <a:schemeClr val="lt1"/>
                </a:solidFill>
                <a:latin typeface="Lato Black"/>
                <a:ea typeface="Lato Black"/>
                <a:cs typeface="Lato Black"/>
                <a:sym typeface="Lato Black"/>
              </a:rPr>
              <a:t>Speaking</a:t>
            </a:r>
            <a:endParaRPr lang="en-US" dirty="0"/>
          </a:p>
        </p:txBody>
      </p:sp>
      <p:sp>
        <p:nvSpPr>
          <p:cNvPr id="239" name="Google Shape;239;p2"/>
          <p:cNvSpPr txBox="1"/>
          <p:nvPr/>
        </p:nvSpPr>
        <p:spPr>
          <a:xfrm>
            <a:off x="1746114" y="12898878"/>
            <a:ext cx="13365804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/>
          </a:p>
        </p:txBody>
      </p:sp>
      <p:pic>
        <p:nvPicPr>
          <p:cNvPr id="240" name="Google Shape;240;p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091378" y="11393100"/>
            <a:ext cx="2807727" cy="1823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DEEFC25-1340-5B04-76C7-0D39F6AE4E2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0717" t="30365" r="20276" b="41480"/>
          <a:stretch/>
        </p:blipFill>
        <p:spPr>
          <a:xfrm>
            <a:off x="2002970" y="2830287"/>
            <a:ext cx="10118524" cy="232228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3421CF1B-7257-9EED-DF81-F6E4BCF2546F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3707" t="32919" r="42532" b="-27"/>
          <a:stretch/>
        </p:blipFill>
        <p:spPr>
          <a:xfrm>
            <a:off x="3041774" y="5368914"/>
            <a:ext cx="8040915" cy="693597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868F65F-D7D4-6BFA-1B00-E62B7841E82E}"/>
              </a:ext>
            </a:extLst>
          </p:cNvPr>
          <p:cNvSpPr/>
          <p:nvPr/>
        </p:nvSpPr>
        <p:spPr>
          <a:xfrm>
            <a:off x="11216966" y="4419922"/>
            <a:ext cx="5213205" cy="2322285"/>
          </a:xfrm>
          <a:prstGeom prst="wedgeEllipseCallout">
            <a:avLst>
              <a:gd name="adj1" fmla="val -68660"/>
              <a:gd name="adj2" fmla="val 83030"/>
            </a:avLst>
          </a:prstGeom>
          <a:solidFill>
            <a:schemeClr val="accent5">
              <a:lumMod val="75000"/>
            </a:schemeClr>
          </a:solidFill>
          <a:ln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What’s the weather like?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6F155816-2306-D010-A26B-F1CEA29F34BC}"/>
              </a:ext>
            </a:extLst>
          </p:cNvPr>
          <p:cNvSpPr/>
          <p:nvPr/>
        </p:nvSpPr>
        <p:spPr>
          <a:xfrm>
            <a:off x="11216966" y="8023543"/>
            <a:ext cx="11278275" cy="2862170"/>
          </a:xfrm>
          <a:prstGeom prst="roundRect">
            <a:avLst>
              <a:gd name="adj" fmla="val 50000"/>
            </a:avLst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spc="50" dirty="0">
                <a:ln w="0"/>
                <a:solidFill>
                  <a:schemeClr val="tx1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+mj-lt"/>
                <a:ea typeface="Lato" panose="020F0502020204030203" pitchFamily="34" charset="0"/>
                <a:cs typeface="Lato" panose="020F0502020204030203" pitchFamily="34" charset="0"/>
              </a:rPr>
              <a:t>The text may be about a person who gets caught in a storm.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38F1FC5-B268-EF12-BECD-F33731C19B9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2813" t="69317" r="62461" b="22224"/>
          <a:stretch/>
        </p:blipFill>
        <p:spPr>
          <a:xfrm>
            <a:off x="1410510" y="828834"/>
            <a:ext cx="6700838" cy="918107"/>
          </a:xfrm>
          <a:prstGeom prst="roundRect">
            <a:avLst/>
          </a:prstGeom>
        </p:spPr>
      </p:pic>
      <p:sp>
        <p:nvSpPr>
          <p:cNvPr id="2" name="Callout: Down Arrow 1">
            <a:extLst>
              <a:ext uri="{FF2B5EF4-FFF2-40B4-BE49-F238E27FC236}">
                <a16:creationId xmlns:a16="http://schemas.microsoft.com/office/drawing/2014/main" id="{B308B723-DE57-02E0-4F28-7935B3D88E0D}"/>
              </a:ext>
            </a:extLst>
          </p:cNvPr>
          <p:cNvSpPr/>
          <p:nvPr/>
        </p:nvSpPr>
        <p:spPr>
          <a:xfrm>
            <a:off x="14073543" y="4719073"/>
            <a:ext cx="5567137" cy="3177548"/>
          </a:xfrm>
          <a:prstGeom prst="downArrowCallout">
            <a:avLst>
              <a:gd name="adj1" fmla="val 31125"/>
              <a:gd name="adj2" fmla="val 26934"/>
              <a:gd name="adj3" fmla="val 19411"/>
              <a:gd name="adj4" fmla="val 63961"/>
            </a:avLst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erdana" panose="020B0604030504040204" pitchFamily="34" charset="0"/>
                <a:ea typeface="Verdana" panose="020B0604030504040204" pitchFamily="34" charset="0"/>
              </a:rPr>
              <a:t>Let’s predict what happens in the text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4" grpId="0" animBg="1"/>
      <p:bldP spid="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"/>
          <p:cNvSpPr/>
          <p:nvPr/>
        </p:nvSpPr>
        <p:spPr>
          <a:xfrm>
            <a:off x="1410510" y="435691"/>
            <a:ext cx="21556629" cy="1704394"/>
          </a:xfrm>
          <a:prstGeom prst="roundRect">
            <a:avLst>
              <a:gd name="adj" fmla="val 16667"/>
            </a:avLst>
          </a:prstGeom>
          <a:solidFill>
            <a:srgbClr val="4F2F81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pic>
        <p:nvPicPr>
          <p:cNvPr id="236" name="Google Shape;236;p2"/>
          <p:cNvPicPr preferRelativeResize="0"/>
          <p:nvPr/>
        </p:nvPicPr>
        <p:blipFill rotWithShape="1">
          <a:blip r:embed="rId3">
            <a:alphaModFix/>
          </a:blip>
          <a:srcRect l="-2622" t="-1638" r="-2712" b="-1689"/>
          <a:stretch/>
        </p:blipFill>
        <p:spPr>
          <a:xfrm>
            <a:off x="345329" y="12073456"/>
            <a:ext cx="1001950" cy="1440317"/>
          </a:xfrm>
          <a:prstGeom prst="rect">
            <a:avLst/>
          </a:prstGeom>
          <a:noFill/>
          <a:ln>
            <a:noFill/>
          </a:ln>
        </p:spPr>
      </p:pic>
      <p:sp>
        <p:nvSpPr>
          <p:cNvPr id="237" name="Google Shape;237;p2"/>
          <p:cNvSpPr/>
          <p:nvPr/>
        </p:nvSpPr>
        <p:spPr>
          <a:xfrm>
            <a:off x="1746114" y="2548647"/>
            <a:ext cx="20885420" cy="9941669"/>
          </a:xfrm>
          <a:prstGeom prst="roundRect">
            <a:avLst>
              <a:gd name="adj" fmla="val 2773"/>
            </a:avLst>
          </a:prstGeom>
          <a:solidFill>
            <a:srgbClr val="DFDEE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 dirty="0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9" name="Google Shape;239;p2"/>
          <p:cNvSpPr txBox="1"/>
          <p:nvPr/>
        </p:nvSpPr>
        <p:spPr>
          <a:xfrm>
            <a:off x="1746114" y="12898878"/>
            <a:ext cx="13365804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/>
          </a:p>
        </p:txBody>
      </p:sp>
      <p:pic>
        <p:nvPicPr>
          <p:cNvPr id="240" name="Google Shape;240;p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091378" y="11393100"/>
            <a:ext cx="2807727" cy="1823575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Arrow: Pentagon 1">
            <a:extLst>
              <a:ext uri="{FF2B5EF4-FFF2-40B4-BE49-F238E27FC236}">
                <a16:creationId xmlns:a16="http://schemas.microsoft.com/office/drawing/2014/main" id="{DB22AB22-C9B1-F195-AF92-DFBCEE138D73}"/>
              </a:ext>
            </a:extLst>
          </p:cNvPr>
          <p:cNvSpPr/>
          <p:nvPr/>
        </p:nvSpPr>
        <p:spPr>
          <a:xfrm>
            <a:off x="811405" y="2378685"/>
            <a:ext cx="3705920" cy="1323439"/>
          </a:xfrm>
          <a:prstGeom prst="homePlat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Before Reading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55870BE-C399-A646-7BE0-E71E87E6522A}"/>
              </a:ext>
            </a:extLst>
          </p:cNvPr>
          <p:cNvSpPr txBox="1"/>
          <p:nvPr/>
        </p:nvSpPr>
        <p:spPr>
          <a:xfrm>
            <a:off x="5139527" y="2761578"/>
            <a:ext cx="95771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85800" indent="-685800">
              <a:buFont typeface="Arial" panose="020B0604020202020204" pitchFamily="34" charset="0"/>
              <a:buChar char="•"/>
            </a:pPr>
            <a:r>
              <a:rPr lang="en-US" sz="4800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Paraglider (n) </a:t>
            </a:r>
            <a:r>
              <a:rPr lang="en-US" sz="48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/ˈ</a:t>
            </a:r>
            <a:r>
              <a:rPr lang="en-US" sz="4800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pær.əˌɡlaɪ.dər</a:t>
            </a:r>
            <a:r>
              <a:rPr lang="en-US" sz="48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/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A27B756-A5EA-352F-8480-2A6EF5535F2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837473B0-CC2E-450A-ABE3-18F120FF3D39}">
                <a1611:picAttrSrcUrl xmlns:a1611="http://schemas.microsoft.com/office/drawing/2016/11/main" r:id="rId6"/>
              </a:ext>
            </a:extLst>
          </a:blip>
          <a:srcRect l="27487"/>
          <a:stretch/>
        </p:blipFill>
        <p:spPr>
          <a:xfrm>
            <a:off x="13772403" y="3702124"/>
            <a:ext cx="7908759" cy="7282414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F8165178-3CE6-6ECE-1C75-4420E0839632}"/>
              </a:ext>
            </a:extLst>
          </p:cNvPr>
          <p:cNvSpPr txBox="1"/>
          <p:nvPr/>
        </p:nvSpPr>
        <p:spPr>
          <a:xfrm>
            <a:off x="2406379" y="3592575"/>
            <a:ext cx="1074382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someone who jumps out of an aircraft with a special parachute that allows them to travel for a long distance before they land.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D358706-8040-6C18-F479-001349B09878}"/>
              </a:ext>
            </a:extLst>
          </p:cNvPr>
          <p:cNvSpPr txBox="1"/>
          <p:nvPr/>
        </p:nvSpPr>
        <p:spPr>
          <a:xfrm>
            <a:off x="5162830" y="5481444"/>
            <a:ext cx="95771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85800" indent="-685800">
              <a:buFont typeface="Arial" panose="020B0604020202020204" pitchFamily="34" charset="0"/>
              <a:buChar char="•"/>
            </a:pPr>
            <a:r>
              <a:rPr lang="en-US" sz="4800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 approach (v) </a:t>
            </a:r>
            <a:r>
              <a:rPr lang="en-US" sz="48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/</a:t>
            </a:r>
            <a:r>
              <a:rPr lang="en-US" sz="4800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əˈprəʊtʃ</a:t>
            </a:r>
            <a:r>
              <a:rPr lang="en-US" sz="48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/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8C2EF19-94F5-4770-8AB7-4D25D22BD15C}"/>
              </a:ext>
            </a:extLst>
          </p:cNvPr>
          <p:cNvSpPr txBox="1"/>
          <p:nvPr/>
        </p:nvSpPr>
        <p:spPr>
          <a:xfrm>
            <a:off x="2406380" y="6171427"/>
            <a:ext cx="689371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 come near or nearer</a:t>
            </a:r>
          </a:p>
        </p:txBody>
      </p:sp>
      <p:pic>
        <p:nvPicPr>
          <p:cNvPr id="2050" name="Picture 2" descr="Cat Approaches | Gatos raros, Gatos, Animales">
            <a:extLst>
              <a:ext uri="{FF2B5EF4-FFF2-40B4-BE49-F238E27FC236}">
                <a16:creationId xmlns:a16="http://schemas.microsoft.com/office/drawing/2014/main" id="{AD78BCD7-A67F-EC98-F89A-90BE72E8BF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72403" y="3565101"/>
            <a:ext cx="7908759" cy="79087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37019068-2503-C69B-0ECA-9B65E011DDB9}"/>
              </a:ext>
            </a:extLst>
          </p:cNvPr>
          <p:cNvSpPr txBox="1"/>
          <p:nvPr/>
        </p:nvSpPr>
        <p:spPr>
          <a:xfrm>
            <a:off x="5157032" y="6808504"/>
            <a:ext cx="95771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85800" indent="-685800">
              <a:buFont typeface="Arial" panose="020B0604020202020204" pitchFamily="34" charset="0"/>
              <a:buChar char="•"/>
            </a:pPr>
            <a:r>
              <a:rPr lang="en-US" sz="4800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 reach (v) </a:t>
            </a:r>
            <a:r>
              <a:rPr lang="en-US" sz="48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/</a:t>
            </a:r>
            <a:r>
              <a:rPr lang="en-US" sz="4800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riːtʃ</a:t>
            </a:r>
            <a:r>
              <a:rPr lang="en-US" sz="48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/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D0CAEDA-A785-1F21-13D2-D4E61CFB9DD9}"/>
              </a:ext>
            </a:extLst>
          </p:cNvPr>
          <p:cNvSpPr txBox="1"/>
          <p:nvPr/>
        </p:nvSpPr>
        <p:spPr>
          <a:xfrm>
            <a:off x="2406379" y="7522905"/>
            <a:ext cx="1074382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 get to a particular level, especially a high one</a:t>
            </a:r>
          </a:p>
        </p:txBody>
      </p:sp>
      <p:pic>
        <p:nvPicPr>
          <p:cNvPr id="2052" name="Picture 4" descr="When you need something in your kitchen that's too high to reach but you  insist on doing it yourself: | Minion gif, Cute minions, Minions">
            <a:extLst>
              <a:ext uri="{FF2B5EF4-FFF2-40B4-BE49-F238E27FC236}">
                <a16:creationId xmlns:a16="http://schemas.microsoft.com/office/drawing/2014/main" id="{992DF052-B540-8D32-1315-9A465EFD97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66732" y="5516963"/>
            <a:ext cx="8576678" cy="45113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D77D732F-1CAF-FBAC-C270-6347F166BF8C}"/>
              </a:ext>
            </a:extLst>
          </p:cNvPr>
          <p:cNvSpPr txBox="1"/>
          <p:nvPr/>
        </p:nvSpPr>
        <p:spPr>
          <a:xfrm>
            <a:off x="5139526" y="8395806"/>
            <a:ext cx="95771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85800" indent="-685800">
              <a:buFont typeface="Arial" panose="020B0604020202020204" pitchFamily="34" charset="0"/>
              <a:buChar char="•"/>
            </a:pPr>
            <a:r>
              <a:rPr lang="en-US" sz="4800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 land (v) </a:t>
            </a:r>
            <a:r>
              <a:rPr lang="en-US" sz="48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/</a:t>
            </a:r>
            <a:r>
              <a:rPr lang="en-US" sz="4800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lænd</a:t>
            </a:r>
            <a:r>
              <a:rPr lang="en-US" sz="48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/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151E2F2-8F91-FD78-2B86-949B5A92E37A}"/>
              </a:ext>
            </a:extLst>
          </p:cNvPr>
          <p:cNvSpPr txBox="1"/>
          <p:nvPr/>
        </p:nvSpPr>
        <p:spPr>
          <a:xfrm>
            <a:off x="2406379" y="9037114"/>
            <a:ext cx="1074382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 arrive or cause something to arrive at a place in an aircraft</a:t>
            </a:r>
          </a:p>
        </p:txBody>
      </p:sp>
      <p:pic>
        <p:nvPicPr>
          <p:cNvPr id="2054" name="Picture 6" descr="Airplane About To Land GIFs - Get the best GIF on GIPHY">
            <a:extLst>
              <a:ext uri="{FF2B5EF4-FFF2-40B4-BE49-F238E27FC236}">
                <a16:creationId xmlns:a16="http://schemas.microsoft.com/office/drawing/2014/main" id="{066A8398-0F51-8314-A600-B135CB258C7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265"/>
          <a:stretch/>
        </p:blipFill>
        <p:spPr bwMode="auto">
          <a:xfrm>
            <a:off x="13325770" y="4878274"/>
            <a:ext cx="8719865" cy="54448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Google Shape;238;p2">
            <a:extLst>
              <a:ext uri="{FF2B5EF4-FFF2-40B4-BE49-F238E27FC236}">
                <a16:creationId xmlns:a16="http://schemas.microsoft.com/office/drawing/2014/main" id="{E8B15145-6A40-4E86-7198-E5C4560D70F5}"/>
              </a:ext>
            </a:extLst>
          </p:cNvPr>
          <p:cNvSpPr txBox="1"/>
          <p:nvPr/>
        </p:nvSpPr>
        <p:spPr>
          <a:xfrm>
            <a:off x="6955334" y="398633"/>
            <a:ext cx="1567620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0" dirty="0">
                <a:solidFill>
                  <a:schemeClr val="lt1"/>
                </a:solidFill>
                <a:latin typeface="Lato Black"/>
                <a:ea typeface="Lato Black"/>
                <a:cs typeface="Lato Black"/>
                <a:sym typeface="Lato Black"/>
              </a:rPr>
              <a:t>Vocabulary</a:t>
            </a:r>
            <a:endParaRPr lang="en-US" dirty="0"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99F529CC-2BD8-6FEA-B389-07E4AF7BBC90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2813" t="69317" r="62461" b="22224"/>
          <a:stretch/>
        </p:blipFill>
        <p:spPr>
          <a:xfrm>
            <a:off x="1410510" y="828834"/>
            <a:ext cx="6700838" cy="918107"/>
          </a:xfrm>
          <a:prstGeom prst="round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C987C1C4-1483-3E18-4287-A60DBCA34118}"/>
              </a:ext>
            </a:extLst>
          </p:cNvPr>
          <p:cNvSpPr txBox="1"/>
          <p:nvPr/>
        </p:nvSpPr>
        <p:spPr>
          <a:xfrm>
            <a:off x="5127954" y="10377117"/>
            <a:ext cx="95771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85800" indent="-685800">
              <a:buFont typeface="Arial" panose="020B0604020202020204" pitchFamily="34" charset="0"/>
              <a:buChar char="•"/>
            </a:pPr>
            <a:r>
              <a:rPr lang="en-US" sz="4800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frostbite (n) </a:t>
            </a:r>
            <a:r>
              <a:rPr lang="en-US" sz="48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/ˈ</a:t>
            </a:r>
            <a:r>
              <a:rPr lang="en-US" sz="4800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frɒst.baɪt</a:t>
            </a:r>
            <a:r>
              <a:rPr lang="en-US" sz="48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/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24BC902-E105-5959-0D15-3DE78A04E690}"/>
              </a:ext>
            </a:extLst>
          </p:cNvPr>
          <p:cNvSpPr txBox="1"/>
          <p:nvPr/>
        </p:nvSpPr>
        <p:spPr>
          <a:xfrm>
            <a:off x="2394807" y="11018425"/>
            <a:ext cx="1074382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injury to body tissues, esp. the fingers and toes, caused by freezing</a:t>
            </a:r>
          </a:p>
        </p:txBody>
      </p:sp>
      <p:pic>
        <p:nvPicPr>
          <p:cNvPr id="4098" name="Picture 2" descr="Walt disney GIF - Find on GIFER">
            <a:extLst>
              <a:ext uri="{FF2B5EF4-FFF2-40B4-BE49-F238E27FC236}">
                <a16:creationId xmlns:a16="http://schemas.microsoft.com/office/drawing/2014/main" id="{091A402A-8571-53A5-D534-361B332FB1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03301" y="5173085"/>
            <a:ext cx="9122572" cy="4855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54045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8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18" grpId="0"/>
      <p:bldP spid="19" grpId="0"/>
      <p:bldP spid="21" grpId="0"/>
      <p:bldP spid="23" grpId="0"/>
      <p:bldP spid="24" grpId="0"/>
      <p:bldP spid="26" grpId="0"/>
      <p:bldP spid="27" grpId="0"/>
      <p:bldP spid="29" grpId="0"/>
      <p:bldP spid="3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"/>
          <p:cNvSpPr/>
          <p:nvPr/>
        </p:nvSpPr>
        <p:spPr>
          <a:xfrm>
            <a:off x="1410510" y="435691"/>
            <a:ext cx="21556629" cy="1704394"/>
          </a:xfrm>
          <a:prstGeom prst="roundRect">
            <a:avLst>
              <a:gd name="adj" fmla="val 16667"/>
            </a:avLst>
          </a:prstGeom>
          <a:solidFill>
            <a:srgbClr val="4F2F81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pic>
        <p:nvPicPr>
          <p:cNvPr id="236" name="Google Shape;236;p2"/>
          <p:cNvPicPr preferRelativeResize="0"/>
          <p:nvPr/>
        </p:nvPicPr>
        <p:blipFill rotWithShape="1">
          <a:blip r:embed="rId3">
            <a:alphaModFix/>
          </a:blip>
          <a:srcRect l="-2622" t="-1638" r="-2712" b="-1689"/>
          <a:stretch/>
        </p:blipFill>
        <p:spPr>
          <a:xfrm>
            <a:off x="345329" y="12073456"/>
            <a:ext cx="1001950" cy="1440317"/>
          </a:xfrm>
          <a:prstGeom prst="rect">
            <a:avLst/>
          </a:prstGeom>
          <a:noFill/>
          <a:ln>
            <a:noFill/>
          </a:ln>
        </p:spPr>
      </p:pic>
      <p:sp>
        <p:nvSpPr>
          <p:cNvPr id="237" name="Google Shape;237;p2"/>
          <p:cNvSpPr/>
          <p:nvPr/>
        </p:nvSpPr>
        <p:spPr>
          <a:xfrm>
            <a:off x="1746114" y="2548647"/>
            <a:ext cx="20885420" cy="9941669"/>
          </a:xfrm>
          <a:prstGeom prst="roundRect">
            <a:avLst>
              <a:gd name="adj" fmla="val 2773"/>
            </a:avLst>
          </a:prstGeom>
          <a:solidFill>
            <a:srgbClr val="DFDEE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9" name="Google Shape;239;p2"/>
          <p:cNvSpPr txBox="1"/>
          <p:nvPr/>
        </p:nvSpPr>
        <p:spPr>
          <a:xfrm>
            <a:off x="1746114" y="12898878"/>
            <a:ext cx="13365804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B2DBA7E-9DFC-60FA-5EDF-F033E9EB86A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489" t="50000" r="39853" b="37570"/>
          <a:stretch/>
        </p:blipFill>
        <p:spPr>
          <a:xfrm>
            <a:off x="2117558" y="2879558"/>
            <a:ext cx="12149161" cy="164431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4DCCB4B-D451-D9EA-E572-DA64EA22C5F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2370" t="23152" r="13481" b="1461"/>
          <a:stretch/>
        </p:blipFill>
        <p:spPr>
          <a:xfrm>
            <a:off x="2117558" y="4763354"/>
            <a:ext cx="13186952" cy="75415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A874954-DCA8-3CFB-2A50-BCF5B5C79DFC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1383" t="22799" r="50975" b="1463"/>
          <a:stretch/>
        </p:blipFill>
        <p:spPr>
          <a:xfrm>
            <a:off x="15470794" y="4763354"/>
            <a:ext cx="6702783" cy="758626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40" name="Google Shape;240;p2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1091378" y="11393100"/>
            <a:ext cx="2807727" cy="1823575"/>
          </a:xfrm>
          <a:prstGeom prst="rect">
            <a:avLst/>
          </a:prstGeom>
          <a:noFill/>
          <a:ln>
            <a:noFill/>
          </a:ln>
        </p:spPr>
      </p:pic>
      <p:sp>
        <p:nvSpPr>
          <p:cNvPr id="12" name="Google Shape;238;p2">
            <a:extLst>
              <a:ext uri="{FF2B5EF4-FFF2-40B4-BE49-F238E27FC236}">
                <a16:creationId xmlns:a16="http://schemas.microsoft.com/office/drawing/2014/main" id="{A5A37C9F-0885-D227-7B04-EB35086CBBD6}"/>
              </a:ext>
            </a:extLst>
          </p:cNvPr>
          <p:cNvSpPr txBox="1"/>
          <p:nvPr/>
        </p:nvSpPr>
        <p:spPr>
          <a:xfrm>
            <a:off x="6955334" y="398633"/>
            <a:ext cx="1567620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0" dirty="0">
                <a:solidFill>
                  <a:schemeClr val="lt1"/>
                </a:solidFill>
                <a:latin typeface="Lato Black"/>
                <a:ea typeface="Lato Black"/>
                <a:cs typeface="Lato Black"/>
                <a:sym typeface="Lato Black"/>
              </a:rPr>
              <a:t>Reading</a:t>
            </a:r>
            <a:endParaRPr lang="en-US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A32CB110-4AA4-68E5-ED5B-E58C9E0F30AE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2813" t="69317" r="62461" b="22224"/>
          <a:stretch/>
        </p:blipFill>
        <p:spPr>
          <a:xfrm>
            <a:off x="1410510" y="828834"/>
            <a:ext cx="6700838" cy="918107"/>
          </a:xfrm>
          <a:prstGeom prst="roundRect">
            <a:avLst/>
          </a:prstGeom>
        </p:spPr>
      </p:pic>
    </p:spTree>
    <p:extLst>
      <p:ext uri="{BB962C8B-B14F-4D97-AF65-F5344CB8AC3E}">
        <p14:creationId xmlns:p14="http://schemas.microsoft.com/office/powerpoint/2010/main" val="1476432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"/>
          <p:cNvSpPr/>
          <p:nvPr/>
        </p:nvSpPr>
        <p:spPr>
          <a:xfrm>
            <a:off x="1410510" y="435691"/>
            <a:ext cx="21556629" cy="1704394"/>
          </a:xfrm>
          <a:prstGeom prst="roundRect">
            <a:avLst>
              <a:gd name="adj" fmla="val 16667"/>
            </a:avLst>
          </a:prstGeom>
          <a:solidFill>
            <a:srgbClr val="4F2F81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pic>
        <p:nvPicPr>
          <p:cNvPr id="236" name="Google Shape;236;p2"/>
          <p:cNvPicPr preferRelativeResize="0"/>
          <p:nvPr/>
        </p:nvPicPr>
        <p:blipFill rotWithShape="1">
          <a:blip r:embed="rId3">
            <a:alphaModFix/>
          </a:blip>
          <a:srcRect l="-2622" t="-1638" r="-2712" b="-1689"/>
          <a:stretch/>
        </p:blipFill>
        <p:spPr>
          <a:xfrm>
            <a:off x="345329" y="12073456"/>
            <a:ext cx="1001950" cy="1440317"/>
          </a:xfrm>
          <a:prstGeom prst="rect">
            <a:avLst/>
          </a:prstGeom>
          <a:noFill/>
          <a:ln>
            <a:noFill/>
          </a:ln>
        </p:spPr>
      </p:pic>
      <p:sp>
        <p:nvSpPr>
          <p:cNvPr id="237" name="Google Shape;237;p2"/>
          <p:cNvSpPr/>
          <p:nvPr/>
        </p:nvSpPr>
        <p:spPr>
          <a:xfrm>
            <a:off x="1746114" y="2548647"/>
            <a:ext cx="20885420" cy="9941669"/>
          </a:xfrm>
          <a:prstGeom prst="roundRect">
            <a:avLst>
              <a:gd name="adj" fmla="val 2773"/>
            </a:avLst>
          </a:prstGeom>
          <a:solidFill>
            <a:srgbClr val="DFDEE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9" name="Google Shape;239;p2"/>
          <p:cNvSpPr txBox="1"/>
          <p:nvPr/>
        </p:nvSpPr>
        <p:spPr>
          <a:xfrm>
            <a:off x="1746114" y="12898878"/>
            <a:ext cx="13365804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FB82830-61FC-AB0E-7A2A-E2EBFB01DDA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686" t="61875" r="36300" b="20986"/>
          <a:stretch/>
        </p:blipFill>
        <p:spPr>
          <a:xfrm>
            <a:off x="2085728" y="2806818"/>
            <a:ext cx="10320087" cy="180848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A1E42FF-0A9C-78E0-98CD-7A6A72FBE42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9345" t="27500" r="36834" b="13674"/>
          <a:stretch/>
        </p:blipFill>
        <p:spPr>
          <a:xfrm>
            <a:off x="2391850" y="5139156"/>
            <a:ext cx="11536915" cy="7092990"/>
          </a:xfrm>
          <a:prstGeom prst="roundRect">
            <a:avLst>
              <a:gd name="adj" fmla="val 8028"/>
            </a:avLst>
          </a:prstGeom>
          <a:ln>
            <a:noFill/>
          </a:ln>
          <a:effectLst>
            <a:softEdge rad="112500"/>
          </a:effec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7ED1301A-3D99-C3E1-1F74-59ABE7181FDF}"/>
              </a:ext>
            </a:extLst>
          </p:cNvPr>
          <p:cNvSpPr/>
          <p:nvPr/>
        </p:nvSpPr>
        <p:spPr>
          <a:xfrm>
            <a:off x="3186551" y="7088439"/>
            <a:ext cx="4719199" cy="354842"/>
          </a:xfrm>
          <a:prstGeom prst="rect">
            <a:avLst/>
          </a:prstGeom>
          <a:solidFill>
            <a:srgbClr val="FF00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4786E4D-B625-8DC8-F5A0-A9768F396A4B}"/>
              </a:ext>
            </a:extLst>
          </p:cNvPr>
          <p:cNvSpPr/>
          <p:nvPr/>
        </p:nvSpPr>
        <p:spPr>
          <a:xfrm>
            <a:off x="9448800" y="7088439"/>
            <a:ext cx="1466850" cy="354842"/>
          </a:xfrm>
          <a:prstGeom prst="rect">
            <a:avLst/>
          </a:prstGeom>
          <a:solidFill>
            <a:srgbClr val="FF00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38E622B-F771-3FB4-8ED5-E8560BF3F4B5}"/>
              </a:ext>
            </a:extLst>
          </p:cNvPr>
          <p:cNvSpPr/>
          <p:nvPr/>
        </p:nvSpPr>
        <p:spPr>
          <a:xfrm>
            <a:off x="2952750" y="7629039"/>
            <a:ext cx="2794000" cy="354842"/>
          </a:xfrm>
          <a:prstGeom prst="rect">
            <a:avLst/>
          </a:prstGeom>
          <a:solidFill>
            <a:srgbClr val="FF00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F30EC92-8B6A-FE69-9582-C9B6C8E7C0F3}"/>
              </a:ext>
            </a:extLst>
          </p:cNvPr>
          <p:cNvSpPr/>
          <p:nvPr/>
        </p:nvSpPr>
        <p:spPr>
          <a:xfrm>
            <a:off x="5304790" y="8292709"/>
            <a:ext cx="4281170" cy="354842"/>
          </a:xfrm>
          <a:prstGeom prst="rect">
            <a:avLst/>
          </a:prstGeom>
          <a:solidFill>
            <a:srgbClr val="FF00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B581DF2-453D-41C1-F684-3A13B43C0440}"/>
              </a:ext>
            </a:extLst>
          </p:cNvPr>
          <p:cNvSpPr/>
          <p:nvPr/>
        </p:nvSpPr>
        <p:spPr>
          <a:xfrm>
            <a:off x="10416540" y="8292709"/>
            <a:ext cx="3070860" cy="354842"/>
          </a:xfrm>
          <a:prstGeom prst="rect">
            <a:avLst/>
          </a:prstGeom>
          <a:solidFill>
            <a:srgbClr val="FF00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8776B8E-5297-7FD9-CBB3-7E3B70FC9920}"/>
              </a:ext>
            </a:extLst>
          </p:cNvPr>
          <p:cNvSpPr/>
          <p:nvPr/>
        </p:nvSpPr>
        <p:spPr>
          <a:xfrm>
            <a:off x="8568689" y="8833309"/>
            <a:ext cx="4429761" cy="354842"/>
          </a:xfrm>
          <a:prstGeom prst="rect">
            <a:avLst/>
          </a:prstGeom>
          <a:solidFill>
            <a:srgbClr val="FF00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C2E77E0-CAB7-9154-3349-345C354F6618}"/>
              </a:ext>
            </a:extLst>
          </p:cNvPr>
          <p:cNvSpPr/>
          <p:nvPr/>
        </p:nvSpPr>
        <p:spPr>
          <a:xfrm>
            <a:off x="2952750" y="9348082"/>
            <a:ext cx="5554980" cy="354842"/>
          </a:xfrm>
          <a:prstGeom prst="rect">
            <a:avLst/>
          </a:prstGeom>
          <a:solidFill>
            <a:srgbClr val="FF00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72BEAA8-046B-0B7B-10E9-55BD83C64638}"/>
              </a:ext>
            </a:extLst>
          </p:cNvPr>
          <p:cNvSpPr/>
          <p:nvPr/>
        </p:nvSpPr>
        <p:spPr>
          <a:xfrm>
            <a:off x="4721225" y="10037579"/>
            <a:ext cx="2051050" cy="354842"/>
          </a:xfrm>
          <a:prstGeom prst="rect">
            <a:avLst/>
          </a:prstGeom>
          <a:solidFill>
            <a:srgbClr val="FF00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8720E56-B440-47F9-33A2-292B1A91D0E4}"/>
              </a:ext>
            </a:extLst>
          </p:cNvPr>
          <p:cNvSpPr/>
          <p:nvPr/>
        </p:nvSpPr>
        <p:spPr>
          <a:xfrm>
            <a:off x="9025164" y="10037579"/>
            <a:ext cx="4182835" cy="354842"/>
          </a:xfrm>
          <a:prstGeom prst="rect">
            <a:avLst/>
          </a:prstGeom>
          <a:solidFill>
            <a:srgbClr val="FF00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C06C4F5-2AA5-17B5-4F2F-E13AAEE0E395}"/>
              </a:ext>
            </a:extLst>
          </p:cNvPr>
          <p:cNvSpPr/>
          <p:nvPr/>
        </p:nvSpPr>
        <p:spPr>
          <a:xfrm>
            <a:off x="2952750" y="10573256"/>
            <a:ext cx="1768475" cy="354842"/>
          </a:xfrm>
          <a:prstGeom prst="rect">
            <a:avLst/>
          </a:prstGeom>
          <a:solidFill>
            <a:srgbClr val="FF00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49EDD0B-FE9E-906E-7029-DCB0F5E527DF}"/>
              </a:ext>
            </a:extLst>
          </p:cNvPr>
          <p:cNvSpPr/>
          <p:nvPr/>
        </p:nvSpPr>
        <p:spPr>
          <a:xfrm>
            <a:off x="5474426" y="11241849"/>
            <a:ext cx="6314621" cy="354842"/>
          </a:xfrm>
          <a:prstGeom prst="rect">
            <a:avLst/>
          </a:prstGeom>
          <a:solidFill>
            <a:srgbClr val="FF00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28D71198-2756-C5B6-D6FD-C0047B63E94D}"/>
              </a:ext>
            </a:extLst>
          </p:cNvPr>
          <p:cNvCxnSpPr>
            <a:cxnSpLocks/>
          </p:cNvCxnSpPr>
          <p:nvPr/>
        </p:nvCxnSpPr>
        <p:spPr>
          <a:xfrm>
            <a:off x="4492483" y="3971499"/>
            <a:ext cx="7296564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02BA92D-F9B6-5F6D-1F83-31981B61CB2A}"/>
              </a:ext>
            </a:extLst>
          </p:cNvPr>
          <p:cNvCxnSpPr>
            <a:cxnSpLocks/>
          </p:cNvCxnSpPr>
          <p:nvPr/>
        </p:nvCxnSpPr>
        <p:spPr>
          <a:xfrm>
            <a:off x="2816272" y="4437797"/>
            <a:ext cx="1346295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5" name="Picture 24">
            <a:extLst>
              <a:ext uri="{FF2B5EF4-FFF2-40B4-BE49-F238E27FC236}">
                <a16:creationId xmlns:a16="http://schemas.microsoft.com/office/drawing/2014/main" id="{DB13A88F-CA48-46DF-D687-AF18F8DFB6A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2370" t="23152" r="13481" b="1461"/>
          <a:stretch/>
        </p:blipFill>
        <p:spPr>
          <a:xfrm>
            <a:off x="2085728" y="4759678"/>
            <a:ext cx="13186952" cy="75415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C21137C0-AEDB-B326-110B-5D80E05C5903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1383" t="22799" r="50975" b="1463"/>
          <a:stretch/>
        </p:blipFill>
        <p:spPr>
          <a:xfrm>
            <a:off x="15438964" y="4759678"/>
            <a:ext cx="6702783" cy="758626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40" name="Google Shape;240;p2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21091378" y="11393100"/>
            <a:ext cx="2807727" cy="1823575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963D6C78-F637-2601-038E-8CA3A0B83750}"/>
              </a:ext>
            </a:extLst>
          </p:cNvPr>
          <p:cNvSpPr/>
          <p:nvPr/>
        </p:nvSpPr>
        <p:spPr>
          <a:xfrm>
            <a:off x="10664190" y="10288553"/>
            <a:ext cx="1124857" cy="38376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1CCE7543-6731-82AA-4A1C-6A2657C314DF}"/>
              </a:ext>
            </a:extLst>
          </p:cNvPr>
          <p:cNvSpPr/>
          <p:nvPr/>
        </p:nvSpPr>
        <p:spPr>
          <a:xfrm>
            <a:off x="13075920" y="11212922"/>
            <a:ext cx="1124857" cy="38376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5209E40-6556-07B0-19E3-F4EBE2634564}"/>
              </a:ext>
            </a:extLst>
          </p:cNvPr>
          <p:cNvSpPr/>
          <p:nvPr/>
        </p:nvSpPr>
        <p:spPr>
          <a:xfrm>
            <a:off x="16904063" y="6241139"/>
            <a:ext cx="1308927" cy="40493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C1E3907F-2266-D4F6-EB0B-A30BED433B69}"/>
              </a:ext>
            </a:extLst>
          </p:cNvPr>
          <p:cNvSpPr/>
          <p:nvPr/>
        </p:nvSpPr>
        <p:spPr>
          <a:xfrm>
            <a:off x="16061629" y="3139589"/>
            <a:ext cx="1364593" cy="1116597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3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735D5797-0C10-25A8-CA20-916106FD604B}"/>
              </a:ext>
            </a:extLst>
          </p:cNvPr>
          <p:cNvSpPr/>
          <p:nvPr/>
        </p:nvSpPr>
        <p:spPr>
          <a:xfrm>
            <a:off x="17899527" y="3139587"/>
            <a:ext cx="1364593" cy="1116597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4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0D2DB24E-F692-480D-FCD2-FC2ADA537D98}"/>
              </a:ext>
            </a:extLst>
          </p:cNvPr>
          <p:cNvSpPr/>
          <p:nvPr/>
        </p:nvSpPr>
        <p:spPr>
          <a:xfrm>
            <a:off x="19737426" y="3139588"/>
            <a:ext cx="1364593" cy="1116597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5</a:t>
            </a:r>
          </a:p>
        </p:txBody>
      </p:sp>
      <p:sp>
        <p:nvSpPr>
          <p:cNvPr id="22" name="Arrow: Right 21">
            <a:extLst>
              <a:ext uri="{FF2B5EF4-FFF2-40B4-BE49-F238E27FC236}">
                <a16:creationId xmlns:a16="http://schemas.microsoft.com/office/drawing/2014/main" id="{FE9A646B-CC61-3BBD-529E-FAF76FD31E5C}"/>
              </a:ext>
            </a:extLst>
          </p:cNvPr>
          <p:cNvSpPr/>
          <p:nvPr/>
        </p:nvSpPr>
        <p:spPr>
          <a:xfrm>
            <a:off x="13107198" y="3313817"/>
            <a:ext cx="2262481" cy="741341"/>
          </a:xfrm>
          <a:prstGeom prst="rightArrow">
            <a:avLst>
              <a:gd name="adj1" fmla="val 46170"/>
              <a:gd name="adj2" fmla="val 50000"/>
            </a:avLst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Google Shape;238;p2">
            <a:extLst>
              <a:ext uri="{FF2B5EF4-FFF2-40B4-BE49-F238E27FC236}">
                <a16:creationId xmlns:a16="http://schemas.microsoft.com/office/drawing/2014/main" id="{4F34DDE8-81FD-2782-809B-C7A1BB6EDDE5}"/>
              </a:ext>
            </a:extLst>
          </p:cNvPr>
          <p:cNvSpPr txBox="1"/>
          <p:nvPr/>
        </p:nvSpPr>
        <p:spPr>
          <a:xfrm>
            <a:off x="6955334" y="398633"/>
            <a:ext cx="1567620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0" dirty="0">
                <a:solidFill>
                  <a:schemeClr val="lt1"/>
                </a:solidFill>
                <a:latin typeface="Lato Black"/>
                <a:ea typeface="Lato Black"/>
                <a:cs typeface="Lato Black"/>
                <a:sym typeface="Lato Black"/>
              </a:rPr>
              <a:t>Reading</a:t>
            </a:r>
            <a:endParaRPr lang="en-US" dirty="0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8DBC51A7-BF06-76CC-C449-B48FB48787CE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2813" t="69317" r="62461" b="22224"/>
          <a:stretch/>
        </p:blipFill>
        <p:spPr>
          <a:xfrm>
            <a:off x="1410510" y="828834"/>
            <a:ext cx="6700838" cy="918107"/>
          </a:xfrm>
          <a:prstGeom prst="roundRect">
            <a:avLst/>
          </a:prstGeom>
        </p:spPr>
      </p:pic>
    </p:spTree>
    <p:extLst>
      <p:ext uri="{BB962C8B-B14F-4D97-AF65-F5344CB8AC3E}">
        <p14:creationId xmlns:p14="http://schemas.microsoft.com/office/powerpoint/2010/main" val="3185259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5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6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2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7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7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7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8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8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8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8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2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0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8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10" grpId="0" animBg="1"/>
      <p:bldP spid="34" grpId="0" animBg="1"/>
      <p:bldP spid="35" grpId="0" animBg="1"/>
      <p:bldP spid="21" grpId="0" animBg="1"/>
      <p:bldP spid="37" grpId="0" animBg="1"/>
      <p:bldP spid="38" grpId="0" animBg="1"/>
      <p:bldP spid="2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"/>
          <p:cNvSpPr/>
          <p:nvPr/>
        </p:nvSpPr>
        <p:spPr>
          <a:xfrm>
            <a:off x="1410510" y="435691"/>
            <a:ext cx="21556629" cy="1704394"/>
          </a:xfrm>
          <a:prstGeom prst="roundRect">
            <a:avLst>
              <a:gd name="adj" fmla="val 16667"/>
            </a:avLst>
          </a:prstGeom>
          <a:solidFill>
            <a:srgbClr val="4F2F81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pic>
        <p:nvPicPr>
          <p:cNvPr id="236" name="Google Shape;236;p2"/>
          <p:cNvPicPr preferRelativeResize="0"/>
          <p:nvPr/>
        </p:nvPicPr>
        <p:blipFill rotWithShape="1">
          <a:blip r:embed="rId5">
            <a:alphaModFix/>
          </a:blip>
          <a:srcRect l="-2622" t="-1638" r="-2712" b="-1689"/>
          <a:stretch/>
        </p:blipFill>
        <p:spPr>
          <a:xfrm>
            <a:off x="345329" y="12073456"/>
            <a:ext cx="1001950" cy="1440317"/>
          </a:xfrm>
          <a:prstGeom prst="rect">
            <a:avLst/>
          </a:prstGeom>
          <a:noFill/>
          <a:ln>
            <a:noFill/>
          </a:ln>
        </p:spPr>
      </p:pic>
      <p:sp>
        <p:nvSpPr>
          <p:cNvPr id="237" name="Google Shape;237;p2"/>
          <p:cNvSpPr/>
          <p:nvPr/>
        </p:nvSpPr>
        <p:spPr>
          <a:xfrm>
            <a:off x="1746114" y="2548647"/>
            <a:ext cx="20885420" cy="9941669"/>
          </a:xfrm>
          <a:prstGeom prst="roundRect">
            <a:avLst>
              <a:gd name="adj" fmla="val 2773"/>
            </a:avLst>
          </a:prstGeom>
          <a:solidFill>
            <a:srgbClr val="DFDEE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9" name="Google Shape;239;p2"/>
          <p:cNvSpPr txBox="1"/>
          <p:nvPr/>
        </p:nvSpPr>
        <p:spPr>
          <a:xfrm>
            <a:off x="1746114" y="12898878"/>
            <a:ext cx="13365804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2CDFA03-9E43-A98F-3038-B1809327EF6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9320" t="46868" r="19804" b="10537"/>
          <a:stretch/>
        </p:blipFill>
        <p:spPr>
          <a:xfrm>
            <a:off x="2339288" y="4286194"/>
            <a:ext cx="7242605" cy="424532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EA7EDEF-E32E-708F-3E64-5D999BA36ACD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59124" t="21326" r="10669" b="3165"/>
          <a:stretch/>
        </p:blipFill>
        <p:spPr>
          <a:xfrm>
            <a:off x="9942258" y="3705013"/>
            <a:ext cx="6161788" cy="8664213"/>
          </a:xfrm>
          <a:prstGeom prst="roundRect">
            <a:avLst>
              <a:gd name="adj" fmla="val 14948"/>
            </a:avLst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931EA78-EDC3-C3FD-CFCD-7DDF30D5AD47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9234" t="21849" r="60103" b="1462"/>
          <a:stretch/>
        </p:blipFill>
        <p:spPr>
          <a:xfrm>
            <a:off x="16236939" y="3690114"/>
            <a:ext cx="6161788" cy="8669591"/>
          </a:xfrm>
          <a:prstGeom prst="roundRect">
            <a:avLst/>
          </a:prstGeom>
        </p:spPr>
      </p:pic>
      <p:pic>
        <p:nvPicPr>
          <p:cNvPr id="240" name="Google Shape;240;p2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21091378" y="11393100"/>
            <a:ext cx="2807727" cy="1823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68BBC2D-EC6F-FC78-D5EE-2BC89CEBB141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7342" t="36036" r="8940" b="52091"/>
          <a:stretch/>
        </p:blipFill>
        <p:spPr>
          <a:xfrm>
            <a:off x="1978923" y="2784143"/>
            <a:ext cx="10209902" cy="12692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470B4EAC-D7A3-B4AA-D331-B2778C6BF183}"/>
              </a:ext>
            </a:extLst>
          </p:cNvPr>
          <p:cNvSpPr/>
          <p:nvPr/>
        </p:nvSpPr>
        <p:spPr>
          <a:xfrm>
            <a:off x="10998124" y="9938211"/>
            <a:ext cx="583946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3600" b="1" dirty="0">
                <a:ln/>
                <a:solidFill>
                  <a:schemeClr val="accent4"/>
                </a:solidFill>
              </a:rPr>
              <a:t>A</a:t>
            </a:r>
            <a:endParaRPr lang="en-US" sz="3600" b="1" cap="none" spc="0" dirty="0">
              <a:ln/>
              <a:solidFill>
                <a:schemeClr val="accent4"/>
              </a:solidFill>
              <a:effectLst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F80BE91-0198-4DC9-2D09-4C17B25EA574}"/>
              </a:ext>
            </a:extLst>
          </p:cNvPr>
          <p:cNvSpPr/>
          <p:nvPr/>
        </p:nvSpPr>
        <p:spPr>
          <a:xfrm>
            <a:off x="11510663" y="7409838"/>
            <a:ext cx="583946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3600" b="1" dirty="0">
                <a:ln/>
                <a:solidFill>
                  <a:schemeClr val="accent4"/>
                </a:solidFill>
              </a:rPr>
              <a:t>B     </a:t>
            </a:r>
            <a:endParaRPr lang="en-US" sz="3600" b="1" cap="none" spc="0" dirty="0">
              <a:ln/>
              <a:solidFill>
                <a:schemeClr val="accent4"/>
              </a:solidFill>
              <a:effectLst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2BE685D-495B-3CA9-FB57-A6A96CEA44C6}"/>
              </a:ext>
            </a:extLst>
          </p:cNvPr>
          <p:cNvSpPr/>
          <p:nvPr/>
        </p:nvSpPr>
        <p:spPr>
          <a:xfrm>
            <a:off x="18424054" y="7008356"/>
            <a:ext cx="583946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3600" b="1" cap="none" spc="0" dirty="0">
                <a:ln/>
                <a:solidFill>
                  <a:schemeClr val="accent4"/>
                </a:solidFill>
                <a:effectLst/>
              </a:rPr>
              <a:t>C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E782122-1433-110F-2ED6-B1D3C759E359}"/>
              </a:ext>
            </a:extLst>
          </p:cNvPr>
          <p:cNvSpPr/>
          <p:nvPr/>
        </p:nvSpPr>
        <p:spPr>
          <a:xfrm>
            <a:off x="18935373" y="5215795"/>
            <a:ext cx="583946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3600" b="1" cap="none" spc="0" dirty="0">
                <a:ln/>
                <a:solidFill>
                  <a:schemeClr val="accent4"/>
                </a:solidFill>
                <a:effectLst/>
              </a:rPr>
              <a:t>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E3B9B201-BF13-0B0C-0D51-B08E8E1B3CB0}"/>
              </a:ext>
            </a:extLst>
          </p:cNvPr>
          <p:cNvSpPr/>
          <p:nvPr/>
        </p:nvSpPr>
        <p:spPr>
          <a:xfrm>
            <a:off x="17782737" y="8794581"/>
            <a:ext cx="583946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3600" b="1" cap="none" spc="0" dirty="0">
                <a:ln/>
                <a:solidFill>
                  <a:schemeClr val="accent4"/>
                </a:solidFill>
                <a:effectLst/>
              </a:rPr>
              <a:t>E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17C86D4-5A4F-D7F3-9458-FEB74AC5D6CB}"/>
              </a:ext>
            </a:extLst>
          </p:cNvPr>
          <p:cNvSpPr/>
          <p:nvPr/>
        </p:nvSpPr>
        <p:spPr>
          <a:xfrm>
            <a:off x="12639501" y="6008341"/>
            <a:ext cx="583946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3600" b="1" cap="none" spc="0" dirty="0">
                <a:ln/>
                <a:solidFill>
                  <a:srgbClr val="C00000"/>
                </a:solidFill>
                <a:effectLst/>
              </a:rPr>
              <a:t>F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E3CC64F-A852-17D0-5179-7F251DD324CE}"/>
              </a:ext>
            </a:extLst>
          </p:cNvPr>
          <p:cNvSpPr/>
          <p:nvPr/>
        </p:nvSpPr>
        <p:spPr>
          <a:xfrm>
            <a:off x="19831612" y="9860002"/>
            <a:ext cx="583946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3600" b="1" cap="none" spc="0" dirty="0">
                <a:ln/>
                <a:solidFill>
                  <a:schemeClr val="accent4"/>
                </a:solidFill>
                <a:effectLst/>
              </a:rPr>
              <a:t>G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72334CE-6815-6978-7AF6-97A981E28261}"/>
              </a:ext>
            </a:extLst>
          </p:cNvPr>
          <p:cNvSpPr/>
          <p:nvPr/>
        </p:nvSpPr>
        <p:spPr>
          <a:xfrm>
            <a:off x="13929244" y="11030644"/>
            <a:ext cx="583946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3600" b="1" cap="none" spc="0" dirty="0">
                <a:ln/>
                <a:solidFill>
                  <a:schemeClr val="accent4"/>
                </a:solidFill>
                <a:effectLst/>
              </a:rPr>
              <a:t>H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72BF2CCF-914E-A851-A225-792FA199585F}"/>
              </a:ext>
            </a:extLst>
          </p:cNvPr>
          <p:cNvSpPr/>
          <p:nvPr/>
        </p:nvSpPr>
        <p:spPr>
          <a:xfrm>
            <a:off x="2822361" y="9790482"/>
            <a:ext cx="1170677" cy="107185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1F</a:t>
            </a:r>
          </a:p>
        </p:txBody>
      </p:sp>
      <p:sp>
        <p:nvSpPr>
          <p:cNvPr id="24" name="Arrow: Pentagon 23">
            <a:extLst>
              <a:ext uri="{FF2B5EF4-FFF2-40B4-BE49-F238E27FC236}">
                <a16:creationId xmlns:a16="http://schemas.microsoft.com/office/drawing/2014/main" id="{F1C5E188-9A21-3276-6F59-98544BB3B1E6}"/>
              </a:ext>
            </a:extLst>
          </p:cNvPr>
          <p:cNvSpPr/>
          <p:nvPr/>
        </p:nvSpPr>
        <p:spPr>
          <a:xfrm>
            <a:off x="1105557" y="8610717"/>
            <a:ext cx="3159086" cy="909393"/>
          </a:xfrm>
          <a:prstGeom prst="homePlate">
            <a:avLst/>
          </a:prstGeom>
          <a:solidFill>
            <a:schemeClr val="accent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Answer Key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C65FC8BE-230E-0EC1-670F-8937CC1EA8BE}"/>
              </a:ext>
            </a:extLst>
          </p:cNvPr>
          <p:cNvSpPr/>
          <p:nvPr/>
        </p:nvSpPr>
        <p:spPr>
          <a:xfrm>
            <a:off x="4333845" y="9786686"/>
            <a:ext cx="1170677" cy="107185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2B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EEC718A7-A835-FD0D-62EF-2C853A0B8490}"/>
              </a:ext>
            </a:extLst>
          </p:cNvPr>
          <p:cNvSpPr/>
          <p:nvPr/>
        </p:nvSpPr>
        <p:spPr>
          <a:xfrm>
            <a:off x="5845329" y="9786685"/>
            <a:ext cx="1170677" cy="107185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3A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632480C1-E873-1153-B56D-EC42C77E2145}"/>
              </a:ext>
            </a:extLst>
          </p:cNvPr>
          <p:cNvSpPr/>
          <p:nvPr/>
        </p:nvSpPr>
        <p:spPr>
          <a:xfrm>
            <a:off x="7359473" y="9784197"/>
            <a:ext cx="1170677" cy="107185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4H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168AEE70-AB6F-AF25-D78A-B1E59C2433F9}"/>
              </a:ext>
            </a:extLst>
          </p:cNvPr>
          <p:cNvSpPr/>
          <p:nvPr/>
        </p:nvSpPr>
        <p:spPr>
          <a:xfrm>
            <a:off x="2822361" y="11061069"/>
            <a:ext cx="1170677" cy="107185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5D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3316F5EB-13B8-3D99-914E-EC493D9D3DE1}"/>
              </a:ext>
            </a:extLst>
          </p:cNvPr>
          <p:cNvSpPr/>
          <p:nvPr/>
        </p:nvSpPr>
        <p:spPr>
          <a:xfrm>
            <a:off x="4333845" y="11057273"/>
            <a:ext cx="1170677" cy="107185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6C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3C83B114-0A04-C34E-FD13-4C1A3B82B106}"/>
              </a:ext>
            </a:extLst>
          </p:cNvPr>
          <p:cNvSpPr/>
          <p:nvPr/>
        </p:nvSpPr>
        <p:spPr>
          <a:xfrm>
            <a:off x="5845329" y="11057272"/>
            <a:ext cx="1170677" cy="107185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7E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F588CB0A-C3D1-6280-DA06-4DB47DFF1811}"/>
              </a:ext>
            </a:extLst>
          </p:cNvPr>
          <p:cNvSpPr/>
          <p:nvPr/>
        </p:nvSpPr>
        <p:spPr>
          <a:xfrm>
            <a:off x="7359473" y="11054784"/>
            <a:ext cx="1170677" cy="107185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8G</a:t>
            </a:r>
          </a:p>
        </p:txBody>
      </p:sp>
      <p:sp>
        <p:nvSpPr>
          <p:cNvPr id="29" name="Google Shape;238;p2">
            <a:extLst>
              <a:ext uri="{FF2B5EF4-FFF2-40B4-BE49-F238E27FC236}">
                <a16:creationId xmlns:a16="http://schemas.microsoft.com/office/drawing/2014/main" id="{6E594ADE-BCF6-5BEB-5E79-2EB7817AE559}"/>
              </a:ext>
            </a:extLst>
          </p:cNvPr>
          <p:cNvSpPr txBox="1"/>
          <p:nvPr/>
        </p:nvSpPr>
        <p:spPr>
          <a:xfrm>
            <a:off x="6955334" y="398633"/>
            <a:ext cx="1567620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0" dirty="0">
                <a:solidFill>
                  <a:schemeClr val="lt1"/>
                </a:solidFill>
                <a:latin typeface="Lato Black"/>
                <a:ea typeface="Lato Black"/>
                <a:cs typeface="Lato Black"/>
                <a:sym typeface="Lato Black"/>
              </a:rPr>
              <a:t>Reading</a:t>
            </a:r>
            <a:endParaRPr lang="en-US" dirty="0"/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15F2D536-B526-9647-872A-F96B0DB0615D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2813" t="69317" r="62461" b="22224"/>
          <a:stretch/>
        </p:blipFill>
        <p:spPr>
          <a:xfrm>
            <a:off x="1410510" y="828834"/>
            <a:ext cx="6700838" cy="918107"/>
          </a:xfrm>
          <a:prstGeom prst="roundRect">
            <a:avLst/>
          </a:prstGeom>
        </p:spPr>
      </p:pic>
      <p:pic>
        <p:nvPicPr>
          <p:cNvPr id="31" name="Friends Global Grade 10 SB_CD2_08">
            <a:hlinkClick r:id="" action="ppaction://media"/>
            <a:extLst>
              <a:ext uri="{FF2B5EF4-FFF2-40B4-BE49-F238E27FC236}">
                <a16:creationId xmlns:a16="http://schemas.microsoft.com/office/drawing/2014/main" id="{6DC5B356-7383-4EB2-145B-A0AB4869035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0285331" y="2494842"/>
            <a:ext cx="1361156" cy="1361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6651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</p:childTnLst>
        </p:cTn>
      </p:par>
    </p:tnLst>
    <p:bldLst>
      <p:bldP spid="8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 animBg="1"/>
      <p:bldP spid="24" grpId="0" animBg="1"/>
      <p:bldP spid="25" grpId="0" animBg="1"/>
      <p:bldP spid="26" grpId="0" animBg="1"/>
      <p:bldP spid="27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886279" y="10914744"/>
            <a:ext cx="11302546" cy="2389049"/>
          </a:xfrm>
          <a:prstGeom prst="round2DiagRect">
            <a:avLst>
              <a:gd name="adj1" fmla="val 32495"/>
              <a:gd name="adj2" fmla="val 0"/>
            </a:avLst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828800">
              <a:buClrTx/>
            </a:pPr>
            <a:r>
              <a:rPr lang="en-US" sz="12000" b="1" kern="1200" dirty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Who is faster?</a:t>
            </a:r>
          </a:p>
        </p:txBody>
      </p:sp>
      <p:sp>
        <p:nvSpPr>
          <p:cNvPr id="3" name="Google Shape;238;p2">
            <a:extLst>
              <a:ext uri="{FF2B5EF4-FFF2-40B4-BE49-F238E27FC236}">
                <a16:creationId xmlns:a16="http://schemas.microsoft.com/office/drawing/2014/main" id="{B327CD56-6FD5-9E12-C012-CCA1C69EBF8A}"/>
              </a:ext>
            </a:extLst>
          </p:cNvPr>
          <p:cNvSpPr txBox="1"/>
          <p:nvPr/>
        </p:nvSpPr>
        <p:spPr>
          <a:xfrm>
            <a:off x="886279" y="9714456"/>
            <a:ext cx="7169150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Lato Black"/>
                <a:ea typeface="Lato Black"/>
                <a:cs typeface="Lato Black"/>
                <a:sym typeface="Lato Black"/>
              </a:rPr>
              <a:t>*Extra Activity</a:t>
            </a:r>
            <a:endParaRPr sz="1000" b="1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2190841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6829879" y="870189"/>
            <a:ext cx="11302546" cy="2389049"/>
          </a:xfrm>
          <a:prstGeom prst="round2DiagRect">
            <a:avLst>
              <a:gd name="adj1" fmla="val 32495"/>
              <a:gd name="adj2" fmla="val 0"/>
            </a:avLst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828800">
              <a:buClrTx/>
            </a:pPr>
            <a:r>
              <a:rPr lang="en-US" sz="12000" b="1" kern="1200" dirty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RULE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1B7B336-659B-3928-0E78-BEDC824462D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871" b="98283" l="10000" r="90000">
                        <a14:foregroundMark x1="65165" y1="36624" x2="74835" y2="26609"/>
                        <a14:foregroundMark x1="74835" y1="24750" x2="80879" y2="19886"/>
                        <a14:foregroundMark x1="76154" y1="25751" x2="84176" y2="20887"/>
                        <a14:foregroundMark x1="25385" y1="94707" x2="36154" y2="83405"/>
                        <a14:foregroundMark x1="48462" y1="90129" x2="36484" y2="82690"/>
                        <a14:foregroundMark x1="21648" y1="92418" x2="30000" y2="87268"/>
                        <a14:foregroundMark x1="65385" y1="59943" x2="55714" y2="68670"/>
                        <a14:foregroundMark x1="47143" y1="60658" x2="43077" y2="72961"/>
                        <a14:foregroundMark x1="50989" y1="87411" x2="45934" y2="8197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9052" y="-434364"/>
            <a:ext cx="6506897" cy="499815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C4DE678-F2D8-4553-36B3-8962E5052A2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70280">
            <a:off x="16162222" y="1070654"/>
            <a:ext cx="3249188" cy="3249188"/>
          </a:xfrm>
          <a:prstGeom prst="rect">
            <a:avLst/>
          </a:prstGeom>
          <a:scene3d>
            <a:camera prst="orthographicFront">
              <a:rot lat="0" lon="10499978" rev="0"/>
            </a:camera>
            <a:lightRig rig="threePt" dir="t"/>
          </a:scene3d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487D2C9B-7958-D535-CB55-94820F20313E}"/>
              </a:ext>
            </a:extLst>
          </p:cNvPr>
          <p:cNvSpPr/>
          <p:nvPr/>
        </p:nvSpPr>
        <p:spPr>
          <a:xfrm>
            <a:off x="2443730" y="4563789"/>
            <a:ext cx="19490191" cy="8282021"/>
          </a:xfrm>
          <a:prstGeom prst="roundRect">
            <a:avLst/>
          </a:prstGeom>
          <a:solidFill>
            <a:schemeClr val="accent6">
              <a:lumMod val="40000"/>
              <a:lumOff val="60000"/>
              <a:alpha val="82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143000" indent="-1143000">
              <a:buFont typeface="Wingdings" panose="05000000000000000000" pitchFamily="2" charset="2"/>
              <a:buChar char="Ø"/>
            </a:pPr>
            <a:r>
              <a:rPr lang="en-US" sz="6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Divides class into 2 teams, choose the team character Tom or Jerry.</a:t>
            </a:r>
          </a:p>
          <a:p>
            <a:pPr marL="1143000" indent="-1143000">
              <a:buFont typeface="Wingdings" panose="05000000000000000000" pitchFamily="2" charset="2"/>
              <a:buChar char="Ø"/>
            </a:pPr>
            <a:r>
              <a:rPr lang="en-US" sz="6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Team Jerry goes first (can play ‘Rock-Paper-Scissors’ to decide).</a:t>
            </a:r>
          </a:p>
          <a:p>
            <a:pPr marL="1143000" indent="-1143000">
              <a:buFont typeface="Wingdings" panose="05000000000000000000" pitchFamily="2" charset="2"/>
              <a:buChar char="Ø"/>
            </a:pPr>
            <a:r>
              <a:rPr lang="en-US" sz="6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There are 8 questions, each team raises hands to answer. The team with correct answer can move forward 1 step, by clicking on the character below.</a:t>
            </a:r>
          </a:p>
          <a:p>
            <a:pPr marL="1143000" indent="-1143000">
              <a:buFont typeface="Wingdings" panose="05000000000000000000" pitchFamily="2" charset="2"/>
              <a:buChar char="Ø"/>
            </a:pPr>
            <a:r>
              <a:rPr lang="en-US" sz="6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Which character goes to the END of the line first win the game.</a:t>
            </a:r>
          </a:p>
        </p:txBody>
      </p:sp>
    </p:spTree>
    <p:extLst>
      <p:ext uri="{BB962C8B-B14F-4D97-AF65-F5344CB8AC3E}">
        <p14:creationId xmlns:p14="http://schemas.microsoft.com/office/powerpoint/2010/main" val="3070761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4000" r="-2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4" descr="Hình ảnh có liên quan">
            <a:extLst>
              <a:ext uri="{FF2B5EF4-FFF2-40B4-BE49-F238E27FC236}">
                <a16:creationId xmlns:a16="http://schemas.microsoft.com/office/drawing/2014/main" id="{85DADFD9-152B-2AD9-A354-AE405AA2C6D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75556" y="-351471"/>
            <a:ext cx="9151640" cy="84582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tOM"/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9000" l="10000" r="83438">
                        <a14:foregroundMark x1="45250" y1="53333" x2="50000" y2="52556"/>
                        <a14:foregroundMark x1="46563" y1="53667" x2="48813" y2="53333"/>
                        <a14:backgroundMark x1="22250" y1="22111" x2="33563" y2="22556"/>
                        <a14:backgroundMark x1="35250" y1="42778" x2="31313" y2="31667"/>
                        <a14:backgroundMark x1="18500" y1="44889" x2="19875" y2="47556"/>
                        <a14:backgroundMark x1="53312" y1="33222" x2="65688" y2="37222"/>
                        <a14:backgroundMark x1="71188" y1="10667" x2="70438" y2="31333"/>
                        <a14:backgroundMark x1="75375" y1="49111" x2="82250" y2="40667"/>
                        <a14:backgroundMark x1="77938" y1="29778" x2="76000" y2="33444"/>
                        <a14:backgroundMark x1="56688" y1="89444" x2="76875" y2="59444"/>
                        <a14:backgroundMark x1="60875" y1="51000" x2="71063" y2="88111"/>
                        <a14:backgroundMark x1="69688" y1="50444" x2="64625" y2="69889"/>
                        <a14:backgroundMark x1="60000" y1="48556" x2="71813" y2="54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702" t="8999" r="14963"/>
          <a:stretch/>
        </p:blipFill>
        <p:spPr>
          <a:xfrm>
            <a:off x="3044825" y="8125108"/>
            <a:ext cx="5377120" cy="3653592"/>
          </a:xfrm>
          <a:prstGeom prst="rect">
            <a:avLst/>
          </a:prstGeom>
        </p:spPr>
      </p:pic>
      <p:pic>
        <p:nvPicPr>
          <p:cNvPr id="3" name="JERRY"/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100000" l="46688" r="90000">
                        <a14:foregroundMark x1="67116" y1="77306" x2="65768" y2="53690"/>
                        <a14:foregroundMark x1="69502" y1="55535" x2="65145" y2="57934"/>
                        <a14:foregroundMark x1="70228" y1="62731" x2="67531" y2="51845"/>
                        <a14:backgroundMark x1="48688" y1="44111" x2="87313" y2="36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41709" r="18508" b="951"/>
          <a:stretch/>
        </p:blipFill>
        <p:spPr>
          <a:xfrm>
            <a:off x="3280656" y="11034394"/>
            <a:ext cx="2524370" cy="2585396"/>
          </a:xfrm>
          <a:prstGeom prst="rect">
            <a:avLst/>
          </a:prstGeom>
        </p:spPr>
      </p:pic>
      <p:sp>
        <p:nvSpPr>
          <p:cNvPr id="20" name="Rounded Rectangle 19">
            <a:hlinkClick r:id="rId8" action="ppaction://hlinksldjump"/>
          </p:cNvPr>
          <p:cNvSpPr/>
          <p:nvPr/>
        </p:nvSpPr>
        <p:spPr>
          <a:xfrm>
            <a:off x="18190509" y="12496801"/>
            <a:ext cx="2971800" cy="914402"/>
          </a:xfrm>
          <a:prstGeom prst="roundRect">
            <a:avLst>
              <a:gd name="adj" fmla="val 50000"/>
            </a:avLst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182880" tIns="91440" rIns="18288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828800">
              <a:buClrTx/>
            </a:pPr>
            <a:r>
              <a:rPr lang="en-US" sz="3600" b="1" dirty="0">
                <a:ln w="10160">
                  <a:solidFill>
                    <a:srgbClr val="EEECE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NEXT</a:t>
            </a:r>
          </a:p>
        </p:txBody>
      </p:sp>
      <p:sp>
        <p:nvSpPr>
          <p:cNvPr id="2" name="Arrow: Right 1">
            <a:extLst>
              <a:ext uri="{FF2B5EF4-FFF2-40B4-BE49-F238E27FC236}">
                <a16:creationId xmlns:a16="http://schemas.microsoft.com/office/drawing/2014/main" id="{02D15551-7593-CD82-998D-A82982010BC0}"/>
              </a:ext>
            </a:extLst>
          </p:cNvPr>
          <p:cNvSpPr/>
          <p:nvPr/>
        </p:nvSpPr>
        <p:spPr>
          <a:xfrm>
            <a:off x="8421945" y="9795856"/>
            <a:ext cx="11682836" cy="304800"/>
          </a:xfrm>
          <a:prstGeom prst="rightArrow">
            <a:avLst/>
          </a:prstGeom>
          <a:ln w="12700"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91440" rIns="18288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828800">
              <a:buClrTx/>
            </a:pPr>
            <a:endParaRPr lang="en-US" sz="3600" kern="1200" dirty="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1" name="Picture 4" descr="Hình ảnh có liên quan">
            <a:extLst>
              <a:ext uri="{FF2B5EF4-FFF2-40B4-BE49-F238E27FC236}">
                <a16:creationId xmlns:a16="http://schemas.microsoft.com/office/drawing/2014/main" id="{327876A6-7AB2-8797-ACDB-7A43B51DAB1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75556" y="-308957"/>
            <a:ext cx="9151640" cy="84582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tar: 6 Points 3">
            <a:hlinkClick r:id="rId9" action="ppaction://hlinksldjump"/>
            <a:extLst>
              <a:ext uri="{FF2B5EF4-FFF2-40B4-BE49-F238E27FC236}">
                <a16:creationId xmlns:a16="http://schemas.microsoft.com/office/drawing/2014/main" id="{A4883A52-9915-49C4-7799-AD3348917D09}"/>
              </a:ext>
            </a:extLst>
          </p:cNvPr>
          <p:cNvSpPr/>
          <p:nvPr/>
        </p:nvSpPr>
        <p:spPr>
          <a:xfrm>
            <a:off x="7012628" y="354841"/>
            <a:ext cx="2337962" cy="2337962"/>
          </a:xfrm>
          <a:prstGeom prst="star6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/>
              <a:t>1</a:t>
            </a:r>
            <a:endParaRPr lang="en-US" sz="5400" dirty="0"/>
          </a:p>
        </p:txBody>
      </p:sp>
      <p:sp>
        <p:nvSpPr>
          <p:cNvPr id="33" name="Star: 6 Points 32">
            <a:hlinkClick r:id="rId10" action="ppaction://hlinksldjump"/>
            <a:extLst>
              <a:ext uri="{FF2B5EF4-FFF2-40B4-BE49-F238E27FC236}">
                <a16:creationId xmlns:a16="http://schemas.microsoft.com/office/drawing/2014/main" id="{A5405470-BCC5-96D2-1C82-673C283F72C6}"/>
              </a:ext>
            </a:extLst>
          </p:cNvPr>
          <p:cNvSpPr/>
          <p:nvPr/>
        </p:nvSpPr>
        <p:spPr>
          <a:xfrm>
            <a:off x="9510168" y="354841"/>
            <a:ext cx="2337962" cy="2337962"/>
          </a:xfrm>
          <a:prstGeom prst="star6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/>
              <a:t>2</a:t>
            </a:r>
            <a:endParaRPr lang="en-US" sz="5400" dirty="0"/>
          </a:p>
        </p:txBody>
      </p:sp>
      <p:sp>
        <p:nvSpPr>
          <p:cNvPr id="34" name="Star: 6 Points 33">
            <a:hlinkClick r:id="rId11" action="ppaction://hlinksldjump"/>
            <a:extLst>
              <a:ext uri="{FF2B5EF4-FFF2-40B4-BE49-F238E27FC236}">
                <a16:creationId xmlns:a16="http://schemas.microsoft.com/office/drawing/2014/main" id="{B98ABAC0-D9BC-2AE7-6993-46C3EFEA5AB0}"/>
              </a:ext>
            </a:extLst>
          </p:cNvPr>
          <p:cNvSpPr/>
          <p:nvPr/>
        </p:nvSpPr>
        <p:spPr>
          <a:xfrm>
            <a:off x="12037959" y="354841"/>
            <a:ext cx="2337962" cy="2337962"/>
          </a:xfrm>
          <a:prstGeom prst="star6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/>
              <a:t>3</a:t>
            </a:r>
            <a:endParaRPr lang="en-US" sz="5400" dirty="0"/>
          </a:p>
        </p:txBody>
      </p:sp>
      <p:sp>
        <p:nvSpPr>
          <p:cNvPr id="35" name="Star: 6 Points 34">
            <a:hlinkClick r:id="rId12" action="ppaction://hlinksldjump"/>
            <a:extLst>
              <a:ext uri="{FF2B5EF4-FFF2-40B4-BE49-F238E27FC236}">
                <a16:creationId xmlns:a16="http://schemas.microsoft.com/office/drawing/2014/main" id="{E54BD5FD-4DF1-796A-DE74-C962A1E918EF}"/>
              </a:ext>
            </a:extLst>
          </p:cNvPr>
          <p:cNvSpPr/>
          <p:nvPr/>
        </p:nvSpPr>
        <p:spPr>
          <a:xfrm>
            <a:off x="14565750" y="354841"/>
            <a:ext cx="2337962" cy="2337962"/>
          </a:xfrm>
          <a:prstGeom prst="star6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/>
              <a:t>4</a:t>
            </a:r>
            <a:endParaRPr lang="en-US" sz="5400" dirty="0"/>
          </a:p>
        </p:txBody>
      </p:sp>
      <p:sp>
        <p:nvSpPr>
          <p:cNvPr id="36" name="Star: 6 Points 35">
            <a:hlinkClick r:id="rId13" action="ppaction://hlinksldjump"/>
            <a:extLst>
              <a:ext uri="{FF2B5EF4-FFF2-40B4-BE49-F238E27FC236}">
                <a16:creationId xmlns:a16="http://schemas.microsoft.com/office/drawing/2014/main" id="{03BB7365-184A-71CA-1ADE-1634DADF7DD0}"/>
              </a:ext>
            </a:extLst>
          </p:cNvPr>
          <p:cNvSpPr/>
          <p:nvPr/>
        </p:nvSpPr>
        <p:spPr>
          <a:xfrm>
            <a:off x="7012628" y="2889056"/>
            <a:ext cx="2337962" cy="2337962"/>
          </a:xfrm>
          <a:prstGeom prst="star6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/>
              <a:t>5</a:t>
            </a:r>
            <a:endParaRPr lang="en-US" sz="5400" dirty="0"/>
          </a:p>
        </p:txBody>
      </p:sp>
      <p:sp>
        <p:nvSpPr>
          <p:cNvPr id="37" name="Star: 6 Points 36">
            <a:hlinkClick r:id="rId14" action="ppaction://hlinksldjump"/>
            <a:extLst>
              <a:ext uri="{FF2B5EF4-FFF2-40B4-BE49-F238E27FC236}">
                <a16:creationId xmlns:a16="http://schemas.microsoft.com/office/drawing/2014/main" id="{60729ACB-A91E-7D70-6D73-DB80981D989B}"/>
              </a:ext>
            </a:extLst>
          </p:cNvPr>
          <p:cNvSpPr/>
          <p:nvPr/>
        </p:nvSpPr>
        <p:spPr>
          <a:xfrm>
            <a:off x="9510168" y="2889056"/>
            <a:ext cx="2337962" cy="2337962"/>
          </a:xfrm>
          <a:prstGeom prst="star6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/>
              <a:t>6</a:t>
            </a:r>
            <a:endParaRPr lang="en-US" sz="5400" dirty="0"/>
          </a:p>
        </p:txBody>
      </p:sp>
      <p:sp>
        <p:nvSpPr>
          <p:cNvPr id="38" name="Star: 6 Points 37">
            <a:hlinkClick r:id="rId15" action="ppaction://hlinksldjump"/>
            <a:extLst>
              <a:ext uri="{FF2B5EF4-FFF2-40B4-BE49-F238E27FC236}">
                <a16:creationId xmlns:a16="http://schemas.microsoft.com/office/drawing/2014/main" id="{02B78FEA-8F43-E47E-DD29-6A6D4CF9966B}"/>
              </a:ext>
            </a:extLst>
          </p:cNvPr>
          <p:cNvSpPr/>
          <p:nvPr/>
        </p:nvSpPr>
        <p:spPr>
          <a:xfrm>
            <a:off x="12037959" y="2889056"/>
            <a:ext cx="2337962" cy="2337962"/>
          </a:xfrm>
          <a:prstGeom prst="star6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/>
              <a:t>7</a:t>
            </a:r>
            <a:endParaRPr lang="en-US" sz="5400" dirty="0"/>
          </a:p>
        </p:txBody>
      </p:sp>
      <p:sp>
        <p:nvSpPr>
          <p:cNvPr id="39" name="Star: 6 Points 38">
            <a:hlinkClick r:id="rId16" action="ppaction://hlinksldjump"/>
            <a:extLst>
              <a:ext uri="{FF2B5EF4-FFF2-40B4-BE49-F238E27FC236}">
                <a16:creationId xmlns:a16="http://schemas.microsoft.com/office/drawing/2014/main" id="{F566C394-7420-B95B-E024-BC90D36CB0D3}"/>
              </a:ext>
            </a:extLst>
          </p:cNvPr>
          <p:cNvSpPr/>
          <p:nvPr/>
        </p:nvSpPr>
        <p:spPr>
          <a:xfrm>
            <a:off x="14565750" y="2889056"/>
            <a:ext cx="2337962" cy="2337962"/>
          </a:xfrm>
          <a:prstGeom prst="star6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/>
              <a:t>8</a:t>
            </a:r>
            <a:endParaRPr lang="en-US" sz="5400" dirty="0"/>
          </a:p>
        </p:txBody>
      </p:sp>
    </p:spTree>
    <p:extLst>
      <p:ext uri="{BB962C8B-B14F-4D97-AF65-F5344CB8AC3E}">
        <p14:creationId xmlns:p14="http://schemas.microsoft.com/office/powerpoint/2010/main" val="1076788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1.85939E-6 L 0.16962 -0.0032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72" y="-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962 -0.00324 L 0.33628 -0.00324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3628 -0.00324 L 0.53628 -0.00324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3628 -0.00324 L 0.73628 -0.0032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1.66512E-7 L 0.22656 -0.00971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319" y="-4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2656 -0.00971 L 0.39323 -0.00971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9323 -0.00971 L 0.59323 -0.00971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9323 -0.00971 L 0.79323 -0.00971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4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43"/>
          <p:cNvSpPr/>
          <p:nvPr/>
        </p:nvSpPr>
        <p:spPr>
          <a:xfrm>
            <a:off x="9140826" y="3352801"/>
            <a:ext cx="11801474" cy="5027122"/>
          </a:xfrm>
          <a:prstGeom prst="roundRect">
            <a:avLst>
              <a:gd name="adj" fmla="val 1831"/>
            </a:avLst>
          </a:prstGeom>
          <a:solidFill>
            <a:srgbClr val="FFFFFF">
              <a:alpha val="40000"/>
            </a:srgbClr>
          </a:solidFill>
          <a:ln w="38100" cmpd="sng">
            <a:solidFill>
              <a:srgbClr val="FFFF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828800">
              <a:buClrTx/>
              <a:defRPr/>
            </a:pPr>
            <a:endParaRPr lang="en-US" sz="2100" kern="1200">
              <a:solidFill>
                <a:prstClr val="white"/>
              </a:solidFill>
              <a:latin typeface="Calibri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9293225" y="3505200"/>
          <a:ext cx="11704320" cy="4937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30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" name="Oval 3"/>
          <p:cNvSpPr>
            <a:spLocks noChangeAspect="1"/>
          </p:cNvSpPr>
          <p:nvPr/>
        </p:nvSpPr>
        <p:spPr>
          <a:xfrm>
            <a:off x="92932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A</a:t>
            </a:r>
          </a:p>
        </p:txBody>
      </p:sp>
      <p:sp>
        <p:nvSpPr>
          <p:cNvPr id="5" name="Oval 4"/>
          <p:cNvSpPr>
            <a:spLocks noChangeAspect="1"/>
          </p:cNvSpPr>
          <p:nvPr/>
        </p:nvSpPr>
        <p:spPr>
          <a:xfrm>
            <a:off x="103600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B</a:t>
            </a:r>
          </a:p>
        </p:txBody>
      </p:sp>
      <p:sp>
        <p:nvSpPr>
          <p:cNvPr id="6" name="Oval 5"/>
          <p:cNvSpPr>
            <a:spLocks noChangeAspect="1"/>
          </p:cNvSpPr>
          <p:nvPr/>
        </p:nvSpPr>
        <p:spPr>
          <a:xfrm>
            <a:off x="114268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dist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C</a:t>
            </a:r>
          </a:p>
        </p:txBody>
      </p:sp>
      <p:sp>
        <p:nvSpPr>
          <p:cNvPr id="7" name="Oval 6"/>
          <p:cNvSpPr>
            <a:spLocks noChangeAspect="1"/>
          </p:cNvSpPr>
          <p:nvPr/>
        </p:nvSpPr>
        <p:spPr>
          <a:xfrm>
            <a:off x="124936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D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>
          <a:xfrm>
            <a:off x="135604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E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>
          <a:xfrm>
            <a:off x="14627225" y="92106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F</a:t>
            </a:r>
          </a:p>
        </p:txBody>
      </p:sp>
      <p:sp>
        <p:nvSpPr>
          <p:cNvPr id="10" name="Oval 9"/>
          <p:cNvSpPr>
            <a:spLocks noChangeAspect="1"/>
          </p:cNvSpPr>
          <p:nvPr/>
        </p:nvSpPr>
        <p:spPr>
          <a:xfrm>
            <a:off x="156940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G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167608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H</a:t>
            </a:r>
          </a:p>
        </p:txBody>
      </p:sp>
      <p:sp>
        <p:nvSpPr>
          <p:cNvPr id="12" name="Oval 11"/>
          <p:cNvSpPr>
            <a:spLocks noChangeAspect="1"/>
          </p:cNvSpPr>
          <p:nvPr/>
        </p:nvSpPr>
        <p:spPr>
          <a:xfrm>
            <a:off x="178276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I</a:t>
            </a:r>
          </a:p>
        </p:txBody>
      </p:sp>
      <p:sp>
        <p:nvSpPr>
          <p:cNvPr id="13" name="Oval 12"/>
          <p:cNvSpPr>
            <a:spLocks noChangeAspect="1"/>
          </p:cNvSpPr>
          <p:nvPr/>
        </p:nvSpPr>
        <p:spPr>
          <a:xfrm>
            <a:off x="188944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J</a:t>
            </a:r>
          </a:p>
        </p:txBody>
      </p:sp>
      <p:sp>
        <p:nvSpPr>
          <p:cNvPr id="14" name="Oval 13"/>
          <p:cNvSpPr>
            <a:spLocks noChangeAspect="1"/>
          </p:cNvSpPr>
          <p:nvPr/>
        </p:nvSpPr>
        <p:spPr>
          <a:xfrm>
            <a:off x="19952079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K</a:t>
            </a:r>
          </a:p>
        </p:txBody>
      </p:sp>
      <p:sp>
        <p:nvSpPr>
          <p:cNvPr id="16" name="Oval 15"/>
          <p:cNvSpPr>
            <a:spLocks noChangeAspect="1"/>
          </p:cNvSpPr>
          <p:nvPr/>
        </p:nvSpPr>
        <p:spPr>
          <a:xfrm>
            <a:off x="9293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L</a:t>
            </a:r>
          </a:p>
        </p:txBody>
      </p:sp>
      <p:sp>
        <p:nvSpPr>
          <p:cNvPr id="17" name="Oval 16"/>
          <p:cNvSpPr>
            <a:spLocks noChangeAspect="1"/>
          </p:cNvSpPr>
          <p:nvPr/>
        </p:nvSpPr>
        <p:spPr>
          <a:xfrm>
            <a:off x="10360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M</a:t>
            </a:r>
          </a:p>
        </p:txBody>
      </p:sp>
      <p:sp>
        <p:nvSpPr>
          <p:cNvPr id="18" name="Oval 17"/>
          <p:cNvSpPr>
            <a:spLocks noChangeAspect="1"/>
          </p:cNvSpPr>
          <p:nvPr/>
        </p:nvSpPr>
        <p:spPr>
          <a:xfrm>
            <a:off x="11426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N</a:t>
            </a: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12493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O</a:t>
            </a: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13560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P</a:t>
            </a:r>
          </a:p>
        </p:txBody>
      </p:sp>
      <p:sp>
        <p:nvSpPr>
          <p:cNvPr id="21" name="Oval 20"/>
          <p:cNvSpPr>
            <a:spLocks noChangeAspect="1"/>
          </p:cNvSpPr>
          <p:nvPr/>
        </p:nvSpPr>
        <p:spPr>
          <a:xfrm>
            <a:off x="14627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Q</a:t>
            </a: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15694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R</a:t>
            </a:r>
          </a:p>
        </p:txBody>
      </p:sp>
      <p:sp>
        <p:nvSpPr>
          <p:cNvPr id="23" name="Oval 22"/>
          <p:cNvSpPr>
            <a:spLocks noChangeAspect="1"/>
          </p:cNvSpPr>
          <p:nvPr/>
        </p:nvSpPr>
        <p:spPr>
          <a:xfrm>
            <a:off x="16760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S</a:t>
            </a:r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17827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T</a:t>
            </a:r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18894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U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>
          <a:xfrm>
            <a:off x="19961225" y="1070632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V</a:t>
            </a: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92932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187200" rIns="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W</a:t>
            </a:r>
          </a:p>
        </p:txBody>
      </p:sp>
      <p:sp>
        <p:nvSpPr>
          <p:cNvPr id="28" name="Oval 27"/>
          <p:cNvSpPr>
            <a:spLocks noChangeAspect="1"/>
          </p:cNvSpPr>
          <p:nvPr/>
        </p:nvSpPr>
        <p:spPr>
          <a:xfrm>
            <a:off x="103600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X</a:t>
            </a:r>
          </a:p>
        </p:txBody>
      </p:sp>
      <p:sp>
        <p:nvSpPr>
          <p:cNvPr id="29" name="Oval 28"/>
          <p:cNvSpPr>
            <a:spLocks noChangeAspect="1"/>
          </p:cNvSpPr>
          <p:nvPr/>
        </p:nvSpPr>
        <p:spPr>
          <a:xfrm>
            <a:off x="114268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07857" y="383193"/>
            <a:ext cx="17459432" cy="9787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1828800">
              <a:lnSpc>
                <a:spcPct val="90000"/>
              </a:lnSpc>
              <a:buClrTx/>
              <a:defRPr/>
            </a:pPr>
            <a:r>
              <a:rPr lang="en-US" sz="6400" kern="1200" dirty="0">
                <a:ln w="3175" cmpd="sng">
                  <a:solidFill>
                    <a:prstClr val="black"/>
                  </a:solidFill>
                </a:ln>
                <a:solidFill>
                  <a:prstClr val="black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Guess the word</a:t>
            </a:r>
            <a:endParaRPr lang="en-US" sz="7200" kern="1200" dirty="0">
              <a:ln w="3175" cmpd="sng">
                <a:solidFill>
                  <a:prstClr val="black"/>
                </a:solidFill>
              </a:ln>
              <a:solidFill>
                <a:prstClr val="black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Black"/>
              <a:ea typeface="+mn-ea"/>
              <a:cs typeface="Arial Black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-3959558" y="-10858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014988" y="-11223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0210468" y="-11150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048679" y="-11117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59" name="Rectangle 58"/>
          <p:cNvSpPr/>
          <p:nvPr/>
        </p:nvSpPr>
        <p:spPr>
          <a:xfrm>
            <a:off x="27365584" y="-6467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60" name="Rectangle 59"/>
          <p:cNvSpPr/>
          <p:nvPr/>
        </p:nvSpPr>
        <p:spPr>
          <a:xfrm>
            <a:off x="20696609" y="-5977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61" name="Rectangle 60"/>
          <p:cNvSpPr/>
          <p:nvPr/>
        </p:nvSpPr>
        <p:spPr>
          <a:xfrm>
            <a:off x="17157959" y="-5983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62" name="Rectangle 61"/>
          <p:cNvSpPr/>
          <p:nvPr/>
        </p:nvSpPr>
        <p:spPr>
          <a:xfrm>
            <a:off x="8970775" y="-6162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3678913" y="-6086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64" name="Rectangle 63"/>
          <p:cNvSpPr/>
          <p:nvPr/>
        </p:nvSpPr>
        <p:spPr>
          <a:xfrm>
            <a:off x="4891558" y="-5853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801101" y="-5853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66" name="Rectangle 65"/>
          <p:cNvSpPr/>
          <p:nvPr/>
        </p:nvSpPr>
        <p:spPr>
          <a:xfrm>
            <a:off x="-3487240" y="-5792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67" name="Rectangle 66"/>
          <p:cNvSpPr/>
          <p:nvPr/>
        </p:nvSpPr>
        <p:spPr>
          <a:xfrm>
            <a:off x="-6586189" y="-5810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68" name="Rectangle 67"/>
          <p:cNvSpPr/>
          <p:nvPr/>
        </p:nvSpPr>
        <p:spPr>
          <a:xfrm>
            <a:off x="-9407998" y="-5829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69" name="Rectangle 68"/>
          <p:cNvSpPr/>
          <p:nvPr/>
        </p:nvSpPr>
        <p:spPr>
          <a:xfrm>
            <a:off x="16981285" y="-11178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3554656" y="-11223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15" name="Oval 14"/>
          <p:cNvSpPr>
            <a:spLocks noChangeAspect="1"/>
          </p:cNvSpPr>
          <p:nvPr/>
        </p:nvSpPr>
        <p:spPr>
          <a:xfrm>
            <a:off x="124936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Z</a:t>
            </a:r>
          </a:p>
        </p:txBody>
      </p:sp>
      <p:sp>
        <p:nvSpPr>
          <p:cNvPr id="71" name="Rectangle 70"/>
          <p:cNvSpPr/>
          <p:nvPr/>
        </p:nvSpPr>
        <p:spPr>
          <a:xfrm>
            <a:off x="-11429345" y="-15609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2" name="Rectangle 71"/>
          <p:cNvSpPr/>
          <p:nvPr/>
        </p:nvSpPr>
        <p:spPr>
          <a:xfrm>
            <a:off x="-11124545" y="-15304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3" name="Rectangle 72"/>
          <p:cNvSpPr/>
          <p:nvPr/>
        </p:nvSpPr>
        <p:spPr>
          <a:xfrm>
            <a:off x="-10819745" y="-14999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4" name="Rectangle 73"/>
          <p:cNvSpPr/>
          <p:nvPr/>
        </p:nvSpPr>
        <p:spPr>
          <a:xfrm>
            <a:off x="-10514945" y="-146946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5" name="Rectangle 74"/>
          <p:cNvSpPr/>
          <p:nvPr/>
        </p:nvSpPr>
        <p:spPr>
          <a:xfrm>
            <a:off x="-10210145" y="-143898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6" name="Rectangle 75"/>
          <p:cNvSpPr/>
          <p:nvPr/>
        </p:nvSpPr>
        <p:spPr>
          <a:xfrm>
            <a:off x="-9905345" y="-14085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7" name="Rectangle 76"/>
          <p:cNvSpPr/>
          <p:nvPr/>
        </p:nvSpPr>
        <p:spPr>
          <a:xfrm>
            <a:off x="-9600579" y="-13780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8" name="Rectangle 77"/>
          <p:cNvSpPr/>
          <p:nvPr/>
        </p:nvSpPr>
        <p:spPr>
          <a:xfrm>
            <a:off x="-9295779" y="-13475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-8990979" y="-1305634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80" name="Rectangle 79"/>
          <p:cNvSpPr/>
          <p:nvPr/>
        </p:nvSpPr>
        <p:spPr>
          <a:xfrm>
            <a:off x="-7168351" y="-15910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2" name="Rectangle 81"/>
          <p:cNvSpPr/>
          <p:nvPr/>
        </p:nvSpPr>
        <p:spPr>
          <a:xfrm>
            <a:off x="-6863551" y="-15605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-6558751" y="-15301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4" name="Rectangle 83"/>
          <p:cNvSpPr/>
          <p:nvPr/>
        </p:nvSpPr>
        <p:spPr>
          <a:xfrm>
            <a:off x="-6253951" y="-14996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5" name="Rectangle 84"/>
          <p:cNvSpPr/>
          <p:nvPr/>
        </p:nvSpPr>
        <p:spPr>
          <a:xfrm>
            <a:off x="-5949151" y="-146914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6" name="Rectangle 85"/>
          <p:cNvSpPr/>
          <p:nvPr/>
        </p:nvSpPr>
        <p:spPr>
          <a:xfrm>
            <a:off x="-5644351" y="-14386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7" name="Rectangle 86"/>
          <p:cNvSpPr/>
          <p:nvPr/>
        </p:nvSpPr>
        <p:spPr>
          <a:xfrm>
            <a:off x="-5339551" y="-14081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-5034785" y="-13777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-4729985" y="-13472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90" name="Rectangle 89"/>
          <p:cNvSpPr/>
          <p:nvPr/>
        </p:nvSpPr>
        <p:spPr>
          <a:xfrm>
            <a:off x="-3746211" y="-15982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-3441411" y="-15678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2" name="Rectangle 91"/>
          <p:cNvSpPr/>
          <p:nvPr/>
        </p:nvSpPr>
        <p:spPr>
          <a:xfrm>
            <a:off x="-3136611" y="-15373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3" name="Rectangle 92"/>
          <p:cNvSpPr/>
          <p:nvPr/>
        </p:nvSpPr>
        <p:spPr>
          <a:xfrm>
            <a:off x="-2831811" y="-15068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4" name="Rectangle 93"/>
          <p:cNvSpPr/>
          <p:nvPr/>
        </p:nvSpPr>
        <p:spPr>
          <a:xfrm>
            <a:off x="-2527011" y="-147637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5" name="Rectangle 94"/>
          <p:cNvSpPr/>
          <p:nvPr/>
        </p:nvSpPr>
        <p:spPr>
          <a:xfrm>
            <a:off x="-2222211" y="-14458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6" name="Rectangle 95"/>
          <p:cNvSpPr/>
          <p:nvPr/>
        </p:nvSpPr>
        <p:spPr>
          <a:xfrm>
            <a:off x="-1917411" y="-14154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7" name="Rectangle 96"/>
          <p:cNvSpPr/>
          <p:nvPr/>
        </p:nvSpPr>
        <p:spPr>
          <a:xfrm>
            <a:off x="-1612645" y="-13849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736981" y="-13544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9" name="Rectangle 98"/>
          <p:cNvSpPr/>
          <p:nvPr/>
        </p:nvSpPr>
        <p:spPr>
          <a:xfrm>
            <a:off x="2243359" y="-16098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2548159" y="-15793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2852959" y="-15488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3157759" y="-15183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3" name="Rectangle 102"/>
          <p:cNvSpPr/>
          <p:nvPr/>
        </p:nvSpPr>
        <p:spPr>
          <a:xfrm>
            <a:off x="3462559" y="-148791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767359" y="-14574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4072159" y="-14269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376959" y="-13964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4681725" y="-13659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8794530" y="-16268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099330" y="-15964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404130" y="-15659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708930" y="-15354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10013730" y="-15049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0318530" y="-14744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10623330" y="-14440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10928130" y="-14135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11232930" y="-13830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11537730" y="-13525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12664400" y="-16432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8" name="Rectangle 127"/>
          <p:cNvSpPr/>
          <p:nvPr/>
        </p:nvSpPr>
        <p:spPr>
          <a:xfrm>
            <a:off x="12969200" y="-16127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13274000" y="-15822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3578800" y="-15517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13883600" y="-152128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14188400" y="-14908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4493200" y="-14603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14798000" y="-14298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15102800" y="-13993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5845362" y="-16554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16150162" y="-16250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16454962" y="-15945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0" name="Rectangle 139"/>
          <p:cNvSpPr/>
          <p:nvPr/>
        </p:nvSpPr>
        <p:spPr>
          <a:xfrm>
            <a:off x="16759762" y="-15640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17064562" y="-153356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17369362" y="-15030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17674162" y="-14726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4" name="Rectangle 143"/>
          <p:cNvSpPr/>
          <p:nvPr/>
        </p:nvSpPr>
        <p:spPr>
          <a:xfrm>
            <a:off x="17978962" y="-14421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8283762" y="-14116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6" name="Rectangle 145"/>
          <p:cNvSpPr/>
          <p:nvPr/>
        </p:nvSpPr>
        <p:spPr>
          <a:xfrm>
            <a:off x="-9039321" y="-10743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7" name="Rectangle 146"/>
          <p:cNvSpPr/>
          <p:nvPr/>
        </p:nvSpPr>
        <p:spPr>
          <a:xfrm>
            <a:off x="-8734521" y="-10438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-8429721" y="-10134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9" name="Rectangle 148"/>
          <p:cNvSpPr/>
          <p:nvPr/>
        </p:nvSpPr>
        <p:spPr>
          <a:xfrm>
            <a:off x="-8124921" y="-9829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0" name="Rectangle 149"/>
          <p:cNvSpPr/>
          <p:nvPr/>
        </p:nvSpPr>
        <p:spPr>
          <a:xfrm>
            <a:off x="-7820121" y="-9524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1" name="Rectangle 150"/>
          <p:cNvSpPr/>
          <p:nvPr/>
        </p:nvSpPr>
        <p:spPr>
          <a:xfrm>
            <a:off x="-7515321" y="-9219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2" name="Rectangle 151"/>
          <p:cNvSpPr/>
          <p:nvPr/>
        </p:nvSpPr>
        <p:spPr>
          <a:xfrm>
            <a:off x="-7210521" y="-8914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3" name="Rectangle 152"/>
          <p:cNvSpPr/>
          <p:nvPr/>
        </p:nvSpPr>
        <p:spPr>
          <a:xfrm>
            <a:off x="-6905721" y="-8610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4" name="Rectangle 153"/>
          <p:cNvSpPr/>
          <p:nvPr/>
        </p:nvSpPr>
        <p:spPr>
          <a:xfrm>
            <a:off x="-6600921" y="-8305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5" name="Rectangle 154"/>
          <p:cNvSpPr/>
          <p:nvPr/>
        </p:nvSpPr>
        <p:spPr>
          <a:xfrm>
            <a:off x="-6296121" y="-8000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-6667116" y="-10744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7" name="Rectangle 156"/>
          <p:cNvSpPr/>
          <p:nvPr/>
        </p:nvSpPr>
        <p:spPr>
          <a:xfrm>
            <a:off x="-6362316" y="-10439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-6057516" y="-10134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-5752716" y="-9829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-5447916" y="-9524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-5143116" y="-9220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2" name="Rectangle 161"/>
          <p:cNvSpPr/>
          <p:nvPr/>
        </p:nvSpPr>
        <p:spPr>
          <a:xfrm>
            <a:off x="-4838316" y="-8915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3" name="Rectangle 162"/>
          <p:cNvSpPr/>
          <p:nvPr/>
        </p:nvSpPr>
        <p:spPr>
          <a:xfrm>
            <a:off x="-4533516" y="-8610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-4228716" y="-8305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-3923916" y="-8000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6" name="Rectangle 165"/>
          <p:cNvSpPr/>
          <p:nvPr/>
        </p:nvSpPr>
        <p:spPr>
          <a:xfrm>
            <a:off x="-3654758" y="-10553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7" name="Rectangle 166"/>
          <p:cNvSpPr/>
          <p:nvPr/>
        </p:nvSpPr>
        <p:spPr>
          <a:xfrm>
            <a:off x="-3349958" y="-10249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-3045158" y="-9944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9" name="Rectangle 168"/>
          <p:cNvSpPr/>
          <p:nvPr/>
        </p:nvSpPr>
        <p:spPr>
          <a:xfrm>
            <a:off x="-2740358" y="-9639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-2435558" y="-9334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-2130758" y="-9029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-1825958" y="-8725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3" name="Rectangle 172"/>
          <p:cNvSpPr/>
          <p:nvPr/>
        </p:nvSpPr>
        <p:spPr>
          <a:xfrm>
            <a:off x="1523668" y="-8420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1828468" y="-8115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2319788" y="-10918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2624588" y="-10613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2929388" y="-10308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3234188" y="-10003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538988" y="-9699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843788" y="-9394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4148588" y="-9089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4453388" y="-8784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4758188" y="-8479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4" name="Rectangle 183"/>
          <p:cNvSpPr/>
          <p:nvPr/>
        </p:nvSpPr>
        <p:spPr>
          <a:xfrm>
            <a:off x="6353479" y="-10812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6658279" y="-10507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6" name="Rectangle 185"/>
          <p:cNvSpPr/>
          <p:nvPr/>
        </p:nvSpPr>
        <p:spPr>
          <a:xfrm>
            <a:off x="6963079" y="-10202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267879" y="-9898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7572679" y="-9593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9" name="Rectangle 188"/>
          <p:cNvSpPr/>
          <p:nvPr/>
        </p:nvSpPr>
        <p:spPr>
          <a:xfrm>
            <a:off x="7877479" y="-9288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0" name="Rectangle 189"/>
          <p:cNvSpPr/>
          <p:nvPr/>
        </p:nvSpPr>
        <p:spPr>
          <a:xfrm>
            <a:off x="8182279" y="-8983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8487079" y="-8678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2" name="Rectangle 191"/>
          <p:cNvSpPr/>
          <p:nvPr/>
        </p:nvSpPr>
        <p:spPr>
          <a:xfrm>
            <a:off x="8791879" y="-8374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3" name="Rectangle 192"/>
          <p:cNvSpPr/>
          <p:nvPr/>
        </p:nvSpPr>
        <p:spPr>
          <a:xfrm>
            <a:off x="10515268" y="-10846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4" name="Rectangle 193"/>
          <p:cNvSpPr/>
          <p:nvPr/>
        </p:nvSpPr>
        <p:spPr>
          <a:xfrm>
            <a:off x="10820068" y="-10541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5" name="Rectangle 194"/>
          <p:cNvSpPr/>
          <p:nvPr/>
        </p:nvSpPr>
        <p:spPr>
          <a:xfrm>
            <a:off x="11124868" y="-10236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6" name="Rectangle 195"/>
          <p:cNvSpPr/>
          <p:nvPr/>
        </p:nvSpPr>
        <p:spPr>
          <a:xfrm>
            <a:off x="11429668" y="-9931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7" name="Rectangle 196"/>
          <p:cNvSpPr/>
          <p:nvPr/>
        </p:nvSpPr>
        <p:spPr>
          <a:xfrm>
            <a:off x="11734468" y="-9626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8" name="Rectangle 197"/>
          <p:cNvSpPr/>
          <p:nvPr/>
        </p:nvSpPr>
        <p:spPr>
          <a:xfrm>
            <a:off x="12039268" y="-9322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9" name="Rectangle 198"/>
          <p:cNvSpPr/>
          <p:nvPr/>
        </p:nvSpPr>
        <p:spPr>
          <a:xfrm>
            <a:off x="12344068" y="-9017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12648868" y="-8712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1" name="Rectangle 200"/>
          <p:cNvSpPr/>
          <p:nvPr/>
        </p:nvSpPr>
        <p:spPr>
          <a:xfrm>
            <a:off x="12953668" y="-8407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13859456" y="-10918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14164256" y="-10613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14469056" y="-10308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5" name="Rectangle 204"/>
          <p:cNvSpPr/>
          <p:nvPr/>
        </p:nvSpPr>
        <p:spPr>
          <a:xfrm>
            <a:off x="14773856" y="-10003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6" name="Rectangle 205"/>
          <p:cNvSpPr/>
          <p:nvPr/>
        </p:nvSpPr>
        <p:spPr>
          <a:xfrm>
            <a:off x="15078656" y="-9699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7" name="Rectangle 206"/>
          <p:cNvSpPr/>
          <p:nvPr/>
        </p:nvSpPr>
        <p:spPr>
          <a:xfrm>
            <a:off x="15383456" y="-9394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15688256" y="-9089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9" name="Rectangle 208"/>
          <p:cNvSpPr/>
          <p:nvPr/>
        </p:nvSpPr>
        <p:spPr>
          <a:xfrm>
            <a:off x="15993056" y="-8784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0" name="Rectangle 209"/>
          <p:cNvSpPr/>
          <p:nvPr/>
        </p:nvSpPr>
        <p:spPr>
          <a:xfrm>
            <a:off x="16297856" y="-8479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1" name="Rectangle 210"/>
          <p:cNvSpPr/>
          <p:nvPr/>
        </p:nvSpPr>
        <p:spPr>
          <a:xfrm>
            <a:off x="17286085" y="-10874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2" name="Rectangle 211"/>
          <p:cNvSpPr/>
          <p:nvPr/>
        </p:nvSpPr>
        <p:spPr>
          <a:xfrm>
            <a:off x="17590885" y="-10569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3" name="Rectangle 212"/>
          <p:cNvSpPr/>
          <p:nvPr/>
        </p:nvSpPr>
        <p:spPr>
          <a:xfrm>
            <a:off x="17895685" y="-10264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4" name="Rectangle 213"/>
          <p:cNvSpPr/>
          <p:nvPr/>
        </p:nvSpPr>
        <p:spPr>
          <a:xfrm>
            <a:off x="18200485" y="-9959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5" name="Rectangle 214"/>
          <p:cNvSpPr/>
          <p:nvPr/>
        </p:nvSpPr>
        <p:spPr>
          <a:xfrm>
            <a:off x="18505285" y="-9654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6" name="Rectangle 215"/>
          <p:cNvSpPr/>
          <p:nvPr/>
        </p:nvSpPr>
        <p:spPr>
          <a:xfrm>
            <a:off x="18810085" y="-9350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7" name="Rectangle 216"/>
          <p:cNvSpPr/>
          <p:nvPr/>
        </p:nvSpPr>
        <p:spPr>
          <a:xfrm>
            <a:off x="19114885" y="-9045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19419685" y="-8740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9" name="Rectangle 218"/>
          <p:cNvSpPr/>
          <p:nvPr/>
        </p:nvSpPr>
        <p:spPr>
          <a:xfrm>
            <a:off x="19724485" y="-8435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20" name="Rectangle 219"/>
          <p:cNvSpPr/>
          <p:nvPr/>
        </p:nvSpPr>
        <p:spPr>
          <a:xfrm>
            <a:off x="-9103198" y="-5525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1" name="Rectangle 220"/>
          <p:cNvSpPr/>
          <p:nvPr/>
        </p:nvSpPr>
        <p:spPr>
          <a:xfrm>
            <a:off x="-8798398" y="-5220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2" name="Rectangle 221"/>
          <p:cNvSpPr/>
          <p:nvPr/>
        </p:nvSpPr>
        <p:spPr>
          <a:xfrm>
            <a:off x="-8493598" y="-4915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-8188798" y="-4610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4" name="Rectangle 223"/>
          <p:cNvSpPr/>
          <p:nvPr/>
        </p:nvSpPr>
        <p:spPr>
          <a:xfrm>
            <a:off x="-7883998" y="-4305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5" name="Rectangle 224"/>
          <p:cNvSpPr/>
          <p:nvPr/>
        </p:nvSpPr>
        <p:spPr>
          <a:xfrm>
            <a:off x="-7579198" y="-4001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-7274398" y="-3696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-6969598" y="-3391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8" name="Rectangle 227"/>
          <p:cNvSpPr/>
          <p:nvPr/>
        </p:nvSpPr>
        <p:spPr>
          <a:xfrm>
            <a:off x="-6664798" y="-3086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9" name="Rectangle 228"/>
          <p:cNvSpPr/>
          <p:nvPr/>
        </p:nvSpPr>
        <p:spPr>
          <a:xfrm>
            <a:off x="-6281389" y="-5506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0" name="Rectangle 229"/>
          <p:cNvSpPr/>
          <p:nvPr/>
        </p:nvSpPr>
        <p:spPr>
          <a:xfrm>
            <a:off x="-5976589" y="-5201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1" name="Rectangle 230"/>
          <p:cNvSpPr/>
          <p:nvPr/>
        </p:nvSpPr>
        <p:spPr>
          <a:xfrm>
            <a:off x="-5671789" y="-4896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2" name="Rectangle 231"/>
          <p:cNvSpPr/>
          <p:nvPr/>
        </p:nvSpPr>
        <p:spPr>
          <a:xfrm>
            <a:off x="-5366989" y="-4591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3" name="Rectangle 232"/>
          <p:cNvSpPr/>
          <p:nvPr/>
        </p:nvSpPr>
        <p:spPr>
          <a:xfrm>
            <a:off x="-5062189" y="-4286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4" name="Rectangle 233"/>
          <p:cNvSpPr/>
          <p:nvPr/>
        </p:nvSpPr>
        <p:spPr>
          <a:xfrm>
            <a:off x="-4757389" y="-3982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-4452589" y="-3677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6" name="Rectangle 235"/>
          <p:cNvSpPr/>
          <p:nvPr/>
        </p:nvSpPr>
        <p:spPr>
          <a:xfrm>
            <a:off x="-4147789" y="-3372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7" name="Rectangle 236"/>
          <p:cNvSpPr/>
          <p:nvPr/>
        </p:nvSpPr>
        <p:spPr>
          <a:xfrm>
            <a:off x="-3842989" y="-3067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-3182440" y="-5487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39" name="Rectangle 238"/>
          <p:cNvSpPr/>
          <p:nvPr/>
        </p:nvSpPr>
        <p:spPr>
          <a:xfrm>
            <a:off x="-2877640" y="-5182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0" name="Rectangle 239"/>
          <p:cNvSpPr/>
          <p:nvPr/>
        </p:nvSpPr>
        <p:spPr>
          <a:xfrm>
            <a:off x="-2572840" y="-4877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-2268040" y="-4572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2" name="Rectangle 241"/>
          <p:cNvSpPr/>
          <p:nvPr/>
        </p:nvSpPr>
        <p:spPr>
          <a:xfrm>
            <a:off x="-1963240" y="-4268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3" name="Rectangle 242"/>
          <p:cNvSpPr/>
          <p:nvPr/>
        </p:nvSpPr>
        <p:spPr>
          <a:xfrm>
            <a:off x="-1658440" y="-3963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4" name="Rectangle 243"/>
          <p:cNvSpPr/>
          <p:nvPr/>
        </p:nvSpPr>
        <p:spPr>
          <a:xfrm>
            <a:off x="1691185" y="-3658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5" name="Rectangle 244"/>
          <p:cNvSpPr/>
          <p:nvPr/>
        </p:nvSpPr>
        <p:spPr>
          <a:xfrm>
            <a:off x="1995985" y="-3353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6" name="Rectangle 245"/>
          <p:cNvSpPr/>
          <p:nvPr/>
        </p:nvSpPr>
        <p:spPr>
          <a:xfrm>
            <a:off x="1901605" y="-3048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8" name="Rectangle 247"/>
          <p:cNvSpPr/>
          <p:nvPr/>
        </p:nvSpPr>
        <p:spPr>
          <a:xfrm>
            <a:off x="2105901" y="-5548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49" name="Rectangle 248"/>
          <p:cNvSpPr/>
          <p:nvPr/>
        </p:nvSpPr>
        <p:spPr>
          <a:xfrm>
            <a:off x="2410701" y="-5243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0" name="Rectangle 249"/>
          <p:cNvSpPr/>
          <p:nvPr/>
        </p:nvSpPr>
        <p:spPr>
          <a:xfrm>
            <a:off x="2715501" y="-4938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3020301" y="-4634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2" name="Rectangle 251"/>
          <p:cNvSpPr/>
          <p:nvPr/>
        </p:nvSpPr>
        <p:spPr>
          <a:xfrm>
            <a:off x="3325101" y="-4329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3" name="Rectangle 252"/>
          <p:cNvSpPr/>
          <p:nvPr/>
        </p:nvSpPr>
        <p:spPr>
          <a:xfrm>
            <a:off x="3629901" y="-4024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4" name="Rectangle 253"/>
          <p:cNvSpPr/>
          <p:nvPr/>
        </p:nvSpPr>
        <p:spPr>
          <a:xfrm>
            <a:off x="3934701" y="-3719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5" name="Rectangle 254"/>
          <p:cNvSpPr/>
          <p:nvPr/>
        </p:nvSpPr>
        <p:spPr>
          <a:xfrm>
            <a:off x="4239501" y="-3414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4544301" y="-3110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7" name="Rectangle 256"/>
          <p:cNvSpPr/>
          <p:nvPr/>
        </p:nvSpPr>
        <p:spPr>
          <a:xfrm>
            <a:off x="5196358" y="-5548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8" name="Rectangle 257"/>
          <p:cNvSpPr/>
          <p:nvPr/>
        </p:nvSpPr>
        <p:spPr>
          <a:xfrm>
            <a:off x="5501158" y="-5243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9" name="Rectangle 258"/>
          <p:cNvSpPr/>
          <p:nvPr/>
        </p:nvSpPr>
        <p:spPr>
          <a:xfrm>
            <a:off x="5805958" y="-49388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0" name="Rectangle 259"/>
          <p:cNvSpPr/>
          <p:nvPr/>
        </p:nvSpPr>
        <p:spPr>
          <a:xfrm>
            <a:off x="6110758" y="-46340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1" name="Rectangle 260"/>
          <p:cNvSpPr/>
          <p:nvPr/>
        </p:nvSpPr>
        <p:spPr>
          <a:xfrm>
            <a:off x="6415558" y="-4329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2" name="Rectangle 261"/>
          <p:cNvSpPr/>
          <p:nvPr/>
        </p:nvSpPr>
        <p:spPr>
          <a:xfrm>
            <a:off x="6720358" y="-4024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3" name="Rectangle 262"/>
          <p:cNvSpPr/>
          <p:nvPr/>
        </p:nvSpPr>
        <p:spPr>
          <a:xfrm>
            <a:off x="7025158" y="-3719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4" name="Rectangle 263"/>
          <p:cNvSpPr/>
          <p:nvPr/>
        </p:nvSpPr>
        <p:spPr>
          <a:xfrm>
            <a:off x="7430268" y="-3464194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9275575" y="-5857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9580375" y="-5553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8" name="Rectangle 267"/>
          <p:cNvSpPr/>
          <p:nvPr/>
        </p:nvSpPr>
        <p:spPr>
          <a:xfrm>
            <a:off x="9885175" y="-5248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9" name="Rectangle 268"/>
          <p:cNvSpPr/>
          <p:nvPr/>
        </p:nvSpPr>
        <p:spPr>
          <a:xfrm>
            <a:off x="10189975" y="-4943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10494775" y="-4638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10799575" y="-4333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2" name="Rectangle 271"/>
          <p:cNvSpPr/>
          <p:nvPr/>
        </p:nvSpPr>
        <p:spPr>
          <a:xfrm>
            <a:off x="11104375" y="-4029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3" name="Rectangle 272"/>
          <p:cNvSpPr/>
          <p:nvPr/>
        </p:nvSpPr>
        <p:spPr>
          <a:xfrm>
            <a:off x="11409175" y="-3724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4" name="Rectangle 273"/>
          <p:cNvSpPr/>
          <p:nvPr/>
        </p:nvSpPr>
        <p:spPr>
          <a:xfrm>
            <a:off x="11713975" y="-3419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5" name="Rectangle 274"/>
          <p:cNvSpPr/>
          <p:nvPr/>
        </p:nvSpPr>
        <p:spPr>
          <a:xfrm>
            <a:off x="12890759" y="-5781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6" name="Rectangle 275"/>
          <p:cNvSpPr/>
          <p:nvPr/>
        </p:nvSpPr>
        <p:spPr>
          <a:xfrm>
            <a:off x="13195559" y="-5476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7" name="Rectangle 276"/>
          <p:cNvSpPr/>
          <p:nvPr/>
        </p:nvSpPr>
        <p:spPr>
          <a:xfrm>
            <a:off x="13500359" y="-5171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8" name="Rectangle 277"/>
          <p:cNvSpPr/>
          <p:nvPr/>
        </p:nvSpPr>
        <p:spPr>
          <a:xfrm>
            <a:off x="13805159" y="-4866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9" name="Rectangle 278"/>
          <p:cNvSpPr/>
          <p:nvPr/>
        </p:nvSpPr>
        <p:spPr>
          <a:xfrm>
            <a:off x="14109959" y="-4562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0" name="Rectangle 279"/>
          <p:cNvSpPr/>
          <p:nvPr/>
        </p:nvSpPr>
        <p:spPr>
          <a:xfrm>
            <a:off x="14414759" y="-4257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1" name="Rectangle 280"/>
          <p:cNvSpPr/>
          <p:nvPr/>
        </p:nvSpPr>
        <p:spPr>
          <a:xfrm>
            <a:off x="14719559" y="-3952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2" name="Rectangle 281"/>
          <p:cNvSpPr/>
          <p:nvPr/>
        </p:nvSpPr>
        <p:spPr>
          <a:xfrm>
            <a:off x="15024359" y="-3647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3" name="Rectangle 282"/>
          <p:cNvSpPr/>
          <p:nvPr/>
        </p:nvSpPr>
        <p:spPr>
          <a:xfrm>
            <a:off x="14414759" y="-3342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16369805" y="-5678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16674605" y="-5374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16979405" y="-5069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7" name="Rectangle 286"/>
          <p:cNvSpPr/>
          <p:nvPr/>
        </p:nvSpPr>
        <p:spPr>
          <a:xfrm>
            <a:off x="17284205" y="-4764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8" name="Rectangle 287"/>
          <p:cNvSpPr/>
          <p:nvPr/>
        </p:nvSpPr>
        <p:spPr>
          <a:xfrm>
            <a:off x="17589005" y="-4459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9" name="Rectangle 288"/>
          <p:cNvSpPr/>
          <p:nvPr/>
        </p:nvSpPr>
        <p:spPr>
          <a:xfrm>
            <a:off x="17893805" y="-4154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0" name="Rectangle 289"/>
          <p:cNvSpPr/>
          <p:nvPr/>
        </p:nvSpPr>
        <p:spPr>
          <a:xfrm>
            <a:off x="18198605" y="-3850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1" name="Rectangle 290"/>
          <p:cNvSpPr/>
          <p:nvPr/>
        </p:nvSpPr>
        <p:spPr>
          <a:xfrm>
            <a:off x="18503405" y="-3545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2" name="Rectangle 291"/>
          <p:cNvSpPr/>
          <p:nvPr/>
        </p:nvSpPr>
        <p:spPr>
          <a:xfrm>
            <a:off x="18808205" y="-3240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3" name="Rectangle 292"/>
          <p:cNvSpPr/>
          <p:nvPr/>
        </p:nvSpPr>
        <p:spPr>
          <a:xfrm>
            <a:off x="19113005" y="-2935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4" name="Rectangle 293"/>
          <p:cNvSpPr/>
          <p:nvPr/>
        </p:nvSpPr>
        <p:spPr>
          <a:xfrm>
            <a:off x="19908455" y="-5672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5" name="Rectangle 294"/>
          <p:cNvSpPr/>
          <p:nvPr/>
        </p:nvSpPr>
        <p:spPr>
          <a:xfrm>
            <a:off x="20213255" y="-5368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6" name="Rectangle 295"/>
          <p:cNvSpPr/>
          <p:nvPr/>
        </p:nvSpPr>
        <p:spPr>
          <a:xfrm>
            <a:off x="20518055" y="-5063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7" name="Rectangle 296"/>
          <p:cNvSpPr/>
          <p:nvPr/>
        </p:nvSpPr>
        <p:spPr>
          <a:xfrm>
            <a:off x="20822855" y="-4758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8" name="Rectangle 297"/>
          <p:cNvSpPr/>
          <p:nvPr/>
        </p:nvSpPr>
        <p:spPr>
          <a:xfrm>
            <a:off x="21127655" y="-4453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9" name="Rectangle 298"/>
          <p:cNvSpPr/>
          <p:nvPr/>
        </p:nvSpPr>
        <p:spPr>
          <a:xfrm>
            <a:off x="21432455" y="-4148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0" name="Rectangle 299"/>
          <p:cNvSpPr/>
          <p:nvPr/>
        </p:nvSpPr>
        <p:spPr>
          <a:xfrm>
            <a:off x="21737255" y="-3844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1" name="Rectangle 300"/>
          <p:cNvSpPr/>
          <p:nvPr/>
        </p:nvSpPr>
        <p:spPr>
          <a:xfrm>
            <a:off x="25086879" y="-3539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2" name="Rectangle 301"/>
          <p:cNvSpPr/>
          <p:nvPr/>
        </p:nvSpPr>
        <p:spPr>
          <a:xfrm>
            <a:off x="25391679" y="-3234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3" name="Rectangle 302"/>
          <p:cNvSpPr/>
          <p:nvPr/>
        </p:nvSpPr>
        <p:spPr>
          <a:xfrm>
            <a:off x="27670384" y="-6162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4" name="Rectangle 303"/>
          <p:cNvSpPr/>
          <p:nvPr/>
        </p:nvSpPr>
        <p:spPr>
          <a:xfrm>
            <a:off x="26301208" y="-5857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26606008" y="-5553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6" name="Rectangle 305"/>
          <p:cNvSpPr/>
          <p:nvPr/>
        </p:nvSpPr>
        <p:spPr>
          <a:xfrm>
            <a:off x="26910808" y="-5248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7" name="Rectangle 306"/>
          <p:cNvSpPr/>
          <p:nvPr/>
        </p:nvSpPr>
        <p:spPr>
          <a:xfrm>
            <a:off x="27215608" y="-4943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8" name="Rectangle 307"/>
          <p:cNvSpPr/>
          <p:nvPr/>
        </p:nvSpPr>
        <p:spPr>
          <a:xfrm>
            <a:off x="27520408" y="-4638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9" name="Rectangle 308"/>
          <p:cNvSpPr/>
          <p:nvPr/>
        </p:nvSpPr>
        <p:spPr>
          <a:xfrm>
            <a:off x="27825208" y="-4333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0" name="Rectangle 309"/>
          <p:cNvSpPr/>
          <p:nvPr/>
        </p:nvSpPr>
        <p:spPr>
          <a:xfrm>
            <a:off x="28130008" y="-4029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1" name="Rectangle 310"/>
          <p:cNvSpPr/>
          <p:nvPr/>
        </p:nvSpPr>
        <p:spPr>
          <a:xfrm>
            <a:off x="28434808" y="-3724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5426769" y="-16108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3" name="Rectangle 312"/>
          <p:cNvSpPr/>
          <p:nvPr/>
        </p:nvSpPr>
        <p:spPr>
          <a:xfrm>
            <a:off x="5731569" y="-15803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4" name="Rectangle 313"/>
          <p:cNvSpPr/>
          <p:nvPr/>
        </p:nvSpPr>
        <p:spPr>
          <a:xfrm>
            <a:off x="6036369" y="-15498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5" name="Rectangle 314"/>
          <p:cNvSpPr/>
          <p:nvPr/>
        </p:nvSpPr>
        <p:spPr>
          <a:xfrm>
            <a:off x="6341169" y="-15193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6" name="Rectangle 315"/>
          <p:cNvSpPr/>
          <p:nvPr/>
        </p:nvSpPr>
        <p:spPr>
          <a:xfrm>
            <a:off x="6645969" y="-148889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7" name="Rectangle 316"/>
          <p:cNvSpPr/>
          <p:nvPr/>
        </p:nvSpPr>
        <p:spPr>
          <a:xfrm>
            <a:off x="6950769" y="-14584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8" name="Rectangle 317"/>
          <p:cNvSpPr/>
          <p:nvPr/>
        </p:nvSpPr>
        <p:spPr>
          <a:xfrm>
            <a:off x="7255569" y="-14279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9" name="Rectangle 318"/>
          <p:cNvSpPr/>
          <p:nvPr/>
        </p:nvSpPr>
        <p:spPr>
          <a:xfrm>
            <a:off x="7560369" y="-13974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20" name="Rectangle 319"/>
          <p:cNvSpPr/>
          <p:nvPr/>
        </p:nvSpPr>
        <p:spPr>
          <a:xfrm>
            <a:off x="7865135" y="-13669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" name="Right Arrow 2">
            <a:hlinkClick r:id="" action="ppaction://hlinkshowjump?jump=nextslide"/>
          </p:cNvPr>
          <p:cNvSpPr/>
          <p:nvPr/>
        </p:nvSpPr>
        <p:spPr>
          <a:xfrm>
            <a:off x="19155137" y="12423225"/>
            <a:ext cx="1783988" cy="989718"/>
          </a:xfrm>
          <a:prstGeom prst="right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lnSpc>
                <a:spcPct val="150000"/>
              </a:lnSpc>
              <a:buClrTx/>
            </a:pPr>
            <a:r>
              <a:rPr lang="en-GB" sz="1600" kern="1200" dirty="0">
                <a:solidFill>
                  <a:prstClr val="black"/>
                </a:solidFill>
                <a:latin typeface="Arial Black" panose="020B0A04020102020204" pitchFamily="34" charset="0"/>
              </a:rPr>
              <a:t>NEXT</a:t>
            </a:r>
          </a:p>
        </p:txBody>
      </p:sp>
      <p:sp>
        <p:nvSpPr>
          <p:cNvPr id="45" name="Rectangle 44"/>
          <p:cNvSpPr/>
          <p:nvPr/>
        </p:nvSpPr>
        <p:spPr>
          <a:xfrm>
            <a:off x="-9421591" y="-1280160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46" name="Rectangle 45"/>
          <p:cNvSpPr/>
          <p:nvPr/>
        </p:nvSpPr>
        <p:spPr>
          <a:xfrm>
            <a:off x="-4355845" y="-1306919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-1986425" y="-1318083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937381" y="-1329850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49" name="Rectangle 48"/>
          <p:cNvSpPr/>
          <p:nvPr/>
        </p:nvSpPr>
        <p:spPr>
          <a:xfrm>
            <a:off x="8201901" y="-13262318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1919570" y="-13079026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51" name="Rectangle 50"/>
          <p:cNvSpPr/>
          <p:nvPr/>
        </p:nvSpPr>
        <p:spPr>
          <a:xfrm>
            <a:off x="15395868" y="-13688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8733750" y="-13713544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321" name="Cube 320"/>
          <p:cNvSpPr/>
          <p:nvPr/>
        </p:nvSpPr>
        <p:spPr>
          <a:xfrm rot="10800000" flipH="1">
            <a:off x="1220369" y="3324925"/>
            <a:ext cx="1038306" cy="9610430"/>
          </a:xfrm>
          <a:prstGeom prst="cube">
            <a:avLst/>
          </a:prstGeom>
          <a:gradFill flip="none" rotWithShape="1">
            <a:gsLst>
              <a:gs pos="0">
                <a:srgbClr val="663300"/>
              </a:gs>
              <a:gs pos="64000">
                <a:srgbClr val="663300"/>
              </a:gs>
              <a:gs pos="21000">
                <a:srgbClr val="9F480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GB" sz="3600" kern="120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22" name="Group 321"/>
          <p:cNvGrpSpPr/>
          <p:nvPr/>
        </p:nvGrpSpPr>
        <p:grpSpPr>
          <a:xfrm>
            <a:off x="1191874" y="2867724"/>
            <a:ext cx="5791200" cy="1219200"/>
            <a:chOff x="1401866" y="1132982"/>
            <a:chExt cx="2787336" cy="517727"/>
          </a:xfrm>
        </p:grpSpPr>
        <p:sp>
          <p:nvSpPr>
            <p:cNvPr id="323" name="Freeform 322"/>
            <p:cNvSpPr/>
            <p:nvPr/>
          </p:nvSpPr>
          <p:spPr>
            <a:xfrm>
              <a:off x="4072999" y="1133855"/>
              <a:ext cx="97971" cy="468000"/>
            </a:xfrm>
            <a:custGeom>
              <a:avLst/>
              <a:gdLst>
                <a:gd name="connsiteX0" fmla="*/ 8164 w 106136"/>
                <a:gd name="connsiteY0" fmla="*/ 0 h 481693"/>
                <a:gd name="connsiteX1" fmla="*/ 97971 w 106136"/>
                <a:gd name="connsiteY1" fmla="*/ 73479 h 481693"/>
                <a:gd name="connsiteX2" fmla="*/ 106136 w 106136"/>
                <a:gd name="connsiteY2" fmla="*/ 481693 h 481693"/>
                <a:gd name="connsiteX3" fmla="*/ 0 w 106136"/>
                <a:gd name="connsiteY3" fmla="*/ 408214 h 481693"/>
                <a:gd name="connsiteX4" fmla="*/ 8164 w 106136"/>
                <a:gd name="connsiteY4" fmla="*/ 0 h 48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36" h="481693">
                  <a:moveTo>
                    <a:pt x="8164" y="0"/>
                  </a:moveTo>
                  <a:lnTo>
                    <a:pt x="97971" y="73479"/>
                  </a:lnTo>
                  <a:lnTo>
                    <a:pt x="106136" y="481693"/>
                  </a:lnTo>
                  <a:lnTo>
                    <a:pt x="0" y="408214"/>
                  </a:lnTo>
                  <a:lnTo>
                    <a:pt x="8164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63300"/>
                </a:gs>
                <a:gs pos="90000">
                  <a:srgbClr val="191815"/>
                </a:gs>
                <a:gs pos="19000">
                  <a:srgbClr val="9F480D"/>
                </a:gs>
              </a:gsLst>
              <a:lin ang="5400000" scaled="1"/>
              <a:tileRect/>
            </a:gradFill>
            <a:ln>
              <a:solidFill>
                <a:srgbClr val="19181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grpSp>
          <p:nvGrpSpPr>
            <p:cNvPr id="324" name="Group 22"/>
            <p:cNvGrpSpPr/>
            <p:nvPr/>
          </p:nvGrpSpPr>
          <p:grpSpPr>
            <a:xfrm>
              <a:off x="1401866" y="1132982"/>
              <a:ext cx="2787336" cy="517727"/>
              <a:chOff x="1408434" y="1126671"/>
              <a:chExt cx="2787336" cy="517727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408434" y="1126671"/>
                <a:ext cx="2677886" cy="409166"/>
              </a:xfrm>
              <a:prstGeom prst="rect">
                <a:avLst/>
              </a:prstGeom>
              <a:gradFill flip="none" rotWithShape="1">
                <a:gsLst>
                  <a:gs pos="0">
                    <a:srgbClr val="663300"/>
                  </a:gs>
                  <a:gs pos="64000">
                    <a:srgbClr val="663300"/>
                  </a:gs>
                  <a:gs pos="21000">
                    <a:srgbClr val="9F480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828800">
                  <a:buClrTx/>
                </a:pPr>
                <a:endParaRPr lang="en-GB" sz="3600" kern="120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26" name="Group 17"/>
              <p:cNvGrpSpPr/>
              <p:nvPr/>
            </p:nvGrpSpPr>
            <p:grpSpPr>
              <a:xfrm>
                <a:off x="1801368" y="1513072"/>
                <a:ext cx="2394402" cy="131326"/>
                <a:chOff x="1819656" y="722376"/>
                <a:chExt cx="2350008" cy="131326"/>
              </a:xfrm>
            </p:grpSpPr>
            <p:sp>
              <p:nvSpPr>
                <p:cNvPr id="327" name="Freeform 326"/>
                <p:cNvSpPr/>
                <p:nvPr/>
              </p:nvSpPr>
              <p:spPr>
                <a:xfrm>
                  <a:off x="1819656" y="743974"/>
                  <a:ext cx="2350008" cy="109728"/>
                </a:xfrm>
                <a:custGeom>
                  <a:avLst/>
                  <a:gdLst>
                    <a:gd name="connsiteX0" fmla="*/ 118872 w 2350008"/>
                    <a:gd name="connsiteY0" fmla="*/ 109728 h 109728"/>
                    <a:gd name="connsiteX1" fmla="*/ 0 w 2350008"/>
                    <a:gd name="connsiteY1" fmla="*/ 0 h 109728"/>
                    <a:gd name="connsiteX2" fmla="*/ 2249424 w 2350008"/>
                    <a:gd name="connsiteY2" fmla="*/ 18288 h 109728"/>
                    <a:gd name="connsiteX3" fmla="*/ 2350008 w 2350008"/>
                    <a:gd name="connsiteY3" fmla="*/ 82296 h 109728"/>
                    <a:gd name="connsiteX4" fmla="*/ 118872 w 2350008"/>
                    <a:gd name="connsiteY4" fmla="*/ 109728 h 10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0008" h="109728">
                      <a:moveTo>
                        <a:pt x="118872" y="109728"/>
                      </a:moveTo>
                      <a:lnTo>
                        <a:pt x="0" y="0"/>
                      </a:lnTo>
                      <a:lnTo>
                        <a:pt x="2249424" y="18288"/>
                      </a:lnTo>
                      <a:lnTo>
                        <a:pt x="2350008" y="82296"/>
                      </a:lnTo>
                      <a:lnTo>
                        <a:pt x="118872" y="10972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28" name="Freeform 327"/>
                <p:cNvSpPr/>
                <p:nvPr/>
              </p:nvSpPr>
              <p:spPr>
                <a:xfrm>
                  <a:off x="2148840" y="722376"/>
                  <a:ext cx="2002536" cy="100584"/>
                </a:xfrm>
                <a:custGeom>
                  <a:avLst/>
                  <a:gdLst>
                    <a:gd name="connsiteX0" fmla="*/ 0 w 2002536"/>
                    <a:gd name="connsiteY0" fmla="*/ 18288 h 100584"/>
                    <a:gd name="connsiteX1" fmla="*/ 1883664 w 2002536"/>
                    <a:gd name="connsiteY1" fmla="*/ 0 h 100584"/>
                    <a:gd name="connsiteX2" fmla="*/ 2002536 w 2002536"/>
                    <a:gd name="connsiteY2" fmla="*/ 91440 h 100584"/>
                    <a:gd name="connsiteX3" fmla="*/ 137160 w 2002536"/>
                    <a:gd name="connsiteY3" fmla="*/ 100584 h 100584"/>
                    <a:gd name="connsiteX4" fmla="*/ 82296 w 2002536"/>
                    <a:gd name="connsiteY4" fmla="*/ 18288 h 100584"/>
                    <a:gd name="connsiteX5" fmla="*/ 82296 w 2002536"/>
                    <a:gd name="connsiteY5" fmla="*/ 18288 h 10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2536" h="100584">
                      <a:moveTo>
                        <a:pt x="0" y="18288"/>
                      </a:moveTo>
                      <a:lnTo>
                        <a:pt x="1883664" y="0"/>
                      </a:lnTo>
                      <a:lnTo>
                        <a:pt x="2002536" y="91440"/>
                      </a:lnTo>
                      <a:lnTo>
                        <a:pt x="137160" y="100584"/>
                      </a:lnTo>
                      <a:lnTo>
                        <a:pt x="82296" y="18288"/>
                      </a:lnTo>
                      <a:lnTo>
                        <a:pt x="82296" y="18288"/>
                      </a:lnTo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29" name="Group 328"/>
          <p:cNvGrpSpPr/>
          <p:nvPr/>
        </p:nvGrpSpPr>
        <p:grpSpPr>
          <a:xfrm>
            <a:off x="2009938" y="3782125"/>
            <a:ext cx="1772736" cy="2217326"/>
            <a:chOff x="1801368" y="1515690"/>
            <a:chExt cx="886968" cy="1114337"/>
          </a:xfrm>
        </p:grpSpPr>
        <p:sp>
          <p:nvSpPr>
            <p:cNvPr id="330" name="Freeform 329"/>
            <p:cNvSpPr/>
            <p:nvPr/>
          </p:nvSpPr>
          <p:spPr>
            <a:xfrm>
              <a:off x="1801368" y="1515690"/>
              <a:ext cx="824593" cy="1114337"/>
            </a:xfrm>
            <a:custGeom>
              <a:avLst/>
              <a:gdLst>
                <a:gd name="connsiteX0" fmla="*/ 432707 w 824592"/>
                <a:gd name="connsiteY0" fmla="*/ 0 h 906236"/>
                <a:gd name="connsiteX1" fmla="*/ 824592 w 824592"/>
                <a:gd name="connsiteY1" fmla="*/ 8164 h 906236"/>
                <a:gd name="connsiteX2" fmla="*/ 0 w 824592"/>
                <a:gd name="connsiteY2" fmla="*/ 906236 h 906236"/>
                <a:gd name="connsiteX3" fmla="*/ 8164 w 824592"/>
                <a:gd name="connsiteY3" fmla="*/ 538843 h 906236"/>
                <a:gd name="connsiteX4" fmla="*/ 489857 w 824592"/>
                <a:gd name="connsiteY4" fmla="*/ 8164 h 906236"/>
                <a:gd name="connsiteX5" fmla="*/ 775607 w 824592"/>
                <a:gd name="connsiteY5" fmla="*/ 16328 h 9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592" h="906236">
                  <a:moveTo>
                    <a:pt x="432707" y="0"/>
                  </a:moveTo>
                  <a:lnTo>
                    <a:pt x="824592" y="8164"/>
                  </a:lnTo>
                  <a:lnTo>
                    <a:pt x="0" y="906236"/>
                  </a:lnTo>
                  <a:lnTo>
                    <a:pt x="8164" y="538843"/>
                  </a:lnTo>
                  <a:lnTo>
                    <a:pt x="489857" y="8164"/>
                  </a:lnTo>
                  <a:lnTo>
                    <a:pt x="775607" y="16328"/>
                  </a:lnTo>
                </a:path>
              </a:pathLst>
            </a:custGeom>
            <a:gradFill>
              <a:gsLst>
                <a:gs pos="21000">
                  <a:srgbClr val="462006"/>
                </a:gs>
                <a:gs pos="39000">
                  <a:srgbClr val="663300"/>
                </a:gs>
                <a:gs pos="57000">
                  <a:srgbClr val="663300"/>
                </a:gs>
                <a:gs pos="79000">
                  <a:srgbClr val="663300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31" name="Freeform 330"/>
            <p:cNvSpPr/>
            <p:nvPr/>
          </p:nvSpPr>
          <p:spPr>
            <a:xfrm>
              <a:off x="1801368" y="1524218"/>
              <a:ext cx="886968" cy="1097280"/>
            </a:xfrm>
            <a:custGeom>
              <a:avLst/>
              <a:gdLst>
                <a:gd name="connsiteX0" fmla="*/ 0 w 886968"/>
                <a:gd name="connsiteY0" fmla="*/ 1069848 h 1097280"/>
                <a:gd name="connsiteX1" fmla="*/ 155448 w 886968"/>
                <a:gd name="connsiteY1" fmla="*/ 1097280 h 1097280"/>
                <a:gd name="connsiteX2" fmla="*/ 886968 w 886968"/>
                <a:gd name="connsiteY2" fmla="*/ 109728 h 1097280"/>
                <a:gd name="connsiteX3" fmla="*/ 804672 w 886968"/>
                <a:gd name="connsiteY3" fmla="*/ 0 h 1097280"/>
                <a:gd name="connsiteX4" fmla="*/ 0 w 886968"/>
                <a:gd name="connsiteY4" fmla="*/ 1069848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968" h="1097280">
                  <a:moveTo>
                    <a:pt x="0" y="1069848"/>
                  </a:moveTo>
                  <a:lnTo>
                    <a:pt x="155448" y="1097280"/>
                  </a:lnTo>
                  <a:lnTo>
                    <a:pt x="886968" y="109728"/>
                  </a:lnTo>
                  <a:lnTo>
                    <a:pt x="804672" y="0"/>
                  </a:lnTo>
                  <a:lnTo>
                    <a:pt x="0" y="10698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32" name="Group 331"/>
          <p:cNvGrpSpPr/>
          <p:nvPr/>
        </p:nvGrpSpPr>
        <p:grpSpPr>
          <a:xfrm>
            <a:off x="5415832" y="2879994"/>
            <a:ext cx="1133372" cy="3377200"/>
            <a:chOff x="6750337" y="146857"/>
            <a:chExt cx="566686" cy="1688600"/>
          </a:xfrm>
        </p:grpSpPr>
        <p:pic>
          <p:nvPicPr>
            <p:cNvPr id="333" name="Picture 2" descr="C:\Users\John\AppData\Local\Microsoft\Windows\INetCache\IE\YRAR3VSC\noose[1].gif"/>
            <p:cNvPicPr>
              <a:picLocks noChangeAspect="1" noChangeArrowheads="1"/>
            </p:cNvPicPr>
            <p:nvPr/>
          </p:nvPicPr>
          <p:blipFill>
            <a:blip r:embed="rId3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0337" y="662834"/>
              <a:ext cx="566686" cy="1172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34" name="Group 100"/>
            <p:cNvGrpSpPr/>
            <p:nvPr/>
          </p:nvGrpSpPr>
          <p:grpSpPr>
            <a:xfrm>
              <a:off x="6888762" y="185295"/>
              <a:ext cx="337445" cy="579175"/>
              <a:chOff x="6888762" y="185295"/>
              <a:chExt cx="337445" cy="579175"/>
            </a:xfrm>
          </p:grpSpPr>
          <p:pic>
            <p:nvPicPr>
              <p:cNvPr id="361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62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363" name="Group 25"/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364" name="Group 24"/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71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72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65" name="Group 101"/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69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70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66" name="Group 104"/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67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68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335" name="Group 114"/>
            <p:cNvGrpSpPr/>
            <p:nvPr/>
          </p:nvGrpSpPr>
          <p:grpSpPr>
            <a:xfrm>
              <a:off x="6846456" y="146857"/>
              <a:ext cx="337445" cy="579175"/>
              <a:chOff x="6888762" y="185295"/>
              <a:chExt cx="337445" cy="579175"/>
            </a:xfrm>
          </p:grpSpPr>
          <p:pic>
            <p:nvPicPr>
              <p:cNvPr id="349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50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351" name="Group 117"/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352" name="Group 118"/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59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60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53" name="Group 119"/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57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58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54" name="Group 120"/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55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56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336" name="Group 127"/>
            <p:cNvGrpSpPr/>
            <p:nvPr/>
          </p:nvGrpSpPr>
          <p:grpSpPr>
            <a:xfrm>
              <a:off x="6927024" y="173196"/>
              <a:ext cx="337445" cy="579175"/>
              <a:chOff x="6888762" y="185295"/>
              <a:chExt cx="337445" cy="579175"/>
            </a:xfrm>
          </p:grpSpPr>
          <p:pic>
            <p:nvPicPr>
              <p:cNvPr id="337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38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339" name="Group 130"/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340" name="Group 131"/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47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48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41" name="Group 132"/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45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46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42" name="Group 133"/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43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44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</p:grpSp>
      <p:sp>
        <p:nvSpPr>
          <p:cNvPr id="379" name="Oval 378"/>
          <p:cNvSpPr>
            <a:spLocks noChangeAspect="1"/>
          </p:cNvSpPr>
          <p:nvPr/>
        </p:nvSpPr>
        <p:spPr>
          <a:xfrm>
            <a:off x="1270143" y="467538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2</a:t>
            </a:r>
          </a:p>
        </p:txBody>
      </p:sp>
      <p:sp>
        <p:nvSpPr>
          <p:cNvPr id="380" name="Oval 379"/>
          <p:cNvSpPr>
            <a:spLocks noChangeAspect="1"/>
          </p:cNvSpPr>
          <p:nvPr/>
        </p:nvSpPr>
        <p:spPr>
          <a:xfrm>
            <a:off x="1270143" y="552932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3</a:t>
            </a:r>
          </a:p>
        </p:txBody>
      </p:sp>
      <p:sp>
        <p:nvSpPr>
          <p:cNvPr id="381" name="Oval 380"/>
          <p:cNvSpPr>
            <a:spLocks noChangeAspect="1"/>
          </p:cNvSpPr>
          <p:nvPr/>
        </p:nvSpPr>
        <p:spPr>
          <a:xfrm>
            <a:off x="1270143" y="638326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4</a:t>
            </a:r>
          </a:p>
        </p:txBody>
      </p:sp>
      <p:sp>
        <p:nvSpPr>
          <p:cNvPr id="382" name="Oval 381"/>
          <p:cNvSpPr>
            <a:spLocks noChangeAspect="1"/>
          </p:cNvSpPr>
          <p:nvPr/>
        </p:nvSpPr>
        <p:spPr>
          <a:xfrm>
            <a:off x="1270143" y="723720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5</a:t>
            </a:r>
          </a:p>
        </p:txBody>
      </p:sp>
      <p:sp>
        <p:nvSpPr>
          <p:cNvPr id="383" name="Oval 382"/>
          <p:cNvSpPr>
            <a:spLocks noChangeAspect="1"/>
          </p:cNvSpPr>
          <p:nvPr/>
        </p:nvSpPr>
        <p:spPr>
          <a:xfrm>
            <a:off x="1270143" y="809114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6</a:t>
            </a:r>
          </a:p>
        </p:txBody>
      </p:sp>
      <p:sp>
        <p:nvSpPr>
          <p:cNvPr id="384" name="Oval 383"/>
          <p:cNvSpPr>
            <a:spLocks noChangeAspect="1"/>
          </p:cNvSpPr>
          <p:nvPr/>
        </p:nvSpPr>
        <p:spPr>
          <a:xfrm>
            <a:off x="1270143" y="894508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7</a:t>
            </a:r>
          </a:p>
        </p:txBody>
      </p:sp>
      <p:sp>
        <p:nvSpPr>
          <p:cNvPr id="385" name="Oval 384"/>
          <p:cNvSpPr>
            <a:spLocks noChangeAspect="1"/>
          </p:cNvSpPr>
          <p:nvPr/>
        </p:nvSpPr>
        <p:spPr>
          <a:xfrm>
            <a:off x="1270143" y="979902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8</a:t>
            </a:r>
          </a:p>
        </p:txBody>
      </p:sp>
      <p:sp>
        <p:nvSpPr>
          <p:cNvPr id="386" name="Oval 385"/>
          <p:cNvSpPr>
            <a:spLocks noChangeAspect="1"/>
          </p:cNvSpPr>
          <p:nvPr/>
        </p:nvSpPr>
        <p:spPr>
          <a:xfrm>
            <a:off x="1270143" y="1065296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9</a:t>
            </a:r>
          </a:p>
        </p:txBody>
      </p:sp>
      <p:sp>
        <p:nvSpPr>
          <p:cNvPr id="387" name="Oval 386"/>
          <p:cNvSpPr>
            <a:spLocks noChangeAspect="1"/>
          </p:cNvSpPr>
          <p:nvPr/>
        </p:nvSpPr>
        <p:spPr>
          <a:xfrm>
            <a:off x="1270143" y="11506909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388" name="Oval 387"/>
          <p:cNvSpPr>
            <a:spLocks noChangeAspect="1"/>
          </p:cNvSpPr>
          <p:nvPr/>
        </p:nvSpPr>
        <p:spPr>
          <a:xfrm>
            <a:off x="1270143" y="382144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</a:t>
            </a:r>
          </a:p>
        </p:txBody>
      </p:sp>
      <p:pic>
        <p:nvPicPr>
          <p:cNvPr id="389" name="You're Hung">
            <a:extLst>
              <a:ext uri="{FF2B5EF4-FFF2-40B4-BE49-F238E27FC236}">
                <a16:creationId xmlns:a16="http://schemas.microsoft.com/office/drawing/2014/main" id="{B607CA84-ACFE-428D-978D-B0672D5BB20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02113">
            <a:off x="9558484" y="1773612"/>
            <a:ext cx="11231910" cy="6540668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D62D775A-BDD3-7C4B-68EA-79C82899D40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75618" y="4401722"/>
            <a:ext cx="2670280" cy="6181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2576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9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" fill="hold">
                      <p:stCondLst>
                        <p:cond delay="0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6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0" fill="hold">
                      <p:stCondLst>
                        <p:cond delay="0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27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8" fill="hold">
                      <p:stCondLst>
                        <p:cond delay="0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06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7" fill="hold">
                      <p:stCondLst>
                        <p:cond delay="0"/>
                      </p:stCondLst>
                      <p:childTnLst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0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1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48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6" fill="hold">
                      <p:stCondLst>
                        <p:cond delay="0"/>
                      </p:stCondLst>
                      <p:childTnLst>
                        <p:par>
                          <p:cTn id="487" fill="hold">
                            <p:stCondLst>
                              <p:cond delay="0"/>
                            </p:stCondLst>
                            <p:childTnLst>
                              <p:par>
                                <p:cTn id="48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9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9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9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1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2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64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5" fill="hold">
                      <p:stCondLst>
                        <p:cond delay="0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9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9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0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2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50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1" fill="hold">
                      <p:stCondLst>
                        <p:cond delay="0"/>
                      </p:stCondLst>
                      <p:childTnLst>
                        <p:par>
                          <p:cTn id="652" fill="hold">
                            <p:stCondLst>
                              <p:cond delay="0"/>
                            </p:stCondLst>
                            <p:childTnLst>
                              <p:par>
                                <p:cTn id="65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54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6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6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7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8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9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9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0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2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2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0" fill="hold">
                      <p:stCondLst>
                        <p:cond delay="0"/>
                      </p:stCondLst>
                      <p:childTnLst>
                        <p:par>
                          <p:cTn id="731" fill="hold">
                            <p:stCondLst>
                              <p:cond delay="0"/>
                            </p:stCondLst>
                            <p:childTnLst>
                              <p:par>
                                <p:cTn id="73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3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4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4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6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6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7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9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9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808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9" fill="hold">
                      <p:stCondLst>
                        <p:cond delay="0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2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4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2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2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4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4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7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88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8" fill="hold">
                      <p:stCondLst>
                        <p:cond delay="0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9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0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2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2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3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5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6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7" fill="hold">
                      <p:stCondLst>
                        <p:cond delay="0"/>
                      </p:stCondLst>
                      <p:childTnLst>
                        <p:par>
                          <p:cTn id="968" fill="hold">
                            <p:stCondLst>
                              <p:cond delay="0"/>
                            </p:stCondLst>
                            <p:childTnLst>
                              <p:par>
                                <p:cTn id="96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1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2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7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0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2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2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3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45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6" fill="hold">
                      <p:stCondLst>
                        <p:cond delay="0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0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1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0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12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5" fill="hold">
                      <p:stCondLst>
                        <p:cond delay="0"/>
                      </p:stCondLst>
                      <p:childTnLst>
                        <p:par>
                          <p:cTn id="1126" fill="hold">
                            <p:stCondLst>
                              <p:cond delay="0"/>
                            </p:stCondLst>
                            <p:childTnLst>
                              <p:par>
                                <p:cTn id="112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28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0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203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4" fill="hold">
                      <p:stCondLst>
                        <p:cond delay="0"/>
                      </p:stCondLst>
                      <p:childTnLst>
                        <p:par>
                          <p:cTn id="1205" fill="hold">
                            <p:stCondLst>
                              <p:cond delay="0"/>
                            </p:stCondLst>
                            <p:childTnLst>
                              <p:par>
                                <p:cTn id="120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07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28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3" fill="hold">
                      <p:stCondLst>
                        <p:cond delay="0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6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7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8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361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2" fill="hold">
                      <p:stCondLst>
                        <p:cond delay="0"/>
                      </p:stCondLst>
                      <p:childTnLst>
                        <p:par>
                          <p:cTn id="1363" fill="hold">
                            <p:stCondLst>
                              <p:cond delay="0"/>
                            </p:stCondLst>
                            <p:childTnLst>
                              <p:par>
                                <p:cTn id="136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65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6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4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1" fill="hold">
                      <p:stCondLst>
                        <p:cond delay="0"/>
                      </p:stCondLst>
                      <p:childTnLst>
                        <p:par>
                          <p:cTn id="1442" fill="hold">
                            <p:stCondLst>
                              <p:cond delay="0"/>
                            </p:stCondLst>
                            <p:childTnLst>
                              <p:par>
                                <p:cTn id="144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44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5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6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519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0" fill="hold">
                      <p:stCondLst>
                        <p:cond delay="0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2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59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9" fill="hold">
                      <p:stCondLst>
                        <p:cond delay="0"/>
                      </p:stCondLst>
                      <p:childTnLst>
                        <p:par>
                          <p:cTn id="1600" fill="hold">
                            <p:stCondLst>
                              <p:cond delay="0"/>
                            </p:stCondLst>
                            <p:childTnLst>
                              <p:par>
                                <p:cTn id="160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0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4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0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68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5" fill="hold">
                      <p:stCondLst>
                        <p:cond delay="0"/>
                      </p:stCondLst>
                      <p:childTnLst>
                        <p:par>
                          <p:cTn id="1686" fill="hold">
                            <p:stCondLst>
                              <p:cond delay="0"/>
                            </p:stCondLst>
                            <p:childTnLst>
                              <p:par>
                                <p:cTn id="168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8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0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9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763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4" fill="hold">
                      <p:stCondLst>
                        <p:cond delay="0"/>
                      </p:stCondLst>
                      <p:childTnLst>
                        <p:par>
                          <p:cTn id="1765" fill="hold">
                            <p:stCondLst>
                              <p:cond delay="0"/>
                            </p:stCondLst>
                            <p:childTnLst>
                              <p:par>
                                <p:cTn id="176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6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8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9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84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43" fill="hold">
                      <p:stCondLst>
                        <p:cond delay="0"/>
                      </p:stCondLst>
                      <p:childTnLst>
                        <p:par>
                          <p:cTn id="1844" fill="hold">
                            <p:stCondLst>
                              <p:cond delay="0"/>
                            </p:stCondLst>
                            <p:childTnLst>
                              <p:par>
                                <p:cTn id="184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46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92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22" fill="hold">
                      <p:stCondLst>
                        <p:cond delay="0"/>
                      </p:stCondLst>
                      <p:childTnLst>
                        <p:par>
                          <p:cTn id="1923" fill="hold">
                            <p:stCondLst>
                              <p:cond delay="0"/>
                            </p:stCondLst>
                            <p:childTnLst>
                              <p:par>
                                <p:cTn id="192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25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6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7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993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4" fill="hold">
                      <p:stCondLst>
                        <p:cond delay="0"/>
                      </p:stCondLst>
                      <p:childTnLst>
                        <p:par>
                          <p:cTn id="1995" fill="hold">
                            <p:stCondLst>
                              <p:cond delay="0"/>
                            </p:stCondLst>
                            <p:childTnLst>
                              <p:par>
                                <p:cTn id="199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9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8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0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268638" y="2372422"/>
            <a:ext cx="16916400" cy="304800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421038" y="3266410"/>
            <a:ext cx="1676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 defTabSz="1828800">
              <a:buClrTx/>
              <a:buFont typeface="Wingdings" panose="05000000000000000000" pitchFamily="2" charset="2"/>
              <a:buChar char="Ø"/>
            </a:pPr>
            <a:r>
              <a:rPr lang="en-US" sz="64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 which country did the accident happen?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1341210" y="10039620"/>
            <a:ext cx="8077200" cy="279862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-525690" y="10515600"/>
            <a:ext cx="11430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828800">
              <a:buClrTx/>
            </a:pPr>
            <a:r>
              <a:rPr lang="en-US" sz="10800" kern="1200" dirty="0">
                <a:solidFill>
                  <a:prstClr val="white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Australia</a:t>
            </a:r>
          </a:p>
        </p:txBody>
      </p:sp>
      <p:pic>
        <p:nvPicPr>
          <p:cNvPr id="2" name="Picture 1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29745" y="15922"/>
            <a:ext cx="1803080" cy="2356500"/>
          </a:xfrm>
          <a:prstGeom prst="rect">
            <a:avLst/>
          </a:prstGeom>
        </p:spPr>
      </p:pic>
      <p:sp>
        <p:nvSpPr>
          <p:cNvPr id="8" name="Arrow: Left 7">
            <a:extLst>
              <a:ext uri="{FF2B5EF4-FFF2-40B4-BE49-F238E27FC236}">
                <a16:creationId xmlns:a16="http://schemas.microsoft.com/office/drawing/2014/main" id="{6FE0919F-D6C5-F6EB-266A-9EBC86CBE313}"/>
              </a:ext>
            </a:extLst>
          </p:cNvPr>
          <p:cNvSpPr/>
          <p:nvPr/>
        </p:nvSpPr>
        <p:spPr>
          <a:xfrm>
            <a:off x="21084317" y="188332"/>
            <a:ext cx="3186430" cy="2011680"/>
          </a:xfrm>
          <a:prstGeom prst="leftArrow">
            <a:avLst>
              <a:gd name="adj1" fmla="val 67045"/>
              <a:gd name="adj2" fmla="val 55983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CLICK TO RETURN</a:t>
            </a: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8212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709511" y="1749631"/>
            <a:ext cx="17144545" cy="279862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72368" y="2487222"/>
            <a:ext cx="1641883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 defTabSz="1828800">
              <a:buClrTx/>
              <a:buFont typeface="Wingdings" panose="05000000000000000000" pitchFamily="2" charset="2"/>
              <a:buChar char="Ø"/>
            </a:pPr>
            <a:r>
              <a:rPr lang="en-US" sz="80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What pulled </a:t>
            </a:r>
            <a:r>
              <a:rPr lang="en-US" sz="8000" kern="12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Ewa</a:t>
            </a:r>
            <a:r>
              <a:rPr lang="en-US" sz="80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up into the air? 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1919969" y="6809836"/>
            <a:ext cx="7620000" cy="279862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787197" y="7474856"/>
            <a:ext cx="60198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828800">
              <a:buClrTx/>
            </a:pPr>
            <a:r>
              <a:rPr lang="en-US" sz="8800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Two clouds</a:t>
            </a:r>
          </a:p>
        </p:txBody>
      </p:sp>
      <p:pic>
        <p:nvPicPr>
          <p:cNvPr id="2" name="Picture 1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29745" y="15922"/>
            <a:ext cx="1803080" cy="2356500"/>
          </a:xfrm>
          <a:prstGeom prst="rect">
            <a:avLst/>
          </a:prstGeom>
        </p:spPr>
      </p:pic>
      <p:sp>
        <p:nvSpPr>
          <p:cNvPr id="9" name="Arrow: Left 8">
            <a:extLst>
              <a:ext uri="{FF2B5EF4-FFF2-40B4-BE49-F238E27FC236}">
                <a16:creationId xmlns:a16="http://schemas.microsoft.com/office/drawing/2014/main" id="{16C1F622-A416-7C56-3007-A48FC8A319F9}"/>
              </a:ext>
            </a:extLst>
          </p:cNvPr>
          <p:cNvSpPr/>
          <p:nvPr/>
        </p:nvSpPr>
        <p:spPr>
          <a:xfrm>
            <a:off x="21084317" y="188332"/>
            <a:ext cx="3186430" cy="2011680"/>
          </a:xfrm>
          <a:prstGeom prst="leftArrow">
            <a:avLst>
              <a:gd name="adj1" fmla="val 67045"/>
              <a:gd name="adj2" fmla="val 55983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CLICK TO RETURN</a:t>
            </a: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7805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2101397" y="981691"/>
            <a:ext cx="13716000" cy="304800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63397" y="1428473"/>
            <a:ext cx="123444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 defTabSz="1828800">
              <a:buClrTx/>
              <a:buFont typeface="Wingdings" panose="05000000000000000000" pitchFamily="2" charset="2"/>
              <a:buChar char="Ø"/>
            </a:pPr>
            <a:r>
              <a:rPr lang="en-US" sz="6400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How high was she when she lost consciousness?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2406197" y="9405257"/>
            <a:ext cx="8610600" cy="279862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787197" y="10219792"/>
            <a:ext cx="11430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828800">
              <a:buClrTx/>
            </a:pPr>
            <a:r>
              <a:rPr lang="en-US" sz="64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about 10,000 </a:t>
            </a:r>
            <a:r>
              <a:rPr lang="en-US" sz="6400" kern="12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metres</a:t>
            </a:r>
            <a:endParaRPr lang="en-US" sz="6400" kern="120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pic>
        <p:nvPicPr>
          <p:cNvPr id="2" name="Picture 1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29745" y="15922"/>
            <a:ext cx="1803080" cy="2356500"/>
          </a:xfrm>
          <a:prstGeom prst="rect">
            <a:avLst/>
          </a:prstGeom>
        </p:spPr>
      </p:pic>
      <p:sp>
        <p:nvSpPr>
          <p:cNvPr id="8" name="Arrow: Left 7">
            <a:extLst>
              <a:ext uri="{FF2B5EF4-FFF2-40B4-BE49-F238E27FC236}">
                <a16:creationId xmlns:a16="http://schemas.microsoft.com/office/drawing/2014/main" id="{F0A489FD-3ED7-CCB7-2AE9-597F724267A8}"/>
              </a:ext>
            </a:extLst>
          </p:cNvPr>
          <p:cNvSpPr/>
          <p:nvPr/>
        </p:nvSpPr>
        <p:spPr>
          <a:xfrm>
            <a:off x="21084317" y="188332"/>
            <a:ext cx="3186430" cy="2011680"/>
          </a:xfrm>
          <a:prstGeom prst="leftArrow">
            <a:avLst>
              <a:gd name="adj1" fmla="val 67045"/>
              <a:gd name="adj2" fmla="val 55983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CLICK TO RETURN</a:t>
            </a: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8888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2097768" y="1850812"/>
            <a:ext cx="15345682" cy="2798619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65700" y="2649956"/>
            <a:ext cx="145613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 defTabSz="1828800">
              <a:buClrTx/>
              <a:buFont typeface="Wingdings" panose="05000000000000000000" pitchFamily="2" charset="2"/>
              <a:buChar char="Ø"/>
            </a:pPr>
            <a:r>
              <a:rPr lang="en-US" sz="72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How long was she unconscious?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2097768" y="8290295"/>
            <a:ext cx="7696200" cy="279862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31168" y="9104830"/>
            <a:ext cx="7315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828800">
              <a:buClrTx/>
            </a:pPr>
            <a:r>
              <a:rPr lang="en-US" sz="64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About 40 minutes</a:t>
            </a:r>
          </a:p>
        </p:txBody>
      </p:sp>
      <p:pic>
        <p:nvPicPr>
          <p:cNvPr id="2" name="Picture 1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29745" y="15922"/>
            <a:ext cx="1803080" cy="2356500"/>
          </a:xfrm>
          <a:prstGeom prst="rect">
            <a:avLst/>
          </a:prstGeom>
        </p:spPr>
      </p:pic>
      <p:sp>
        <p:nvSpPr>
          <p:cNvPr id="8" name="Arrow: Left 7">
            <a:extLst>
              <a:ext uri="{FF2B5EF4-FFF2-40B4-BE49-F238E27FC236}">
                <a16:creationId xmlns:a16="http://schemas.microsoft.com/office/drawing/2014/main" id="{D795B26D-4AA2-93CB-4AFB-801A60365C0B}"/>
              </a:ext>
            </a:extLst>
          </p:cNvPr>
          <p:cNvSpPr/>
          <p:nvPr/>
        </p:nvSpPr>
        <p:spPr>
          <a:xfrm>
            <a:off x="21084317" y="188332"/>
            <a:ext cx="3186430" cy="2011680"/>
          </a:xfrm>
          <a:prstGeom prst="leftArrow">
            <a:avLst>
              <a:gd name="adj1" fmla="val 67045"/>
              <a:gd name="adj2" fmla="val 55983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CLICK TO RETURN</a:t>
            </a: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4345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9064625" y="517895"/>
            <a:ext cx="10591800" cy="2530106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902826" y="1219200"/>
            <a:ext cx="891606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 defTabSz="1828800">
              <a:buClrTx/>
              <a:buFont typeface="Wingdings" panose="05000000000000000000" pitchFamily="2" charset="2"/>
              <a:buChar char="Ø"/>
            </a:pPr>
            <a:r>
              <a:rPr lang="en-US" sz="66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rPr>
              <a:t>Where did </a:t>
            </a:r>
            <a:r>
              <a:rPr lang="en-US" sz="6600" kern="12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rPr>
              <a:t>Ewa</a:t>
            </a:r>
            <a:r>
              <a:rPr lang="en-US" sz="66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rPr>
              <a:t> land?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3502025" y="10972800"/>
            <a:ext cx="8534400" cy="218902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568825" y="11482534"/>
            <a:ext cx="64008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828800">
              <a:buClrTx/>
            </a:pPr>
            <a:r>
              <a:rPr lang="en-US" sz="66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rPr>
              <a:t>Near a small farm</a:t>
            </a:r>
          </a:p>
        </p:txBody>
      </p:sp>
      <p:pic>
        <p:nvPicPr>
          <p:cNvPr id="8" name="Picture 7">
            <a:hlinkClick r:id="rId3" action="ppaction://hlinksldjump"/>
            <a:extLst>
              <a:ext uri="{FF2B5EF4-FFF2-40B4-BE49-F238E27FC236}">
                <a16:creationId xmlns:a16="http://schemas.microsoft.com/office/drawing/2014/main" id="{BB7CB46E-3B0F-838C-7AE3-67FF53EA673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29745" y="15922"/>
            <a:ext cx="1803080" cy="2356500"/>
          </a:xfrm>
          <a:prstGeom prst="rect">
            <a:avLst/>
          </a:prstGeom>
        </p:spPr>
      </p:pic>
      <p:sp>
        <p:nvSpPr>
          <p:cNvPr id="9" name="Arrow: Left 8">
            <a:extLst>
              <a:ext uri="{FF2B5EF4-FFF2-40B4-BE49-F238E27FC236}">
                <a16:creationId xmlns:a16="http://schemas.microsoft.com/office/drawing/2014/main" id="{DE05CB0A-4150-8D86-4B68-F0877271DEF8}"/>
              </a:ext>
            </a:extLst>
          </p:cNvPr>
          <p:cNvSpPr/>
          <p:nvPr/>
        </p:nvSpPr>
        <p:spPr>
          <a:xfrm>
            <a:off x="21084317" y="188332"/>
            <a:ext cx="3186430" cy="2011680"/>
          </a:xfrm>
          <a:prstGeom prst="leftArrow">
            <a:avLst>
              <a:gd name="adj1" fmla="val 67045"/>
              <a:gd name="adj2" fmla="val 55983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CLICK TO RETURN</a:t>
            </a: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8164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044825" y="634424"/>
            <a:ext cx="16002000" cy="304800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585029" y="1150630"/>
            <a:ext cx="15309396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 defTabSz="1828800">
              <a:buClrTx/>
              <a:buFont typeface="Wingdings" panose="05000000000000000000" pitchFamily="2" charset="2"/>
              <a:buChar char="Ø"/>
            </a:pPr>
            <a:r>
              <a:rPr lang="en-US" sz="64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When she landed, why didn’t she call for help?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3853997" y="4876800"/>
            <a:ext cx="12449628" cy="2351314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264026" y="5513848"/>
            <a:ext cx="1228271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828800">
              <a:buClrTx/>
            </a:pPr>
            <a:r>
              <a:rPr lang="en-US" sz="64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She was too weak and confused.</a:t>
            </a:r>
          </a:p>
        </p:txBody>
      </p:sp>
      <p:pic>
        <p:nvPicPr>
          <p:cNvPr id="2" name="Picture 1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29745" y="15922"/>
            <a:ext cx="1803080" cy="2356500"/>
          </a:xfrm>
          <a:prstGeom prst="rect">
            <a:avLst/>
          </a:prstGeom>
        </p:spPr>
      </p:pic>
      <p:sp>
        <p:nvSpPr>
          <p:cNvPr id="8" name="Arrow: Left 7">
            <a:extLst>
              <a:ext uri="{FF2B5EF4-FFF2-40B4-BE49-F238E27FC236}">
                <a16:creationId xmlns:a16="http://schemas.microsoft.com/office/drawing/2014/main" id="{E3010631-1CC0-1AAE-3BB9-ED0A6B8FB0CA}"/>
              </a:ext>
            </a:extLst>
          </p:cNvPr>
          <p:cNvSpPr/>
          <p:nvPr/>
        </p:nvSpPr>
        <p:spPr>
          <a:xfrm>
            <a:off x="21084317" y="188332"/>
            <a:ext cx="3186430" cy="2011680"/>
          </a:xfrm>
          <a:prstGeom prst="leftArrow">
            <a:avLst>
              <a:gd name="adj1" fmla="val 67045"/>
              <a:gd name="adj2" fmla="val 55983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CLICK TO RETURN</a:t>
            </a: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7110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581853" y="6311979"/>
            <a:ext cx="14245772" cy="2527222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056368" y="6990812"/>
            <a:ext cx="1392365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 defTabSz="1828800">
              <a:buClrTx/>
              <a:buFont typeface="Wingdings" panose="05000000000000000000" pitchFamily="2" charset="2"/>
              <a:buChar char="Ø"/>
            </a:pPr>
            <a:r>
              <a:rPr lang="en-US" sz="64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Which parts of her body suffered? 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3654425" y="10210800"/>
            <a:ext cx="14534084" cy="279862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948339" y="11025335"/>
            <a:ext cx="148728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828800">
              <a:buClrTx/>
            </a:pPr>
            <a:r>
              <a:rPr lang="en-US" sz="6400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She had frostbite on her ears and legs.</a:t>
            </a:r>
          </a:p>
        </p:txBody>
      </p:sp>
      <p:pic>
        <p:nvPicPr>
          <p:cNvPr id="2" name="Picture 1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29745" y="15922"/>
            <a:ext cx="1803080" cy="2356500"/>
          </a:xfrm>
          <a:prstGeom prst="rect">
            <a:avLst/>
          </a:prstGeom>
        </p:spPr>
      </p:pic>
      <p:sp>
        <p:nvSpPr>
          <p:cNvPr id="8" name="Arrow: Left 7">
            <a:extLst>
              <a:ext uri="{FF2B5EF4-FFF2-40B4-BE49-F238E27FC236}">
                <a16:creationId xmlns:a16="http://schemas.microsoft.com/office/drawing/2014/main" id="{AC64BAD8-6BFB-5A07-DFE9-F8565FDD62A3}"/>
              </a:ext>
            </a:extLst>
          </p:cNvPr>
          <p:cNvSpPr/>
          <p:nvPr/>
        </p:nvSpPr>
        <p:spPr>
          <a:xfrm>
            <a:off x="21084317" y="188332"/>
            <a:ext cx="3186430" cy="2011680"/>
          </a:xfrm>
          <a:prstGeom prst="leftArrow">
            <a:avLst>
              <a:gd name="adj1" fmla="val 67045"/>
              <a:gd name="adj2" fmla="val 55983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CLICK TO RETURN</a:t>
            </a: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5416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9000" r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4314985" y="631540"/>
            <a:ext cx="14579440" cy="235650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657885" y="1179170"/>
            <a:ext cx="1393174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 defTabSz="1828800">
              <a:buClrTx/>
              <a:buFont typeface="Wingdings" panose="05000000000000000000" pitchFamily="2" charset="2"/>
              <a:buChar char="Ø"/>
            </a:pPr>
            <a:r>
              <a:rPr lang="en-US" sz="6400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What did she do a few days later?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3730171" y="10285840"/>
            <a:ext cx="16701114" cy="2798620"/>
          </a:xfrm>
          <a:prstGeom prst="roundRect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3600" kern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448335" y="11100375"/>
            <a:ext cx="15849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828800">
              <a:buClrTx/>
            </a:pPr>
            <a:r>
              <a:rPr lang="en-US" sz="6400" kern="1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She competed in the World Championship.</a:t>
            </a:r>
          </a:p>
        </p:txBody>
      </p:sp>
      <p:pic>
        <p:nvPicPr>
          <p:cNvPr id="2" name="Picture 1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29745" y="15922"/>
            <a:ext cx="1803080" cy="2356500"/>
          </a:xfrm>
          <a:prstGeom prst="rect">
            <a:avLst/>
          </a:prstGeom>
        </p:spPr>
      </p:pic>
      <p:sp>
        <p:nvSpPr>
          <p:cNvPr id="8" name="Arrow: Left 7">
            <a:extLst>
              <a:ext uri="{FF2B5EF4-FFF2-40B4-BE49-F238E27FC236}">
                <a16:creationId xmlns:a16="http://schemas.microsoft.com/office/drawing/2014/main" id="{4B8D3BB7-7468-DD96-9A06-CE0A46523008}"/>
              </a:ext>
            </a:extLst>
          </p:cNvPr>
          <p:cNvSpPr/>
          <p:nvPr/>
        </p:nvSpPr>
        <p:spPr>
          <a:xfrm>
            <a:off x="21084317" y="188332"/>
            <a:ext cx="3186430" cy="2011680"/>
          </a:xfrm>
          <a:prstGeom prst="leftArrow">
            <a:avLst>
              <a:gd name="adj1" fmla="val 67045"/>
              <a:gd name="adj2" fmla="val 55983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CLICK TO RETURN</a:t>
            </a: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850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"/>
          <p:cNvSpPr/>
          <p:nvPr/>
        </p:nvSpPr>
        <p:spPr>
          <a:xfrm>
            <a:off x="1410510" y="435691"/>
            <a:ext cx="21556629" cy="1704394"/>
          </a:xfrm>
          <a:prstGeom prst="roundRect">
            <a:avLst>
              <a:gd name="adj" fmla="val 16667"/>
            </a:avLst>
          </a:prstGeom>
          <a:solidFill>
            <a:srgbClr val="4F2F81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pic>
        <p:nvPicPr>
          <p:cNvPr id="236" name="Google Shape;236;p2"/>
          <p:cNvPicPr preferRelativeResize="0"/>
          <p:nvPr/>
        </p:nvPicPr>
        <p:blipFill rotWithShape="1">
          <a:blip r:embed="rId3">
            <a:alphaModFix/>
          </a:blip>
          <a:srcRect l="-2622" t="-1638" r="-2712" b="-1689"/>
          <a:stretch/>
        </p:blipFill>
        <p:spPr>
          <a:xfrm>
            <a:off x="345329" y="12073456"/>
            <a:ext cx="1001950" cy="1440317"/>
          </a:xfrm>
          <a:prstGeom prst="rect">
            <a:avLst/>
          </a:prstGeom>
          <a:noFill/>
          <a:ln>
            <a:noFill/>
          </a:ln>
        </p:spPr>
      </p:pic>
      <p:sp>
        <p:nvSpPr>
          <p:cNvPr id="237" name="Google Shape;237;p2"/>
          <p:cNvSpPr/>
          <p:nvPr/>
        </p:nvSpPr>
        <p:spPr>
          <a:xfrm>
            <a:off x="1746114" y="2548647"/>
            <a:ext cx="20885420" cy="9941669"/>
          </a:xfrm>
          <a:prstGeom prst="roundRect">
            <a:avLst>
              <a:gd name="adj" fmla="val 2773"/>
            </a:avLst>
          </a:prstGeom>
          <a:solidFill>
            <a:srgbClr val="DFDEE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 dirty="0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9" name="Google Shape;239;p2"/>
          <p:cNvSpPr txBox="1"/>
          <p:nvPr/>
        </p:nvSpPr>
        <p:spPr>
          <a:xfrm>
            <a:off x="1746114" y="12898878"/>
            <a:ext cx="13365804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1D8E1ED-B9FA-73DA-D58A-C7C1B1CEFBB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2446" t="35250" r="9560" b="48873"/>
          <a:stretch/>
        </p:blipFill>
        <p:spPr>
          <a:xfrm>
            <a:off x="2017486" y="2844800"/>
            <a:ext cx="10906944" cy="143261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2E660B4-8B3A-17E3-0C06-D1118B81F3C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2446" t="49063" r="9560" b="8926"/>
          <a:stretch/>
        </p:blipFill>
        <p:spPr>
          <a:xfrm>
            <a:off x="2017486" y="4836169"/>
            <a:ext cx="14328775" cy="497999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3722B60B-5BEF-C7F3-61C6-7A45BCAE6225}"/>
              </a:ext>
            </a:extLst>
          </p:cNvPr>
          <p:cNvSpPr/>
          <p:nvPr/>
        </p:nvSpPr>
        <p:spPr>
          <a:xfrm>
            <a:off x="9785879" y="5780171"/>
            <a:ext cx="974905" cy="531524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</a:t>
            </a:r>
          </a:p>
        </p:txBody>
      </p:sp>
      <p:pic>
        <p:nvPicPr>
          <p:cNvPr id="240" name="Google Shape;240;p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1091378" y="11393100"/>
            <a:ext cx="2807727" cy="1823575"/>
          </a:xfrm>
          <a:prstGeom prst="rect">
            <a:avLst/>
          </a:prstGeom>
          <a:noFill/>
          <a:ln>
            <a:noFill/>
          </a:ln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8DE9FBE8-FB6A-3BB5-EF1C-B071DA46FCD7}"/>
              </a:ext>
            </a:extLst>
          </p:cNvPr>
          <p:cNvSpPr/>
          <p:nvPr/>
        </p:nvSpPr>
        <p:spPr>
          <a:xfrm>
            <a:off x="14624465" y="6592238"/>
            <a:ext cx="974905" cy="531524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E90E154-532A-085A-434D-91EE4B38F384}"/>
              </a:ext>
            </a:extLst>
          </p:cNvPr>
          <p:cNvSpPr/>
          <p:nvPr/>
        </p:nvSpPr>
        <p:spPr>
          <a:xfrm>
            <a:off x="16005141" y="7326165"/>
            <a:ext cx="974905" cy="531524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CC5B200-AF80-C5B7-23E5-6D4DF1DB81E0}"/>
              </a:ext>
            </a:extLst>
          </p:cNvPr>
          <p:cNvSpPr/>
          <p:nvPr/>
        </p:nvSpPr>
        <p:spPr>
          <a:xfrm>
            <a:off x="7623895" y="8974852"/>
            <a:ext cx="974905" cy="531524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</a:t>
            </a:r>
          </a:p>
        </p:txBody>
      </p:sp>
      <p:sp>
        <p:nvSpPr>
          <p:cNvPr id="15" name="Google Shape;238;p2">
            <a:extLst>
              <a:ext uri="{FF2B5EF4-FFF2-40B4-BE49-F238E27FC236}">
                <a16:creationId xmlns:a16="http://schemas.microsoft.com/office/drawing/2014/main" id="{49F8A04D-9C4E-CABF-01DB-4043DFCE7F3B}"/>
              </a:ext>
            </a:extLst>
          </p:cNvPr>
          <p:cNvSpPr txBox="1"/>
          <p:nvPr/>
        </p:nvSpPr>
        <p:spPr>
          <a:xfrm>
            <a:off x="6955334" y="398633"/>
            <a:ext cx="1567620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0" dirty="0">
                <a:solidFill>
                  <a:schemeClr val="lt1"/>
                </a:solidFill>
                <a:latin typeface="Lato Black"/>
                <a:ea typeface="Lato Black"/>
                <a:cs typeface="Lato Black"/>
                <a:sym typeface="Lato Black"/>
              </a:rPr>
              <a:t>Reading</a:t>
            </a:r>
            <a:endParaRPr lang="en-US" dirty="0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F4323332-5F6C-EC83-89DB-C2D13B85B8E0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2813" t="69317" r="62461" b="22224"/>
          <a:stretch/>
        </p:blipFill>
        <p:spPr>
          <a:xfrm>
            <a:off x="1410510" y="828834"/>
            <a:ext cx="6700838" cy="918107"/>
          </a:xfrm>
          <a:prstGeom prst="round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793C0EF-D976-1851-9CFA-B679911632A3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59894" t="39491" r="13538" b="47389"/>
          <a:stretch/>
        </p:blipFill>
        <p:spPr>
          <a:xfrm>
            <a:off x="13195802" y="3123579"/>
            <a:ext cx="7100352" cy="197246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F692131-29EE-672E-2FD1-CD414A8007DF}"/>
              </a:ext>
            </a:extLst>
          </p:cNvPr>
          <p:cNvCxnSpPr/>
          <p:nvPr/>
        </p:nvCxnSpPr>
        <p:spPr>
          <a:xfrm>
            <a:off x="13783703" y="4052660"/>
            <a:ext cx="592455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3114DE6-722D-ABEB-3B25-FFB7275C8F05}"/>
              </a:ext>
            </a:extLst>
          </p:cNvPr>
          <p:cNvCxnSpPr>
            <a:cxnSpLocks/>
          </p:cNvCxnSpPr>
          <p:nvPr/>
        </p:nvCxnSpPr>
        <p:spPr>
          <a:xfrm>
            <a:off x="13783703" y="4563352"/>
            <a:ext cx="6093217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8CC38B0-1DE9-0D2A-4786-6BEA8088498B}"/>
              </a:ext>
            </a:extLst>
          </p:cNvPr>
          <p:cNvCxnSpPr>
            <a:cxnSpLocks/>
          </p:cNvCxnSpPr>
          <p:nvPr/>
        </p:nvCxnSpPr>
        <p:spPr>
          <a:xfrm>
            <a:off x="13783702" y="5014202"/>
            <a:ext cx="3991368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B79E16B-EB50-47BB-00FA-B599AB817E09}"/>
              </a:ext>
            </a:extLst>
          </p:cNvPr>
          <p:cNvCxnSpPr>
            <a:cxnSpLocks/>
          </p:cNvCxnSpPr>
          <p:nvPr/>
        </p:nvCxnSpPr>
        <p:spPr>
          <a:xfrm>
            <a:off x="18803770" y="3589271"/>
            <a:ext cx="71755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3">
            <a:extLst>
              <a:ext uri="{FF2B5EF4-FFF2-40B4-BE49-F238E27FC236}">
                <a16:creationId xmlns:a16="http://schemas.microsoft.com/office/drawing/2014/main" id="{C2CD5106-4C59-8C7A-C040-A7FD3D414BC9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60689" t="55234" r="16711" b="34300"/>
          <a:stretch/>
        </p:blipFill>
        <p:spPr>
          <a:xfrm>
            <a:off x="15622918" y="5210056"/>
            <a:ext cx="7032164" cy="183189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FBBC7023-20F3-47F1-CE8B-4440270516EB}"/>
              </a:ext>
            </a:extLst>
          </p:cNvPr>
          <p:cNvCxnSpPr>
            <a:cxnSpLocks/>
          </p:cNvCxnSpPr>
          <p:nvPr/>
        </p:nvCxnSpPr>
        <p:spPr>
          <a:xfrm>
            <a:off x="16058401" y="6301151"/>
            <a:ext cx="6243077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EB738357-F4D0-D0DE-442D-B2312BC6F889}"/>
              </a:ext>
            </a:extLst>
          </p:cNvPr>
          <p:cNvCxnSpPr>
            <a:cxnSpLocks/>
          </p:cNvCxnSpPr>
          <p:nvPr/>
        </p:nvCxnSpPr>
        <p:spPr>
          <a:xfrm>
            <a:off x="16053809" y="6842171"/>
            <a:ext cx="3340639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6885A9F-8A9D-723F-CC7D-6AD1C50B2901}"/>
              </a:ext>
            </a:extLst>
          </p:cNvPr>
          <p:cNvCxnSpPr>
            <a:cxnSpLocks/>
          </p:cNvCxnSpPr>
          <p:nvPr/>
        </p:nvCxnSpPr>
        <p:spPr>
          <a:xfrm>
            <a:off x="18484589" y="5760131"/>
            <a:ext cx="3904519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Picture 30">
            <a:extLst>
              <a:ext uri="{FF2B5EF4-FFF2-40B4-BE49-F238E27FC236}">
                <a16:creationId xmlns:a16="http://schemas.microsoft.com/office/drawing/2014/main" id="{95CFD90E-367E-9E57-356A-55BFC7F5ADAD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12999" t="49404" r="63013" b="43147"/>
          <a:stretch/>
        </p:blipFill>
        <p:spPr>
          <a:xfrm>
            <a:off x="15311416" y="7933267"/>
            <a:ext cx="7418253" cy="129581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9ABF33AF-4433-28A0-B610-977E7C06EC9E}"/>
              </a:ext>
            </a:extLst>
          </p:cNvPr>
          <p:cNvCxnSpPr>
            <a:cxnSpLocks/>
          </p:cNvCxnSpPr>
          <p:nvPr/>
        </p:nvCxnSpPr>
        <p:spPr>
          <a:xfrm>
            <a:off x="19677180" y="8497192"/>
            <a:ext cx="283379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A3A1E375-002F-06D3-B7A7-733B3A822143}"/>
              </a:ext>
            </a:extLst>
          </p:cNvPr>
          <p:cNvCxnSpPr>
            <a:cxnSpLocks/>
          </p:cNvCxnSpPr>
          <p:nvPr/>
        </p:nvCxnSpPr>
        <p:spPr>
          <a:xfrm>
            <a:off x="15532852" y="9101643"/>
            <a:ext cx="6853916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" name="Picture 29">
            <a:extLst>
              <a:ext uri="{FF2B5EF4-FFF2-40B4-BE49-F238E27FC236}">
                <a16:creationId xmlns:a16="http://schemas.microsoft.com/office/drawing/2014/main" id="{FD623A64-CDF5-F617-9F16-87CFF0161ADF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12999" t="77891" r="63013" b="8318"/>
          <a:stretch/>
        </p:blipFill>
        <p:spPr>
          <a:xfrm>
            <a:off x="8713629" y="9286542"/>
            <a:ext cx="6885741" cy="222678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06BB6D0-323D-76B5-5603-818D8E70444B}"/>
              </a:ext>
            </a:extLst>
          </p:cNvPr>
          <p:cNvCxnSpPr>
            <a:cxnSpLocks/>
          </p:cNvCxnSpPr>
          <p:nvPr/>
        </p:nvCxnSpPr>
        <p:spPr>
          <a:xfrm>
            <a:off x="8925470" y="10329999"/>
            <a:ext cx="609228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9B03095E-D128-5082-92A1-BF0CCC451A5E}"/>
              </a:ext>
            </a:extLst>
          </p:cNvPr>
          <p:cNvCxnSpPr>
            <a:cxnSpLocks/>
          </p:cNvCxnSpPr>
          <p:nvPr/>
        </p:nvCxnSpPr>
        <p:spPr>
          <a:xfrm>
            <a:off x="8925470" y="10837999"/>
            <a:ext cx="609228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0AE78A8A-6E1C-18D8-BAB9-6EBD8A14C528}"/>
              </a:ext>
            </a:extLst>
          </p:cNvPr>
          <p:cNvCxnSpPr>
            <a:cxnSpLocks/>
          </p:cNvCxnSpPr>
          <p:nvPr/>
        </p:nvCxnSpPr>
        <p:spPr>
          <a:xfrm>
            <a:off x="8925470" y="11326949"/>
            <a:ext cx="399896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EC33184A-1C8C-7953-7C5D-E958CC672AE0}"/>
              </a:ext>
            </a:extLst>
          </p:cNvPr>
          <p:cNvCxnSpPr>
            <a:cxnSpLocks/>
          </p:cNvCxnSpPr>
          <p:nvPr/>
        </p:nvCxnSpPr>
        <p:spPr>
          <a:xfrm>
            <a:off x="13652500" y="9827411"/>
            <a:ext cx="150495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405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 animBg="1"/>
      <p:bldP spid="13" grpId="0" animBg="1"/>
      <p:bldP spid="1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"/>
          <p:cNvSpPr/>
          <p:nvPr/>
        </p:nvSpPr>
        <p:spPr>
          <a:xfrm>
            <a:off x="1410510" y="435691"/>
            <a:ext cx="21556629" cy="1704394"/>
          </a:xfrm>
          <a:prstGeom prst="roundRect">
            <a:avLst>
              <a:gd name="adj" fmla="val 16667"/>
            </a:avLst>
          </a:prstGeom>
          <a:solidFill>
            <a:srgbClr val="4F2F81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pic>
        <p:nvPicPr>
          <p:cNvPr id="236" name="Google Shape;236;p2"/>
          <p:cNvPicPr preferRelativeResize="0"/>
          <p:nvPr/>
        </p:nvPicPr>
        <p:blipFill rotWithShape="1">
          <a:blip r:embed="rId3">
            <a:alphaModFix/>
          </a:blip>
          <a:srcRect l="-2622" t="-1638" r="-2712" b="-1689"/>
          <a:stretch/>
        </p:blipFill>
        <p:spPr>
          <a:xfrm>
            <a:off x="345329" y="12073456"/>
            <a:ext cx="1001950" cy="1440317"/>
          </a:xfrm>
          <a:prstGeom prst="rect">
            <a:avLst/>
          </a:prstGeom>
          <a:noFill/>
          <a:ln>
            <a:noFill/>
          </a:ln>
        </p:spPr>
      </p:pic>
      <p:sp>
        <p:nvSpPr>
          <p:cNvPr id="237" name="Google Shape;237;p2"/>
          <p:cNvSpPr/>
          <p:nvPr/>
        </p:nvSpPr>
        <p:spPr>
          <a:xfrm>
            <a:off x="1746114" y="2548647"/>
            <a:ext cx="20885420" cy="9941669"/>
          </a:xfrm>
          <a:prstGeom prst="roundRect">
            <a:avLst>
              <a:gd name="adj" fmla="val 2773"/>
            </a:avLst>
          </a:prstGeom>
          <a:solidFill>
            <a:srgbClr val="DFDEE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8" name="Google Shape;238;p2"/>
          <p:cNvSpPr txBox="1"/>
          <p:nvPr/>
        </p:nvSpPr>
        <p:spPr>
          <a:xfrm>
            <a:off x="1746114" y="410745"/>
            <a:ext cx="1567620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0" dirty="0">
                <a:solidFill>
                  <a:schemeClr val="lt1"/>
                </a:solidFill>
                <a:latin typeface="Lato Black"/>
                <a:ea typeface="Lato Black"/>
                <a:cs typeface="Lato Black"/>
                <a:sym typeface="Lato Black"/>
              </a:rPr>
              <a:t>Vocabulary</a:t>
            </a:r>
            <a:endParaRPr dirty="0"/>
          </a:p>
        </p:txBody>
      </p:sp>
      <p:sp>
        <p:nvSpPr>
          <p:cNvPr id="239" name="Google Shape;239;p2"/>
          <p:cNvSpPr txBox="1"/>
          <p:nvPr/>
        </p:nvSpPr>
        <p:spPr>
          <a:xfrm>
            <a:off x="1746114" y="12898878"/>
            <a:ext cx="13365804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/>
          </a:p>
        </p:txBody>
      </p:sp>
      <p:pic>
        <p:nvPicPr>
          <p:cNvPr id="240" name="Google Shape;240;p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091378" y="11393100"/>
            <a:ext cx="2807727" cy="1823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BB0AAD-8015-362F-0CEE-8AAB04AEE55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7163" t="55853" r="28076" b="4513"/>
          <a:stretch/>
        </p:blipFill>
        <p:spPr>
          <a:xfrm>
            <a:off x="2104870" y="5738055"/>
            <a:ext cx="15991399" cy="550511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373835A-F041-8422-5BDD-5F325DE6C1D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7163" t="29232" r="30431" b="41819"/>
          <a:stretch/>
        </p:blipFill>
        <p:spPr>
          <a:xfrm>
            <a:off x="2104870" y="2888344"/>
            <a:ext cx="10083955" cy="2631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F9502A9-ABCB-796B-878C-1ADD651F10A7}"/>
              </a:ext>
            </a:extLst>
          </p:cNvPr>
          <p:cNvSpPr/>
          <p:nvPr/>
        </p:nvSpPr>
        <p:spPr>
          <a:xfrm>
            <a:off x="18691776" y="5765753"/>
            <a:ext cx="2017485" cy="868823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spin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4C4E6FD-564B-E467-FEBD-3FE873C1EA4F}"/>
              </a:ext>
            </a:extLst>
          </p:cNvPr>
          <p:cNvSpPr/>
          <p:nvPr/>
        </p:nvSpPr>
        <p:spPr>
          <a:xfrm>
            <a:off x="18691775" y="7241859"/>
            <a:ext cx="2017485" cy="868823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reach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B747E56-2067-27E5-E294-90F1331363E0}"/>
              </a:ext>
            </a:extLst>
          </p:cNvPr>
          <p:cNvSpPr/>
          <p:nvPr/>
        </p:nvSpPr>
        <p:spPr>
          <a:xfrm>
            <a:off x="18691776" y="4289647"/>
            <a:ext cx="2568670" cy="868823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take off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53B65F5-2CFE-D0F9-4E1C-A791FFBCBBF2}"/>
              </a:ext>
            </a:extLst>
          </p:cNvPr>
          <p:cNvSpPr/>
          <p:nvPr/>
        </p:nvSpPr>
        <p:spPr>
          <a:xfrm>
            <a:off x="18691774" y="8778057"/>
            <a:ext cx="2017485" cy="868823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land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824C9D2-8FF1-5DCA-D1BB-6CC9B8E830D4}"/>
              </a:ext>
            </a:extLst>
          </p:cNvPr>
          <p:cNvSpPr/>
          <p:nvPr/>
        </p:nvSpPr>
        <p:spPr>
          <a:xfrm>
            <a:off x="18691774" y="10314256"/>
            <a:ext cx="3142866" cy="868824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approach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DEAD149-FAF0-62B4-30F6-2BCD05028700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9539" t="80219" r="3248" b="9725"/>
          <a:stretch/>
        </p:blipFill>
        <p:spPr>
          <a:xfrm>
            <a:off x="16330483" y="813516"/>
            <a:ext cx="6636656" cy="1008772"/>
          </a:xfrm>
          <a:prstGeom prst="roundRect">
            <a:avLst/>
          </a:prstGeom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7FA5A159-0735-BD3F-BB63-6AC3BAE686A5}"/>
              </a:ext>
            </a:extLst>
          </p:cNvPr>
          <p:cNvSpPr/>
          <p:nvPr/>
        </p:nvSpPr>
        <p:spPr>
          <a:xfrm>
            <a:off x="16275669" y="2888344"/>
            <a:ext cx="5558971" cy="2384544"/>
          </a:xfrm>
          <a:prstGeom prst="wedgeRoundRectCallout">
            <a:avLst>
              <a:gd name="adj1" fmla="val -39631"/>
              <a:gd name="adj2" fmla="val 80152"/>
              <a:gd name="adj3" fmla="val 16667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i="1" dirty="0">
                <a:solidFill>
                  <a:schemeClr val="bg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Make sentences with these verbs</a:t>
            </a:r>
            <a:endParaRPr lang="en-US" sz="4000" i="1" dirty="0">
              <a:solidFill>
                <a:schemeClr val="bg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986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5624E-6 2.40741E-6 L -0.1996 0.01782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3" y="8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80438E-7 1.2963E-6 L -0.26986 0.1919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93" y="95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5624E-6 -3.51852E-6 L -0.21386 -0.06331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93" y="-31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676E-6 -4.81481E-6 L -0.40017 -0.11284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12" y="-56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5624E-6 3.51852E-6 L -0.25137 0.17708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68" y="88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43"/>
          <p:cNvSpPr/>
          <p:nvPr/>
        </p:nvSpPr>
        <p:spPr>
          <a:xfrm>
            <a:off x="8197209" y="3078351"/>
            <a:ext cx="13966681" cy="5668182"/>
          </a:xfrm>
          <a:prstGeom prst="roundRect">
            <a:avLst>
              <a:gd name="adj" fmla="val 1831"/>
            </a:avLst>
          </a:prstGeom>
          <a:solidFill>
            <a:srgbClr val="FFFFFF">
              <a:alpha val="40000"/>
            </a:srgbClr>
          </a:solidFill>
          <a:ln w="38100" cmpd="sng">
            <a:solidFill>
              <a:srgbClr val="FFFF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lvl="0" algn="ctr"/>
            <a:r>
              <a:rPr lang="en-US" sz="6000" b="1" u="sng" dirty="0">
                <a:ln w="6600">
                  <a:solidFill>
                    <a:srgbClr val="C0504D">
                      <a:lumMod val="20000"/>
                      <a:lumOff val="80000"/>
                    </a:srgbClr>
                  </a:solidFill>
                  <a:prstDash val="solid"/>
                </a:ln>
                <a:solidFill>
                  <a:srgbClr val="C00000"/>
                </a:solidFill>
                <a:effectLst>
                  <a:outerShdw dist="38100" dir="2700000" algn="tl" rotWithShape="0">
                    <a:srgbClr val="C0504D"/>
                  </a:outerShdw>
                </a:effectLst>
              </a:rPr>
              <a:t>RULES</a:t>
            </a:r>
            <a:endParaRPr lang="en-US" sz="3600" b="1" dirty="0">
              <a:ln w="6600">
                <a:solidFill>
                  <a:srgbClr val="C0504D">
                    <a:lumMod val="20000"/>
                    <a:lumOff val="80000"/>
                  </a:srgbClr>
                </a:solidFill>
                <a:prstDash val="solid"/>
              </a:ln>
              <a:solidFill>
                <a:srgbClr val="C00000"/>
              </a:solidFill>
              <a:effectLst>
                <a:outerShdw dist="38100" dir="2700000" algn="tl" rotWithShape="0">
                  <a:srgbClr val="C0504D"/>
                </a:outerShdw>
              </a:effectLst>
            </a:endParaRPr>
          </a:p>
          <a:p>
            <a:pPr marL="1143000" lvl="0" indent="-1143000">
              <a:buFont typeface="Wingdings" panose="05000000000000000000" pitchFamily="2" charset="2"/>
              <a:buChar char="Ø"/>
            </a:pPr>
            <a:r>
              <a:rPr lang="en-US" sz="3600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Can be played in Teams.</a:t>
            </a:r>
          </a:p>
          <a:p>
            <a:pPr marL="1143000" lvl="0" indent="-1143000">
              <a:buFont typeface="Wingdings" panose="05000000000000000000" pitchFamily="2" charset="2"/>
              <a:buChar char="Ø"/>
            </a:pPr>
            <a:r>
              <a:rPr lang="en-US" sz="3600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Look at the picture was given in each question and think of a Word.</a:t>
            </a:r>
          </a:p>
          <a:p>
            <a:pPr marL="1143000" lvl="0" indent="-1143000">
              <a:buFont typeface="Wingdings" panose="05000000000000000000" pitchFamily="2" charset="2"/>
              <a:buChar char="Ø"/>
            </a:pPr>
            <a:r>
              <a:rPr lang="en-US" sz="3600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Try to guess the Letters at a time until find out the Word.</a:t>
            </a:r>
          </a:p>
          <a:p>
            <a:pPr marL="1143000" lvl="0" indent="-1143000">
              <a:buFont typeface="Wingdings" panose="05000000000000000000" pitchFamily="2" charset="2"/>
              <a:buChar char="Ø"/>
            </a:pPr>
            <a:r>
              <a:rPr lang="en-US" sz="3600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If the word does NOT contain the suggested letter, one element of the hangman will appear.</a:t>
            </a:r>
          </a:p>
          <a:p>
            <a:pPr marL="1143000" lvl="0" indent="-1143000">
              <a:buFont typeface="Wingdings" panose="05000000000000000000" pitchFamily="2" charset="2"/>
              <a:buChar char="Ø"/>
            </a:pPr>
            <a:r>
              <a:rPr lang="en-US" sz="3600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There are 10 chances for incorrect letters from the pole on the left.</a:t>
            </a:r>
          </a:p>
          <a:p>
            <a:pPr marL="1143000" lvl="0" indent="-1143000">
              <a:buFont typeface="Wingdings" panose="05000000000000000000" pitchFamily="2" charset="2"/>
              <a:buChar char="Ø"/>
            </a:pPr>
            <a:r>
              <a:rPr lang="en-US" sz="3600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Find out the correct word before all the parts of the hangman appear can Win the game.</a:t>
            </a:r>
          </a:p>
        </p:txBody>
      </p:sp>
      <p:sp>
        <p:nvSpPr>
          <p:cNvPr id="4" name="Oval 3"/>
          <p:cNvSpPr>
            <a:spLocks noChangeAspect="1"/>
          </p:cNvSpPr>
          <p:nvPr/>
        </p:nvSpPr>
        <p:spPr>
          <a:xfrm>
            <a:off x="92932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A</a:t>
            </a:r>
          </a:p>
        </p:txBody>
      </p:sp>
      <p:sp>
        <p:nvSpPr>
          <p:cNvPr id="5" name="Oval 4"/>
          <p:cNvSpPr>
            <a:spLocks noChangeAspect="1"/>
          </p:cNvSpPr>
          <p:nvPr/>
        </p:nvSpPr>
        <p:spPr>
          <a:xfrm>
            <a:off x="103600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B</a:t>
            </a:r>
          </a:p>
        </p:txBody>
      </p:sp>
      <p:sp>
        <p:nvSpPr>
          <p:cNvPr id="6" name="Oval 5"/>
          <p:cNvSpPr>
            <a:spLocks noChangeAspect="1"/>
          </p:cNvSpPr>
          <p:nvPr/>
        </p:nvSpPr>
        <p:spPr>
          <a:xfrm>
            <a:off x="114268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dist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C</a:t>
            </a:r>
          </a:p>
        </p:txBody>
      </p:sp>
      <p:sp>
        <p:nvSpPr>
          <p:cNvPr id="7" name="Oval 6"/>
          <p:cNvSpPr>
            <a:spLocks noChangeAspect="1"/>
          </p:cNvSpPr>
          <p:nvPr/>
        </p:nvSpPr>
        <p:spPr>
          <a:xfrm>
            <a:off x="124936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D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>
          <a:xfrm>
            <a:off x="135604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E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>
          <a:xfrm>
            <a:off x="14627225" y="92106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F</a:t>
            </a:r>
          </a:p>
        </p:txBody>
      </p:sp>
      <p:sp>
        <p:nvSpPr>
          <p:cNvPr id="10" name="Oval 9"/>
          <p:cNvSpPr>
            <a:spLocks noChangeAspect="1"/>
          </p:cNvSpPr>
          <p:nvPr/>
        </p:nvSpPr>
        <p:spPr>
          <a:xfrm>
            <a:off x="156940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G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167608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H</a:t>
            </a:r>
          </a:p>
        </p:txBody>
      </p:sp>
      <p:sp>
        <p:nvSpPr>
          <p:cNvPr id="12" name="Oval 11"/>
          <p:cNvSpPr>
            <a:spLocks noChangeAspect="1"/>
          </p:cNvSpPr>
          <p:nvPr/>
        </p:nvSpPr>
        <p:spPr>
          <a:xfrm>
            <a:off x="178276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I</a:t>
            </a:r>
          </a:p>
        </p:txBody>
      </p:sp>
      <p:sp>
        <p:nvSpPr>
          <p:cNvPr id="13" name="Oval 12"/>
          <p:cNvSpPr>
            <a:spLocks noChangeAspect="1"/>
          </p:cNvSpPr>
          <p:nvPr/>
        </p:nvSpPr>
        <p:spPr>
          <a:xfrm>
            <a:off x="188944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J</a:t>
            </a:r>
          </a:p>
        </p:txBody>
      </p:sp>
      <p:sp>
        <p:nvSpPr>
          <p:cNvPr id="14" name="Oval 13"/>
          <p:cNvSpPr>
            <a:spLocks noChangeAspect="1"/>
          </p:cNvSpPr>
          <p:nvPr/>
        </p:nvSpPr>
        <p:spPr>
          <a:xfrm>
            <a:off x="19952079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K</a:t>
            </a:r>
          </a:p>
        </p:txBody>
      </p:sp>
      <p:sp>
        <p:nvSpPr>
          <p:cNvPr id="16" name="Oval 15"/>
          <p:cNvSpPr>
            <a:spLocks noChangeAspect="1"/>
          </p:cNvSpPr>
          <p:nvPr/>
        </p:nvSpPr>
        <p:spPr>
          <a:xfrm>
            <a:off x="9293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L</a:t>
            </a:r>
          </a:p>
        </p:txBody>
      </p:sp>
      <p:sp>
        <p:nvSpPr>
          <p:cNvPr id="17" name="Oval 16"/>
          <p:cNvSpPr>
            <a:spLocks noChangeAspect="1"/>
          </p:cNvSpPr>
          <p:nvPr/>
        </p:nvSpPr>
        <p:spPr>
          <a:xfrm>
            <a:off x="10360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M</a:t>
            </a:r>
          </a:p>
        </p:txBody>
      </p:sp>
      <p:sp>
        <p:nvSpPr>
          <p:cNvPr id="18" name="Oval 17"/>
          <p:cNvSpPr>
            <a:spLocks noChangeAspect="1"/>
          </p:cNvSpPr>
          <p:nvPr/>
        </p:nvSpPr>
        <p:spPr>
          <a:xfrm>
            <a:off x="11426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N</a:t>
            </a: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12493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O</a:t>
            </a: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13560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P</a:t>
            </a:r>
          </a:p>
        </p:txBody>
      </p:sp>
      <p:sp>
        <p:nvSpPr>
          <p:cNvPr id="21" name="Oval 20"/>
          <p:cNvSpPr>
            <a:spLocks noChangeAspect="1"/>
          </p:cNvSpPr>
          <p:nvPr/>
        </p:nvSpPr>
        <p:spPr>
          <a:xfrm>
            <a:off x="14627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Q</a:t>
            </a: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15694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R</a:t>
            </a:r>
          </a:p>
        </p:txBody>
      </p:sp>
      <p:sp>
        <p:nvSpPr>
          <p:cNvPr id="23" name="Oval 22"/>
          <p:cNvSpPr>
            <a:spLocks noChangeAspect="1"/>
          </p:cNvSpPr>
          <p:nvPr/>
        </p:nvSpPr>
        <p:spPr>
          <a:xfrm>
            <a:off x="16760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S</a:t>
            </a:r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17827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T</a:t>
            </a:r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18894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U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>
          <a:xfrm>
            <a:off x="19961225" y="1070632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V</a:t>
            </a: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92932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187200" rIns="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W</a:t>
            </a:r>
          </a:p>
        </p:txBody>
      </p:sp>
      <p:sp>
        <p:nvSpPr>
          <p:cNvPr id="28" name="Oval 27"/>
          <p:cNvSpPr>
            <a:spLocks noChangeAspect="1"/>
          </p:cNvSpPr>
          <p:nvPr/>
        </p:nvSpPr>
        <p:spPr>
          <a:xfrm>
            <a:off x="103600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X</a:t>
            </a:r>
          </a:p>
        </p:txBody>
      </p:sp>
      <p:sp>
        <p:nvSpPr>
          <p:cNvPr id="29" name="Oval 28"/>
          <p:cNvSpPr>
            <a:spLocks noChangeAspect="1"/>
          </p:cNvSpPr>
          <p:nvPr/>
        </p:nvSpPr>
        <p:spPr>
          <a:xfrm>
            <a:off x="114268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07857" y="383193"/>
            <a:ext cx="17459432" cy="9787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1828800">
              <a:lnSpc>
                <a:spcPct val="90000"/>
              </a:lnSpc>
              <a:buClrTx/>
              <a:defRPr/>
            </a:pPr>
            <a:r>
              <a:rPr lang="en-US" sz="6400" kern="1200" dirty="0">
                <a:ln w="3175" cmpd="sng">
                  <a:solidFill>
                    <a:prstClr val="black"/>
                  </a:solidFill>
                </a:ln>
                <a:solidFill>
                  <a:prstClr val="black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Guess the word</a:t>
            </a:r>
            <a:endParaRPr lang="en-US" sz="7200" kern="1200" dirty="0">
              <a:ln w="3175" cmpd="sng">
                <a:solidFill>
                  <a:prstClr val="black"/>
                </a:solidFill>
              </a:ln>
              <a:solidFill>
                <a:prstClr val="black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Black"/>
              <a:ea typeface="+mn-ea"/>
              <a:cs typeface="Arial Black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-3959558" y="-10858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014988" y="-11223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0210468" y="-11150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048679" y="-11117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59" name="Rectangle 58"/>
          <p:cNvSpPr/>
          <p:nvPr/>
        </p:nvSpPr>
        <p:spPr>
          <a:xfrm>
            <a:off x="27365584" y="-6467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60" name="Rectangle 59"/>
          <p:cNvSpPr/>
          <p:nvPr/>
        </p:nvSpPr>
        <p:spPr>
          <a:xfrm>
            <a:off x="20696609" y="-5977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61" name="Rectangle 60"/>
          <p:cNvSpPr/>
          <p:nvPr/>
        </p:nvSpPr>
        <p:spPr>
          <a:xfrm>
            <a:off x="17157959" y="-5983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62" name="Rectangle 61"/>
          <p:cNvSpPr/>
          <p:nvPr/>
        </p:nvSpPr>
        <p:spPr>
          <a:xfrm>
            <a:off x="8970775" y="-6162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3678913" y="-6086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64" name="Rectangle 63"/>
          <p:cNvSpPr/>
          <p:nvPr/>
        </p:nvSpPr>
        <p:spPr>
          <a:xfrm>
            <a:off x="4891558" y="-5853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801101" y="-5853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66" name="Rectangle 65"/>
          <p:cNvSpPr/>
          <p:nvPr/>
        </p:nvSpPr>
        <p:spPr>
          <a:xfrm>
            <a:off x="-3487240" y="-5792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67" name="Rectangle 66"/>
          <p:cNvSpPr/>
          <p:nvPr/>
        </p:nvSpPr>
        <p:spPr>
          <a:xfrm>
            <a:off x="-6586189" y="-5810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68" name="Rectangle 67"/>
          <p:cNvSpPr/>
          <p:nvPr/>
        </p:nvSpPr>
        <p:spPr>
          <a:xfrm>
            <a:off x="-9407998" y="-5829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69" name="Rectangle 68"/>
          <p:cNvSpPr/>
          <p:nvPr/>
        </p:nvSpPr>
        <p:spPr>
          <a:xfrm>
            <a:off x="16981285" y="-11178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3554656" y="-11223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15" name="Oval 14"/>
          <p:cNvSpPr>
            <a:spLocks noChangeAspect="1"/>
          </p:cNvSpPr>
          <p:nvPr/>
        </p:nvSpPr>
        <p:spPr>
          <a:xfrm>
            <a:off x="124936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Z</a:t>
            </a:r>
          </a:p>
        </p:txBody>
      </p:sp>
      <p:sp>
        <p:nvSpPr>
          <p:cNvPr id="71" name="Rectangle 70"/>
          <p:cNvSpPr/>
          <p:nvPr/>
        </p:nvSpPr>
        <p:spPr>
          <a:xfrm>
            <a:off x="-11429345" y="-15609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2" name="Rectangle 71"/>
          <p:cNvSpPr/>
          <p:nvPr/>
        </p:nvSpPr>
        <p:spPr>
          <a:xfrm>
            <a:off x="-11124545" y="-15304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3" name="Rectangle 72"/>
          <p:cNvSpPr/>
          <p:nvPr/>
        </p:nvSpPr>
        <p:spPr>
          <a:xfrm>
            <a:off x="-10819745" y="-14999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4" name="Rectangle 73"/>
          <p:cNvSpPr/>
          <p:nvPr/>
        </p:nvSpPr>
        <p:spPr>
          <a:xfrm>
            <a:off x="-10514945" y="-146946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5" name="Rectangle 74"/>
          <p:cNvSpPr/>
          <p:nvPr/>
        </p:nvSpPr>
        <p:spPr>
          <a:xfrm>
            <a:off x="-10210145" y="-143898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6" name="Rectangle 75"/>
          <p:cNvSpPr/>
          <p:nvPr/>
        </p:nvSpPr>
        <p:spPr>
          <a:xfrm>
            <a:off x="-9905345" y="-14085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7" name="Rectangle 76"/>
          <p:cNvSpPr/>
          <p:nvPr/>
        </p:nvSpPr>
        <p:spPr>
          <a:xfrm>
            <a:off x="-9600579" y="-13780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8" name="Rectangle 77"/>
          <p:cNvSpPr/>
          <p:nvPr/>
        </p:nvSpPr>
        <p:spPr>
          <a:xfrm>
            <a:off x="-9295779" y="-13475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-8990979" y="-1305634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80" name="Rectangle 79"/>
          <p:cNvSpPr/>
          <p:nvPr/>
        </p:nvSpPr>
        <p:spPr>
          <a:xfrm>
            <a:off x="-7168351" y="-15910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2" name="Rectangle 81"/>
          <p:cNvSpPr/>
          <p:nvPr/>
        </p:nvSpPr>
        <p:spPr>
          <a:xfrm>
            <a:off x="-6863551" y="-15605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-6558751" y="-15301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4" name="Rectangle 83"/>
          <p:cNvSpPr/>
          <p:nvPr/>
        </p:nvSpPr>
        <p:spPr>
          <a:xfrm>
            <a:off x="-6253951" y="-14996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5" name="Rectangle 84"/>
          <p:cNvSpPr/>
          <p:nvPr/>
        </p:nvSpPr>
        <p:spPr>
          <a:xfrm>
            <a:off x="-5949151" y="-146914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6" name="Rectangle 85"/>
          <p:cNvSpPr/>
          <p:nvPr/>
        </p:nvSpPr>
        <p:spPr>
          <a:xfrm>
            <a:off x="-5644351" y="-14386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7" name="Rectangle 86"/>
          <p:cNvSpPr/>
          <p:nvPr/>
        </p:nvSpPr>
        <p:spPr>
          <a:xfrm>
            <a:off x="-5339551" y="-14081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-5034785" y="-13777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-4729985" y="-13472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90" name="Rectangle 89"/>
          <p:cNvSpPr/>
          <p:nvPr/>
        </p:nvSpPr>
        <p:spPr>
          <a:xfrm>
            <a:off x="-3746211" y="-15982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-3441411" y="-15678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2" name="Rectangle 91"/>
          <p:cNvSpPr/>
          <p:nvPr/>
        </p:nvSpPr>
        <p:spPr>
          <a:xfrm>
            <a:off x="-3136611" y="-15373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3" name="Rectangle 92"/>
          <p:cNvSpPr/>
          <p:nvPr/>
        </p:nvSpPr>
        <p:spPr>
          <a:xfrm>
            <a:off x="-2831811" y="-15068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4" name="Rectangle 93"/>
          <p:cNvSpPr/>
          <p:nvPr/>
        </p:nvSpPr>
        <p:spPr>
          <a:xfrm>
            <a:off x="-2527011" y="-147637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5" name="Rectangle 94"/>
          <p:cNvSpPr/>
          <p:nvPr/>
        </p:nvSpPr>
        <p:spPr>
          <a:xfrm>
            <a:off x="-2222211" y="-14458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6" name="Rectangle 95"/>
          <p:cNvSpPr/>
          <p:nvPr/>
        </p:nvSpPr>
        <p:spPr>
          <a:xfrm>
            <a:off x="-1917411" y="-14154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7" name="Rectangle 96"/>
          <p:cNvSpPr/>
          <p:nvPr/>
        </p:nvSpPr>
        <p:spPr>
          <a:xfrm>
            <a:off x="-1612645" y="-13849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736981" y="-13544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9" name="Rectangle 98"/>
          <p:cNvSpPr/>
          <p:nvPr/>
        </p:nvSpPr>
        <p:spPr>
          <a:xfrm>
            <a:off x="2243359" y="-16098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2548159" y="-15793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2852959" y="-15488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3157759" y="-15183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3" name="Rectangle 102"/>
          <p:cNvSpPr/>
          <p:nvPr/>
        </p:nvSpPr>
        <p:spPr>
          <a:xfrm>
            <a:off x="3462559" y="-148791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767359" y="-14574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4072159" y="-14269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376959" y="-13964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4681725" y="-13659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8794530" y="-16268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099330" y="-15964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404130" y="-15659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708930" y="-15354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10013730" y="-15049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0318530" y="-14744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10623330" y="-14440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10928130" y="-14135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11232930" y="-13830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11537730" y="-13525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12664400" y="-16432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8" name="Rectangle 127"/>
          <p:cNvSpPr/>
          <p:nvPr/>
        </p:nvSpPr>
        <p:spPr>
          <a:xfrm>
            <a:off x="12969200" y="-16127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13274000" y="-15822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3578800" y="-15517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13883600" y="-152128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14188400" y="-14908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4493200" y="-14603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14798000" y="-14298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15102800" y="-13993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5845362" y="-16554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16150162" y="-16250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16454962" y="-15945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0" name="Rectangle 139"/>
          <p:cNvSpPr/>
          <p:nvPr/>
        </p:nvSpPr>
        <p:spPr>
          <a:xfrm>
            <a:off x="16759762" y="-15640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17064562" y="-153356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17369362" y="-15030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17674162" y="-14726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4" name="Rectangle 143"/>
          <p:cNvSpPr/>
          <p:nvPr/>
        </p:nvSpPr>
        <p:spPr>
          <a:xfrm>
            <a:off x="17978962" y="-14421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8283762" y="-14116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6" name="Rectangle 145"/>
          <p:cNvSpPr/>
          <p:nvPr/>
        </p:nvSpPr>
        <p:spPr>
          <a:xfrm>
            <a:off x="-9039321" y="-10743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7" name="Rectangle 146"/>
          <p:cNvSpPr/>
          <p:nvPr/>
        </p:nvSpPr>
        <p:spPr>
          <a:xfrm>
            <a:off x="-8734521" y="-10438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-8429721" y="-10134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9" name="Rectangle 148"/>
          <p:cNvSpPr/>
          <p:nvPr/>
        </p:nvSpPr>
        <p:spPr>
          <a:xfrm>
            <a:off x="-8124921" y="-9829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0" name="Rectangle 149"/>
          <p:cNvSpPr/>
          <p:nvPr/>
        </p:nvSpPr>
        <p:spPr>
          <a:xfrm>
            <a:off x="-7820121" y="-9524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1" name="Rectangle 150"/>
          <p:cNvSpPr/>
          <p:nvPr/>
        </p:nvSpPr>
        <p:spPr>
          <a:xfrm>
            <a:off x="-7515321" y="-9219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2" name="Rectangle 151"/>
          <p:cNvSpPr/>
          <p:nvPr/>
        </p:nvSpPr>
        <p:spPr>
          <a:xfrm>
            <a:off x="-7210521" y="-8914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3" name="Rectangle 152"/>
          <p:cNvSpPr/>
          <p:nvPr/>
        </p:nvSpPr>
        <p:spPr>
          <a:xfrm>
            <a:off x="-6905721" y="-8610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4" name="Rectangle 153"/>
          <p:cNvSpPr/>
          <p:nvPr/>
        </p:nvSpPr>
        <p:spPr>
          <a:xfrm>
            <a:off x="-6600921" y="-8305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5" name="Rectangle 154"/>
          <p:cNvSpPr/>
          <p:nvPr/>
        </p:nvSpPr>
        <p:spPr>
          <a:xfrm>
            <a:off x="-6296121" y="-8000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-6667116" y="-10744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7" name="Rectangle 156"/>
          <p:cNvSpPr/>
          <p:nvPr/>
        </p:nvSpPr>
        <p:spPr>
          <a:xfrm>
            <a:off x="-6362316" y="-10439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-6057516" y="-10134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-5752716" y="-9829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-5447916" y="-9524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-5143116" y="-9220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2" name="Rectangle 161"/>
          <p:cNvSpPr/>
          <p:nvPr/>
        </p:nvSpPr>
        <p:spPr>
          <a:xfrm>
            <a:off x="-4838316" y="-8915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3" name="Rectangle 162"/>
          <p:cNvSpPr/>
          <p:nvPr/>
        </p:nvSpPr>
        <p:spPr>
          <a:xfrm>
            <a:off x="-4533516" y="-8610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-4228716" y="-8305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-3923916" y="-8000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6" name="Rectangle 165"/>
          <p:cNvSpPr/>
          <p:nvPr/>
        </p:nvSpPr>
        <p:spPr>
          <a:xfrm>
            <a:off x="-3654758" y="-10553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7" name="Rectangle 166"/>
          <p:cNvSpPr/>
          <p:nvPr/>
        </p:nvSpPr>
        <p:spPr>
          <a:xfrm>
            <a:off x="-3349958" y="-10249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-3045158" y="-9944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9" name="Rectangle 168"/>
          <p:cNvSpPr/>
          <p:nvPr/>
        </p:nvSpPr>
        <p:spPr>
          <a:xfrm>
            <a:off x="-2740358" y="-9639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-2435558" y="-9334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-2130758" y="-9029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-1825958" y="-8725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3" name="Rectangle 172"/>
          <p:cNvSpPr/>
          <p:nvPr/>
        </p:nvSpPr>
        <p:spPr>
          <a:xfrm>
            <a:off x="1523668" y="-8420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1828468" y="-8115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2319788" y="-10918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2624588" y="-10613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2929388" y="-10308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3234188" y="-10003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538988" y="-9699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843788" y="-9394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4148588" y="-9089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4453388" y="-8784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4758188" y="-8479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4" name="Rectangle 183"/>
          <p:cNvSpPr/>
          <p:nvPr/>
        </p:nvSpPr>
        <p:spPr>
          <a:xfrm>
            <a:off x="6353479" y="-10812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6658279" y="-10507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6" name="Rectangle 185"/>
          <p:cNvSpPr/>
          <p:nvPr/>
        </p:nvSpPr>
        <p:spPr>
          <a:xfrm>
            <a:off x="6963079" y="-10202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267879" y="-9898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7572679" y="-9593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9" name="Rectangle 188"/>
          <p:cNvSpPr/>
          <p:nvPr/>
        </p:nvSpPr>
        <p:spPr>
          <a:xfrm>
            <a:off x="7877479" y="-9288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0" name="Rectangle 189"/>
          <p:cNvSpPr/>
          <p:nvPr/>
        </p:nvSpPr>
        <p:spPr>
          <a:xfrm>
            <a:off x="8182279" y="-8983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8487079" y="-8678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2" name="Rectangle 191"/>
          <p:cNvSpPr/>
          <p:nvPr/>
        </p:nvSpPr>
        <p:spPr>
          <a:xfrm>
            <a:off x="8791879" y="-8374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3" name="Rectangle 192"/>
          <p:cNvSpPr/>
          <p:nvPr/>
        </p:nvSpPr>
        <p:spPr>
          <a:xfrm>
            <a:off x="10515268" y="-10846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4" name="Rectangle 193"/>
          <p:cNvSpPr/>
          <p:nvPr/>
        </p:nvSpPr>
        <p:spPr>
          <a:xfrm>
            <a:off x="10820068" y="-10541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5" name="Rectangle 194"/>
          <p:cNvSpPr/>
          <p:nvPr/>
        </p:nvSpPr>
        <p:spPr>
          <a:xfrm>
            <a:off x="11124868" y="-10236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6" name="Rectangle 195"/>
          <p:cNvSpPr/>
          <p:nvPr/>
        </p:nvSpPr>
        <p:spPr>
          <a:xfrm>
            <a:off x="11429668" y="-9931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7" name="Rectangle 196"/>
          <p:cNvSpPr/>
          <p:nvPr/>
        </p:nvSpPr>
        <p:spPr>
          <a:xfrm>
            <a:off x="11734468" y="-9626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8" name="Rectangle 197"/>
          <p:cNvSpPr/>
          <p:nvPr/>
        </p:nvSpPr>
        <p:spPr>
          <a:xfrm>
            <a:off x="12039268" y="-9322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9" name="Rectangle 198"/>
          <p:cNvSpPr/>
          <p:nvPr/>
        </p:nvSpPr>
        <p:spPr>
          <a:xfrm>
            <a:off x="12344068" y="-9017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12648868" y="-8712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1" name="Rectangle 200"/>
          <p:cNvSpPr/>
          <p:nvPr/>
        </p:nvSpPr>
        <p:spPr>
          <a:xfrm>
            <a:off x="12953668" y="-8407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13859456" y="-10918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14164256" y="-10613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14469056" y="-10308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5" name="Rectangle 204"/>
          <p:cNvSpPr/>
          <p:nvPr/>
        </p:nvSpPr>
        <p:spPr>
          <a:xfrm>
            <a:off x="14773856" y="-10003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6" name="Rectangle 205"/>
          <p:cNvSpPr/>
          <p:nvPr/>
        </p:nvSpPr>
        <p:spPr>
          <a:xfrm>
            <a:off x="15078656" y="-9699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7" name="Rectangle 206"/>
          <p:cNvSpPr/>
          <p:nvPr/>
        </p:nvSpPr>
        <p:spPr>
          <a:xfrm>
            <a:off x="15383456" y="-9394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15688256" y="-9089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9" name="Rectangle 208"/>
          <p:cNvSpPr/>
          <p:nvPr/>
        </p:nvSpPr>
        <p:spPr>
          <a:xfrm>
            <a:off x="15993056" y="-8784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0" name="Rectangle 209"/>
          <p:cNvSpPr/>
          <p:nvPr/>
        </p:nvSpPr>
        <p:spPr>
          <a:xfrm>
            <a:off x="16297856" y="-8479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1" name="Rectangle 210"/>
          <p:cNvSpPr/>
          <p:nvPr/>
        </p:nvSpPr>
        <p:spPr>
          <a:xfrm>
            <a:off x="17286085" y="-10874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2" name="Rectangle 211"/>
          <p:cNvSpPr/>
          <p:nvPr/>
        </p:nvSpPr>
        <p:spPr>
          <a:xfrm>
            <a:off x="17590885" y="-10569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3" name="Rectangle 212"/>
          <p:cNvSpPr/>
          <p:nvPr/>
        </p:nvSpPr>
        <p:spPr>
          <a:xfrm>
            <a:off x="17895685" y="-10264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4" name="Rectangle 213"/>
          <p:cNvSpPr/>
          <p:nvPr/>
        </p:nvSpPr>
        <p:spPr>
          <a:xfrm>
            <a:off x="18200485" y="-9959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5" name="Rectangle 214"/>
          <p:cNvSpPr/>
          <p:nvPr/>
        </p:nvSpPr>
        <p:spPr>
          <a:xfrm>
            <a:off x="18505285" y="-9654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6" name="Rectangle 215"/>
          <p:cNvSpPr/>
          <p:nvPr/>
        </p:nvSpPr>
        <p:spPr>
          <a:xfrm>
            <a:off x="18810085" y="-9350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7" name="Rectangle 216"/>
          <p:cNvSpPr/>
          <p:nvPr/>
        </p:nvSpPr>
        <p:spPr>
          <a:xfrm>
            <a:off x="19114885" y="-9045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19419685" y="-8740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9" name="Rectangle 218"/>
          <p:cNvSpPr/>
          <p:nvPr/>
        </p:nvSpPr>
        <p:spPr>
          <a:xfrm>
            <a:off x="19724485" y="-8435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20" name="Rectangle 219"/>
          <p:cNvSpPr/>
          <p:nvPr/>
        </p:nvSpPr>
        <p:spPr>
          <a:xfrm>
            <a:off x="-9103198" y="-5525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1" name="Rectangle 220"/>
          <p:cNvSpPr/>
          <p:nvPr/>
        </p:nvSpPr>
        <p:spPr>
          <a:xfrm>
            <a:off x="-8798398" y="-5220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2" name="Rectangle 221"/>
          <p:cNvSpPr/>
          <p:nvPr/>
        </p:nvSpPr>
        <p:spPr>
          <a:xfrm>
            <a:off x="-8493598" y="-4915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-8188798" y="-4610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4" name="Rectangle 223"/>
          <p:cNvSpPr/>
          <p:nvPr/>
        </p:nvSpPr>
        <p:spPr>
          <a:xfrm>
            <a:off x="-7883998" y="-4305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5" name="Rectangle 224"/>
          <p:cNvSpPr/>
          <p:nvPr/>
        </p:nvSpPr>
        <p:spPr>
          <a:xfrm>
            <a:off x="-7579198" y="-4001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-7274398" y="-3696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-6969598" y="-3391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8" name="Rectangle 227"/>
          <p:cNvSpPr/>
          <p:nvPr/>
        </p:nvSpPr>
        <p:spPr>
          <a:xfrm>
            <a:off x="-6664798" y="-3086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9" name="Rectangle 228"/>
          <p:cNvSpPr/>
          <p:nvPr/>
        </p:nvSpPr>
        <p:spPr>
          <a:xfrm>
            <a:off x="-6281389" y="-5506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0" name="Rectangle 229"/>
          <p:cNvSpPr/>
          <p:nvPr/>
        </p:nvSpPr>
        <p:spPr>
          <a:xfrm>
            <a:off x="-5976589" y="-5201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1" name="Rectangle 230"/>
          <p:cNvSpPr/>
          <p:nvPr/>
        </p:nvSpPr>
        <p:spPr>
          <a:xfrm>
            <a:off x="-5671789" y="-4896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2" name="Rectangle 231"/>
          <p:cNvSpPr/>
          <p:nvPr/>
        </p:nvSpPr>
        <p:spPr>
          <a:xfrm>
            <a:off x="-5366989" y="-4591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3" name="Rectangle 232"/>
          <p:cNvSpPr/>
          <p:nvPr/>
        </p:nvSpPr>
        <p:spPr>
          <a:xfrm>
            <a:off x="-5062189" y="-4286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4" name="Rectangle 233"/>
          <p:cNvSpPr/>
          <p:nvPr/>
        </p:nvSpPr>
        <p:spPr>
          <a:xfrm>
            <a:off x="-4757389" y="-3982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-4452589" y="-3677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6" name="Rectangle 235"/>
          <p:cNvSpPr/>
          <p:nvPr/>
        </p:nvSpPr>
        <p:spPr>
          <a:xfrm>
            <a:off x="-4147789" y="-3372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7" name="Rectangle 236"/>
          <p:cNvSpPr/>
          <p:nvPr/>
        </p:nvSpPr>
        <p:spPr>
          <a:xfrm>
            <a:off x="-3842989" y="-3067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-3182440" y="-5487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39" name="Rectangle 238"/>
          <p:cNvSpPr/>
          <p:nvPr/>
        </p:nvSpPr>
        <p:spPr>
          <a:xfrm>
            <a:off x="-2877640" y="-5182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0" name="Rectangle 239"/>
          <p:cNvSpPr/>
          <p:nvPr/>
        </p:nvSpPr>
        <p:spPr>
          <a:xfrm>
            <a:off x="-2572840" y="-4877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-2268040" y="-4572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2" name="Rectangle 241"/>
          <p:cNvSpPr/>
          <p:nvPr/>
        </p:nvSpPr>
        <p:spPr>
          <a:xfrm>
            <a:off x="-1963240" y="-4268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3" name="Rectangle 242"/>
          <p:cNvSpPr/>
          <p:nvPr/>
        </p:nvSpPr>
        <p:spPr>
          <a:xfrm>
            <a:off x="-1658440" y="-3963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4" name="Rectangle 243"/>
          <p:cNvSpPr/>
          <p:nvPr/>
        </p:nvSpPr>
        <p:spPr>
          <a:xfrm>
            <a:off x="1691185" y="-3658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5" name="Rectangle 244"/>
          <p:cNvSpPr/>
          <p:nvPr/>
        </p:nvSpPr>
        <p:spPr>
          <a:xfrm>
            <a:off x="1995985" y="-3353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6" name="Rectangle 245"/>
          <p:cNvSpPr/>
          <p:nvPr/>
        </p:nvSpPr>
        <p:spPr>
          <a:xfrm>
            <a:off x="1901605" y="-3048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8" name="Rectangle 247"/>
          <p:cNvSpPr/>
          <p:nvPr/>
        </p:nvSpPr>
        <p:spPr>
          <a:xfrm>
            <a:off x="2105901" y="-5548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49" name="Rectangle 248"/>
          <p:cNvSpPr/>
          <p:nvPr/>
        </p:nvSpPr>
        <p:spPr>
          <a:xfrm>
            <a:off x="2410701" y="-5243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0" name="Rectangle 249"/>
          <p:cNvSpPr/>
          <p:nvPr/>
        </p:nvSpPr>
        <p:spPr>
          <a:xfrm>
            <a:off x="2715501" y="-4938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3020301" y="-4634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2" name="Rectangle 251"/>
          <p:cNvSpPr/>
          <p:nvPr/>
        </p:nvSpPr>
        <p:spPr>
          <a:xfrm>
            <a:off x="3325101" y="-4329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3" name="Rectangle 252"/>
          <p:cNvSpPr/>
          <p:nvPr/>
        </p:nvSpPr>
        <p:spPr>
          <a:xfrm>
            <a:off x="3629901" y="-4024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4" name="Rectangle 253"/>
          <p:cNvSpPr/>
          <p:nvPr/>
        </p:nvSpPr>
        <p:spPr>
          <a:xfrm>
            <a:off x="3934701" y="-3719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5" name="Rectangle 254"/>
          <p:cNvSpPr/>
          <p:nvPr/>
        </p:nvSpPr>
        <p:spPr>
          <a:xfrm>
            <a:off x="4239501" y="-3414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4544301" y="-3110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7" name="Rectangle 256"/>
          <p:cNvSpPr/>
          <p:nvPr/>
        </p:nvSpPr>
        <p:spPr>
          <a:xfrm>
            <a:off x="5196358" y="-5548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8" name="Rectangle 257"/>
          <p:cNvSpPr/>
          <p:nvPr/>
        </p:nvSpPr>
        <p:spPr>
          <a:xfrm>
            <a:off x="5501158" y="-5243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9" name="Rectangle 258"/>
          <p:cNvSpPr/>
          <p:nvPr/>
        </p:nvSpPr>
        <p:spPr>
          <a:xfrm>
            <a:off x="5805958" y="-49388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0" name="Rectangle 259"/>
          <p:cNvSpPr/>
          <p:nvPr/>
        </p:nvSpPr>
        <p:spPr>
          <a:xfrm>
            <a:off x="6110758" y="-46340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1" name="Rectangle 260"/>
          <p:cNvSpPr/>
          <p:nvPr/>
        </p:nvSpPr>
        <p:spPr>
          <a:xfrm>
            <a:off x="6415558" y="-4329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2" name="Rectangle 261"/>
          <p:cNvSpPr/>
          <p:nvPr/>
        </p:nvSpPr>
        <p:spPr>
          <a:xfrm>
            <a:off x="6720358" y="-4024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3" name="Rectangle 262"/>
          <p:cNvSpPr/>
          <p:nvPr/>
        </p:nvSpPr>
        <p:spPr>
          <a:xfrm>
            <a:off x="7025158" y="-3719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4" name="Rectangle 263"/>
          <p:cNvSpPr/>
          <p:nvPr/>
        </p:nvSpPr>
        <p:spPr>
          <a:xfrm>
            <a:off x="7430268" y="-3464194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9275575" y="-5857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9580375" y="-5553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8" name="Rectangle 267"/>
          <p:cNvSpPr/>
          <p:nvPr/>
        </p:nvSpPr>
        <p:spPr>
          <a:xfrm>
            <a:off x="9885175" y="-5248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9" name="Rectangle 268"/>
          <p:cNvSpPr/>
          <p:nvPr/>
        </p:nvSpPr>
        <p:spPr>
          <a:xfrm>
            <a:off x="10189975" y="-4943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10494775" y="-4638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10799575" y="-4333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2" name="Rectangle 271"/>
          <p:cNvSpPr/>
          <p:nvPr/>
        </p:nvSpPr>
        <p:spPr>
          <a:xfrm>
            <a:off x="11104375" y="-4029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3" name="Rectangle 272"/>
          <p:cNvSpPr/>
          <p:nvPr/>
        </p:nvSpPr>
        <p:spPr>
          <a:xfrm>
            <a:off x="11409175" y="-3724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4" name="Rectangle 273"/>
          <p:cNvSpPr/>
          <p:nvPr/>
        </p:nvSpPr>
        <p:spPr>
          <a:xfrm>
            <a:off x="11713975" y="-3419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5" name="Rectangle 274"/>
          <p:cNvSpPr/>
          <p:nvPr/>
        </p:nvSpPr>
        <p:spPr>
          <a:xfrm>
            <a:off x="12890759" y="-5781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6" name="Rectangle 275"/>
          <p:cNvSpPr/>
          <p:nvPr/>
        </p:nvSpPr>
        <p:spPr>
          <a:xfrm>
            <a:off x="13195559" y="-5476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7" name="Rectangle 276"/>
          <p:cNvSpPr/>
          <p:nvPr/>
        </p:nvSpPr>
        <p:spPr>
          <a:xfrm>
            <a:off x="13500359" y="-5171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8" name="Rectangle 277"/>
          <p:cNvSpPr/>
          <p:nvPr/>
        </p:nvSpPr>
        <p:spPr>
          <a:xfrm>
            <a:off x="13805159" y="-4866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9" name="Rectangle 278"/>
          <p:cNvSpPr/>
          <p:nvPr/>
        </p:nvSpPr>
        <p:spPr>
          <a:xfrm>
            <a:off x="14109959" y="-4562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0" name="Rectangle 279"/>
          <p:cNvSpPr/>
          <p:nvPr/>
        </p:nvSpPr>
        <p:spPr>
          <a:xfrm>
            <a:off x="14414759" y="-4257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1" name="Rectangle 280"/>
          <p:cNvSpPr/>
          <p:nvPr/>
        </p:nvSpPr>
        <p:spPr>
          <a:xfrm>
            <a:off x="14719559" y="-3952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2" name="Rectangle 281"/>
          <p:cNvSpPr/>
          <p:nvPr/>
        </p:nvSpPr>
        <p:spPr>
          <a:xfrm>
            <a:off x="15024359" y="-3647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3" name="Rectangle 282"/>
          <p:cNvSpPr/>
          <p:nvPr/>
        </p:nvSpPr>
        <p:spPr>
          <a:xfrm>
            <a:off x="14414759" y="-3342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16369805" y="-5678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16674605" y="-5374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16979405" y="-5069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7" name="Rectangle 286"/>
          <p:cNvSpPr/>
          <p:nvPr/>
        </p:nvSpPr>
        <p:spPr>
          <a:xfrm>
            <a:off x="17284205" y="-4764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8" name="Rectangle 287"/>
          <p:cNvSpPr/>
          <p:nvPr/>
        </p:nvSpPr>
        <p:spPr>
          <a:xfrm>
            <a:off x="17589005" y="-4459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9" name="Rectangle 288"/>
          <p:cNvSpPr/>
          <p:nvPr/>
        </p:nvSpPr>
        <p:spPr>
          <a:xfrm>
            <a:off x="17893805" y="-4154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0" name="Rectangle 289"/>
          <p:cNvSpPr/>
          <p:nvPr/>
        </p:nvSpPr>
        <p:spPr>
          <a:xfrm>
            <a:off x="18198605" y="-3850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1" name="Rectangle 290"/>
          <p:cNvSpPr/>
          <p:nvPr/>
        </p:nvSpPr>
        <p:spPr>
          <a:xfrm>
            <a:off x="18503405" y="-3545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2" name="Rectangle 291"/>
          <p:cNvSpPr/>
          <p:nvPr/>
        </p:nvSpPr>
        <p:spPr>
          <a:xfrm>
            <a:off x="18808205" y="-3240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3" name="Rectangle 292"/>
          <p:cNvSpPr/>
          <p:nvPr/>
        </p:nvSpPr>
        <p:spPr>
          <a:xfrm>
            <a:off x="19113005" y="-2935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4" name="Rectangle 293"/>
          <p:cNvSpPr/>
          <p:nvPr/>
        </p:nvSpPr>
        <p:spPr>
          <a:xfrm>
            <a:off x="19908455" y="-5672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5" name="Rectangle 294"/>
          <p:cNvSpPr/>
          <p:nvPr/>
        </p:nvSpPr>
        <p:spPr>
          <a:xfrm>
            <a:off x="20213255" y="-5368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6" name="Rectangle 295"/>
          <p:cNvSpPr/>
          <p:nvPr/>
        </p:nvSpPr>
        <p:spPr>
          <a:xfrm>
            <a:off x="20518055" y="-5063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7" name="Rectangle 296"/>
          <p:cNvSpPr/>
          <p:nvPr/>
        </p:nvSpPr>
        <p:spPr>
          <a:xfrm>
            <a:off x="20822855" y="-4758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8" name="Rectangle 297"/>
          <p:cNvSpPr/>
          <p:nvPr/>
        </p:nvSpPr>
        <p:spPr>
          <a:xfrm>
            <a:off x="21127655" y="-4453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9" name="Rectangle 298"/>
          <p:cNvSpPr/>
          <p:nvPr/>
        </p:nvSpPr>
        <p:spPr>
          <a:xfrm>
            <a:off x="21432455" y="-4148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0" name="Rectangle 299"/>
          <p:cNvSpPr/>
          <p:nvPr/>
        </p:nvSpPr>
        <p:spPr>
          <a:xfrm>
            <a:off x="21737255" y="-3844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1" name="Rectangle 300"/>
          <p:cNvSpPr/>
          <p:nvPr/>
        </p:nvSpPr>
        <p:spPr>
          <a:xfrm>
            <a:off x="25086879" y="-3539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2" name="Rectangle 301"/>
          <p:cNvSpPr/>
          <p:nvPr/>
        </p:nvSpPr>
        <p:spPr>
          <a:xfrm>
            <a:off x="25391679" y="-3234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3" name="Rectangle 302"/>
          <p:cNvSpPr/>
          <p:nvPr/>
        </p:nvSpPr>
        <p:spPr>
          <a:xfrm>
            <a:off x="27670384" y="-6162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4" name="Rectangle 303"/>
          <p:cNvSpPr/>
          <p:nvPr/>
        </p:nvSpPr>
        <p:spPr>
          <a:xfrm>
            <a:off x="26301208" y="-5857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26606008" y="-5553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6" name="Rectangle 305"/>
          <p:cNvSpPr/>
          <p:nvPr/>
        </p:nvSpPr>
        <p:spPr>
          <a:xfrm>
            <a:off x="26910808" y="-5248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7" name="Rectangle 306"/>
          <p:cNvSpPr/>
          <p:nvPr/>
        </p:nvSpPr>
        <p:spPr>
          <a:xfrm>
            <a:off x="27215608" y="-4943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8" name="Rectangle 307"/>
          <p:cNvSpPr/>
          <p:nvPr/>
        </p:nvSpPr>
        <p:spPr>
          <a:xfrm>
            <a:off x="27520408" y="-4638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9" name="Rectangle 308"/>
          <p:cNvSpPr/>
          <p:nvPr/>
        </p:nvSpPr>
        <p:spPr>
          <a:xfrm>
            <a:off x="27825208" y="-4333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0" name="Rectangle 309"/>
          <p:cNvSpPr/>
          <p:nvPr/>
        </p:nvSpPr>
        <p:spPr>
          <a:xfrm>
            <a:off x="28130008" y="-4029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1" name="Rectangle 310"/>
          <p:cNvSpPr/>
          <p:nvPr/>
        </p:nvSpPr>
        <p:spPr>
          <a:xfrm>
            <a:off x="28434808" y="-3724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5426769" y="-16108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3" name="Rectangle 312"/>
          <p:cNvSpPr/>
          <p:nvPr/>
        </p:nvSpPr>
        <p:spPr>
          <a:xfrm>
            <a:off x="5731569" y="-15803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4" name="Rectangle 313"/>
          <p:cNvSpPr/>
          <p:nvPr/>
        </p:nvSpPr>
        <p:spPr>
          <a:xfrm>
            <a:off x="6036369" y="-15498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5" name="Rectangle 314"/>
          <p:cNvSpPr/>
          <p:nvPr/>
        </p:nvSpPr>
        <p:spPr>
          <a:xfrm>
            <a:off x="6341169" y="-15193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6" name="Rectangle 315"/>
          <p:cNvSpPr/>
          <p:nvPr/>
        </p:nvSpPr>
        <p:spPr>
          <a:xfrm>
            <a:off x="6645969" y="-148889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7" name="Rectangle 316"/>
          <p:cNvSpPr/>
          <p:nvPr/>
        </p:nvSpPr>
        <p:spPr>
          <a:xfrm>
            <a:off x="6950769" y="-14584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8" name="Rectangle 317"/>
          <p:cNvSpPr/>
          <p:nvPr/>
        </p:nvSpPr>
        <p:spPr>
          <a:xfrm>
            <a:off x="7255569" y="-14279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9" name="Rectangle 318"/>
          <p:cNvSpPr/>
          <p:nvPr/>
        </p:nvSpPr>
        <p:spPr>
          <a:xfrm>
            <a:off x="7560369" y="-13974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20" name="Rectangle 319"/>
          <p:cNvSpPr/>
          <p:nvPr/>
        </p:nvSpPr>
        <p:spPr>
          <a:xfrm>
            <a:off x="7865135" y="-13669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" name="Right Arrow 2">
            <a:hlinkClick r:id="" action="ppaction://hlinkshowjump?jump=nextslide"/>
          </p:cNvPr>
          <p:cNvSpPr/>
          <p:nvPr/>
        </p:nvSpPr>
        <p:spPr>
          <a:xfrm>
            <a:off x="19155137" y="12423225"/>
            <a:ext cx="1783988" cy="989718"/>
          </a:xfrm>
          <a:prstGeom prst="right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lnSpc>
                <a:spcPct val="150000"/>
              </a:lnSpc>
              <a:buClrTx/>
            </a:pPr>
            <a:r>
              <a:rPr lang="en-GB" sz="1600" kern="1200" dirty="0">
                <a:solidFill>
                  <a:prstClr val="black"/>
                </a:solidFill>
                <a:latin typeface="Arial Black" panose="020B0A04020102020204" pitchFamily="34" charset="0"/>
              </a:rPr>
              <a:t>NEXT</a:t>
            </a:r>
          </a:p>
        </p:txBody>
      </p:sp>
      <p:sp>
        <p:nvSpPr>
          <p:cNvPr id="45" name="Rectangle 44"/>
          <p:cNvSpPr/>
          <p:nvPr/>
        </p:nvSpPr>
        <p:spPr>
          <a:xfrm>
            <a:off x="-9421591" y="-1280160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46" name="Rectangle 45"/>
          <p:cNvSpPr/>
          <p:nvPr/>
        </p:nvSpPr>
        <p:spPr>
          <a:xfrm>
            <a:off x="-4355845" y="-1306919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-1986425" y="-1318083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937381" y="-1329850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49" name="Rectangle 48"/>
          <p:cNvSpPr/>
          <p:nvPr/>
        </p:nvSpPr>
        <p:spPr>
          <a:xfrm>
            <a:off x="8201901" y="-13262318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1919570" y="-13079026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51" name="Rectangle 50"/>
          <p:cNvSpPr/>
          <p:nvPr/>
        </p:nvSpPr>
        <p:spPr>
          <a:xfrm>
            <a:off x="15395868" y="-13688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8733750" y="-13713544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321" name="Cube 320"/>
          <p:cNvSpPr/>
          <p:nvPr/>
        </p:nvSpPr>
        <p:spPr>
          <a:xfrm rot="10800000" flipH="1">
            <a:off x="1220369" y="3324925"/>
            <a:ext cx="1038306" cy="9610430"/>
          </a:xfrm>
          <a:prstGeom prst="cube">
            <a:avLst/>
          </a:prstGeom>
          <a:gradFill flip="none" rotWithShape="1">
            <a:gsLst>
              <a:gs pos="0">
                <a:srgbClr val="663300"/>
              </a:gs>
              <a:gs pos="64000">
                <a:srgbClr val="663300"/>
              </a:gs>
              <a:gs pos="21000">
                <a:srgbClr val="9F480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GB" sz="3600" kern="120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22" name="Group 321"/>
          <p:cNvGrpSpPr/>
          <p:nvPr/>
        </p:nvGrpSpPr>
        <p:grpSpPr>
          <a:xfrm>
            <a:off x="1191874" y="2867724"/>
            <a:ext cx="5791200" cy="1219200"/>
            <a:chOff x="1401866" y="1132982"/>
            <a:chExt cx="2787336" cy="517727"/>
          </a:xfrm>
        </p:grpSpPr>
        <p:sp>
          <p:nvSpPr>
            <p:cNvPr id="323" name="Freeform 322"/>
            <p:cNvSpPr/>
            <p:nvPr/>
          </p:nvSpPr>
          <p:spPr>
            <a:xfrm>
              <a:off x="4072999" y="1133855"/>
              <a:ext cx="97971" cy="468000"/>
            </a:xfrm>
            <a:custGeom>
              <a:avLst/>
              <a:gdLst>
                <a:gd name="connsiteX0" fmla="*/ 8164 w 106136"/>
                <a:gd name="connsiteY0" fmla="*/ 0 h 481693"/>
                <a:gd name="connsiteX1" fmla="*/ 97971 w 106136"/>
                <a:gd name="connsiteY1" fmla="*/ 73479 h 481693"/>
                <a:gd name="connsiteX2" fmla="*/ 106136 w 106136"/>
                <a:gd name="connsiteY2" fmla="*/ 481693 h 481693"/>
                <a:gd name="connsiteX3" fmla="*/ 0 w 106136"/>
                <a:gd name="connsiteY3" fmla="*/ 408214 h 481693"/>
                <a:gd name="connsiteX4" fmla="*/ 8164 w 106136"/>
                <a:gd name="connsiteY4" fmla="*/ 0 h 48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36" h="481693">
                  <a:moveTo>
                    <a:pt x="8164" y="0"/>
                  </a:moveTo>
                  <a:lnTo>
                    <a:pt x="97971" y="73479"/>
                  </a:lnTo>
                  <a:lnTo>
                    <a:pt x="106136" y="481693"/>
                  </a:lnTo>
                  <a:lnTo>
                    <a:pt x="0" y="408214"/>
                  </a:lnTo>
                  <a:lnTo>
                    <a:pt x="8164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63300"/>
                </a:gs>
                <a:gs pos="90000">
                  <a:srgbClr val="191815"/>
                </a:gs>
                <a:gs pos="19000">
                  <a:srgbClr val="9F480D"/>
                </a:gs>
              </a:gsLst>
              <a:lin ang="5400000" scaled="1"/>
              <a:tileRect/>
            </a:gradFill>
            <a:ln>
              <a:solidFill>
                <a:srgbClr val="19181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grpSp>
          <p:nvGrpSpPr>
            <p:cNvPr id="324" name="Group 22"/>
            <p:cNvGrpSpPr/>
            <p:nvPr/>
          </p:nvGrpSpPr>
          <p:grpSpPr>
            <a:xfrm>
              <a:off x="1401866" y="1132982"/>
              <a:ext cx="2787336" cy="517727"/>
              <a:chOff x="1408434" y="1126671"/>
              <a:chExt cx="2787336" cy="517727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408434" y="1126671"/>
                <a:ext cx="2677886" cy="409166"/>
              </a:xfrm>
              <a:prstGeom prst="rect">
                <a:avLst/>
              </a:prstGeom>
              <a:gradFill flip="none" rotWithShape="1">
                <a:gsLst>
                  <a:gs pos="0">
                    <a:srgbClr val="663300"/>
                  </a:gs>
                  <a:gs pos="64000">
                    <a:srgbClr val="663300"/>
                  </a:gs>
                  <a:gs pos="21000">
                    <a:srgbClr val="9F480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828800">
                  <a:buClrTx/>
                </a:pPr>
                <a:endParaRPr lang="en-GB" sz="3600" kern="120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26" name="Group 17"/>
              <p:cNvGrpSpPr/>
              <p:nvPr/>
            </p:nvGrpSpPr>
            <p:grpSpPr>
              <a:xfrm>
                <a:off x="1801368" y="1513072"/>
                <a:ext cx="2394402" cy="131326"/>
                <a:chOff x="1819656" y="722376"/>
                <a:chExt cx="2350008" cy="131326"/>
              </a:xfrm>
            </p:grpSpPr>
            <p:sp>
              <p:nvSpPr>
                <p:cNvPr id="327" name="Freeform 326"/>
                <p:cNvSpPr/>
                <p:nvPr/>
              </p:nvSpPr>
              <p:spPr>
                <a:xfrm>
                  <a:off x="1819656" y="743974"/>
                  <a:ext cx="2350008" cy="109728"/>
                </a:xfrm>
                <a:custGeom>
                  <a:avLst/>
                  <a:gdLst>
                    <a:gd name="connsiteX0" fmla="*/ 118872 w 2350008"/>
                    <a:gd name="connsiteY0" fmla="*/ 109728 h 109728"/>
                    <a:gd name="connsiteX1" fmla="*/ 0 w 2350008"/>
                    <a:gd name="connsiteY1" fmla="*/ 0 h 109728"/>
                    <a:gd name="connsiteX2" fmla="*/ 2249424 w 2350008"/>
                    <a:gd name="connsiteY2" fmla="*/ 18288 h 109728"/>
                    <a:gd name="connsiteX3" fmla="*/ 2350008 w 2350008"/>
                    <a:gd name="connsiteY3" fmla="*/ 82296 h 109728"/>
                    <a:gd name="connsiteX4" fmla="*/ 118872 w 2350008"/>
                    <a:gd name="connsiteY4" fmla="*/ 109728 h 10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0008" h="109728">
                      <a:moveTo>
                        <a:pt x="118872" y="109728"/>
                      </a:moveTo>
                      <a:lnTo>
                        <a:pt x="0" y="0"/>
                      </a:lnTo>
                      <a:lnTo>
                        <a:pt x="2249424" y="18288"/>
                      </a:lnTo>
                      <a:lnTo>
                        <a:pt x="2350008" y="82296"/>
                      </a:lnTo>
                      <a:lnTo>
                        <a:pt x="118872" y="10972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28" name="Freeform 327"/>
                <p:cNvSpPr/>
                <p:nvPr/>
              </p:nvSpPr>
              <p:spPr>
                <a:xfrm>
                  <a:off x="2148840" y="722376"/>
                  <a:ext cx="2002536" cy="100584"/>
                </a:xfrm>
                <a:custGeom>
                  <a:avLst/>
                  <a:gdLst>
                    <a:gd name="connsiteX0" fmla="*/ 0 w 2002536"/>
                    <a:gd name="connsiteY0" fmla="*/ 18288 h 100584"/>
                    <a:gd name="connsiteX1" fmla="*/ 1883664 w 2002536"/>
                    <a:gd name="connsiteY1" fmla="*/ 0 h 100584"/>
                    <a:gd name="connsiteX2" fmla="*/ 2002536 w 2002536"/>
                    <a:gd name="connsiteY2" fmla="*/ 91440 h 100584"/>
                    <a:gd name="connsiteX3" fmla="*/ 137160 w 2002536"/>
                    <a:gd name="connsiteY3" fmla="*/ 100584 h 100584"/>
                    <a:gd name="connsiteX4" fmla="*/ 82296 w 2002536"/>
                    <a:gd name="connsiteY4" fmla="*/ 18288 h 100584"/>
                    <a:gd name="connsiteX5" fmla="*/ 82296 w 2002536"/>
                    <a:gd name="connsiteY5" fmla="*/ 18288 h 10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2536" h="100584">
                      <a:moveTo>
                        <a:pt x="0" y="18288"/>
                      </a:moveTo>
                      <a:lnTo>
                        <a:pt x="1883664" y="0"/>
                      </a:lnTo>
                      <a:lnTo>
                        <a:pt x="2002536" y="91440"/>
                      </a:lnTo>
                      <a:lnTo>
                        <a:pt x="137160" y="100584"/>
                      </a:lnTo>
                      <a:lnTo>
                        <a:pt x="82296" y="18288"/>
                      </a:lnTo>
                      <a:lnTo>
                        <a:pt x="82296" y="18288"/>
                      </a:lnTo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29" name="Group 328"/>
          <p:cNvGrpSpPr/>
          <p:nvPr/>
        </p:nvGrpSpPr>
        <p:grpSpPr>
          <a:xfrm>
            <a:off x="2009938" y="3782125"/>
            <a:ext cx="1772736" cy="2217326"/>
            <a:chOff x="1801368" y="1515690"/>
            <a:chExt cx="886968" cy="1114337"/>
          </a:xfrm>
        </p:grpSpPr>
        <p:sp>
          <p:nvSpPr>
            <p:cNvPr id="330" name="Freeform 329"/>
            <p:cNvSpPr/>
            <p:nvPr/>
          </p:nvSpPr>
          <p:spPr>
            <a:xfrm>
              <a:off x="1801368" y="1515690"/>
              <a:ext cx="824593" cy="1114337"/>
            </a:xfrm>
            <a:custGeom>
              <a:avLst/>
              <a:gdLst>
                <a:gd name="connsiteX0" fmla="*/ 432707 w 824592"/>
                <a:gd name="connsiteY0" fmla="*/ 0 h 906236"/>
                <a:gd name="connsiteX1" fmla="*/ 824592 w 824592"/>
                <a:gd name="connsiteY1" fmla="*/ 8164 h 906236"/>
                <a:gd name="connsiteX2" fmla="*/ 0 w 824592"/>
                <a:gd name="connsiteY2" fmla="*/ 906236 h 906236"/>
                <a:gd name="connsiteX3" fmla="*/ 8164 w 824592"/>
                <a:gd name="connsiteY3" fmla="*/ 538843 h 906236"/>
                <a:gd name="connsiteX4" fmla="*/ 489857 w 824592"/>
                <a:gd name="connsiteY4" fmla="*/ 8164 h 906236"/>
                <a:gd name="connsiteX5" fmla="*/ 775607 w 824592"/>
                <a:gd name="connsiteY5" fmla="*/ 16328 h 9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592" h="906236">
                  <a:moveTo>
                    <a:pt x="432707" y="0"/>
                  </a:moveTo>
                  <a:lnTo>
                    <a:pt x="824592" y="8164"/>
                  </a:lnTo>
                  <a:lnTo>
                    <a:pt x="0" y="906236"/>
                  </a:lnTo>
                  <a:lnTo>
                    <a:pt x="8164" y="538843"/>
                  </a:lnTo>
                  <a:lnTo>
                    <a:pt x="489857" y="8164"/>
                  </a:lnTo>
                  <a:lnTo>
                    <a:pt x="775607" y="16328"/>
                  </a:lnTo>
                </a:path>
              </a:pathLst>
            </a:custGeom>
            <a:gradFill>
              <a:gsLst>
                <a:gs pos="21000">
                  <a:srgbClr val="462006"/>
                </a:gs>
                <a:gs pos="39000">
                  <a:srgbClr val="663300"/>
                </a:gs>
                <a:gs pos="57000">
                  <a:srgbClr val="663300"/>
                </a:gs>
                <a:gs pos="79000">
                  <a:srgbClr val="663300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31" name="Freeform 330"/>
            <p:cNvSpPr/>
            <p:nvPr/>
          </p:nvSpPr>
          <p:spPr>
            <a:xfrm>
              <a:off x="1801368" y="1524218"/>
              <a:ext cx="886968" cy="1097280"/>
            </a:xfrm>
            <a:custGeom>
              <a:avLst/>
              <a:gdLst>
                <a:gd name="connsiteX0" fmla="*/ 0 w 886968"/>
                <a:gd name="connsiteY0" fmla="*/ 1069848 h 1097280"/>
                <a:gd name="connsiteX1" fmla="*/ 155448 w 886968"/>
                <a:gd name="connsiteY1" fmla="*/ 1097280 h 1097280"/>
                <a:gd name="connsiteX2" fmla="*/ 886968 w 886968"/>
                <a:gd name="connsiteY2" fmla="*/ 109728 h 1097280"/>
                <a:gd name="connsiteX3" fmla="*/ 804672 w 886968"/>
                <a:gd name="connsiteY3" fmla="*/ 0 h 1097280"/>
                <a:gd name="connsiteX4" fmla="*/ 0 w 886968"/>
                <a:gd name="connsiteY4" fmla="*/ 1069848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968" h="1097280">
                  <a:moveTo>
                    <a:pt x="0" y="1069848"/>
                  </a:moveTo>
                  <a:lnTo>
                    <a:pt x="155448" y="1097280"/>
                  </a:lnTo>
                  <a:lnTo>
                    <a:pt x="886968" y="109728"/>
                  </a:lnTo>
                  <a:lnTo>
                    <a:pt x="804672" y="0"/>
                  </a:lnTo>
                  <a:lnTo>
                    <a:pt x="0" y="10698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32" name="Group 331"/>
          <p:cNvGrpSpPr/>
          <p:nvPr/>
        </p:nvGrpSpPr>
        <p:grpSpPr>
          <a:xfrm>
            <a:off x="5415832" y="2879994"/>
            <a:ext cx="1133372" cy="3377200"/>
            <a:chOff x="6750337" y="146857"/>
            <a:chExt cx="566686" cy="1688600"/>
          </a:xfrm>
        </p:grpSpPr>
        <p:pic>
          <p:nvPicPr>
            <p:cNvPr id="333" name="Picture 2" descr="C:\Users\John\AppData\Local\Microsoft\Windows\INetCache\IE\YRAR3VSC\noose[1].gif"/>
            <p:cNvPicPr>
              <a:picLocks noChangeAspect="1" noChangeArrowheads="1"/>
            </p:cNvPicPr>
            <p:nvPr/>
          </p:nvPicPr>
          <p:blipFill>
            <a:blip r:embed="rId3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0337" y="662834"/>
              <a:ext cx="566686" cy="1172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34" name="Group 100"/>
            <p:cNvGrpSpPr/>
            <p:nvPr/>
          </p:nvGrpSpPr>
          <p:grpSpPr>
            <a:xfrm>
              <a:off x="6888762" y="185295"/>
              <a:ext cx="337445" cy="579175"/>
              <a:chOff x="6888762" y="185295"/>
              <a:chExt cx="337445" cy="579175"/>
            </a:xfrm>
          </p:grpSpPr>
          <p:pic>
            <p:nvPicPr>
              <p:cNvPr id="361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62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363" name="Group 25"/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364" name="Group 24"/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71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72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65" name="Group 101"/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69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70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66" name="Group 104"/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67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68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335" name="Group 114"/>
            <p:cNvGrpSpPr/>
            <p:nvPr/>
          </p:nvGrpSpPr>
          <p:grpSpPr>
            <a:xfrm>
              <a:off x="6846456" y="146857"/>
              <a:ext cx="337445" cy="579175"/>
              <a:chOff x="6888762" y="185295"/>
              <a:chExt cx="337445" cy="579175"/>
            </a:xfrm>
          </p:grpSpPr>
          <p:pic>
            <p:nvPicPr>
              <p:cNvPr id="349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50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351" name="Group 117"/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352" name="Group 118"/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59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60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53" name="Group 119"/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57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58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54" name="Group 120"/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55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56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336" name="Group 127"/>
            <p:cNvGrpSpPr/>
            <p:nvPr/>
          </p:nvGrpSpPr>
          <p:grpSpPr>
            <a:xfrm>
              <a:off x="6927024" y="173196"/>
              <a:ext cx="337445" cy="579175"/>
              <a:chOff x="6888762" y="185295"/>
              <a:chExt cx="337445" cy="579175"/>
            </a:xfrm>
          </p:grpSpPr>
          <p:pic>
            <p:nvPicPr>
              <p:cNvPr id="337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38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339" name="Group 130"/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340" name="Group 131"/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47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48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41" name="Group 132"/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45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46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42" name="Group 133"/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43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44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</p:grpSp>
      <p:sp>
        <p:nvSpPr>
          <p:cNvPr id="379" name="Oval 378"/>
          <p:cNvSpPr>
            <a:spLocks noChangeAspect="1"/>
          </p:cNvSpPr>
          <p:nvPr/>
        </p:nvSpPr>
        <p:spPr>
          <a:xfrm>
            <a:off x="1270143" y="467538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2</a:t>
            </a:r>
          </a:p>
        </p:txBody>
      </p:sp>
      <p:sp>
        <p:nvSpPr>
          <p:cNvPr id="380" name="Oval 379"/>
          <p:cNvSpPr>
            <a:spLocks noChangeAspect="1"/>
          </p:cNvSpPr>
          <p:nvPr/>
        </p:nvSpPr>
        <p:spPr>
          <a:xfrm>
            <a:off x="1270143" y="552932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3</a:t>
            </a:r>
          </a:p>
        </p:txBody>
      </p:sp>
      <p:sp>
        <p:nvSpPr>
          <p:cNvPr id="381" name="Oval 380"/>
          <p:cNvSpPr>
            <a:spLocks noChangeAspect="1"/>
          </p:cNvSpPr>
          <p:nvPr/>
        </p:nvSpPr>
        <p:spPr>
          <a:xfrm>
            <a:off x="1270143" y="638326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4</a:t>
            </a:r>
          </a:p>
        </p:txBody>
      </p:sp>
      <p:sp>
        <p:nvSpPr>
          <p:cNvPr id="382" name="Oval 381"/>
          <p:cNvSpPr>
            <a:spLocks noChangeAspect="1"/>
          </p:cNvSpPr>
          <p:nvPr/>
        </p:nvSpPr>
        <p:spPr>
          <a:xfrm>
            <a:off x="1270143" y="723720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5</a:t>
            </a:r>
          </a:p>
        </p:txBody>
      </p:sp>
      <p:sp>
        <p:nvSpPr>
          <p:cNvPr id="383" name="Oval 382"/>
          <p:cNvSpPr>
            <a:spLocks noChangeAspect="1"/>
          </p:cNvSpPr>
          <p:nvPr/>
        </p:nvSpPr>
        <p:spPr>
          <a:xfrm>
            <a:off x="1270143" y="809114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6</a:t>
            </a:r>
          </a:p>
        </p:txBody>
      </p:sp>
      <p:sp>
        <p:nvSpPr>
          <p:cNvPr id="384" name="Oval 383"/>
          <p:cNvSpPr>
            <a:spLocks noChangeAspect="1"/>
          </p:cNvSpPr>
          <p:nvPr/>
        </p:nvSpPr>
        <p:spPr>
          <a:xfrm>
            <a:off x="1270143" y="894508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7</a:t>
            </a:r>
          </a:p>
        </p:txBody>
      </p:sp>
      <p:sp>
        <p:nvSpPr>
          <p:cNvPr id="385" name="Oval 384"/>
          <p:cNvSpPr>
            <a:spLocks noChangeAspect="1"/>
          </p:cNvSpPr>
          <p:nvPr/>
        </p:nvSpPr>
        <p:spPr>
          <a:xfrm>
            <a:off x="1270143" y="979902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8</a:t>
            </a:r>
          </a:p>
        </p:txBody>
      </p:sp>
      <p:sp>
        <p:nvSpPr>
          <p:cNvPr id="386" name="Oval 385"/>
          <p:cNvSpPr>
            <a:spLocks noChangeAspect="1"/>
          </p:cNvSpPr>
          <p:nvPr/>
        </p:nvSpPr>
        <p:spPr>
          <a:xfrm>
            <a:off x="1270143" y="1065296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9</a:t>
            </a:r>
          </a:p>
        </p:txBody>
      </p:sp>
      <p:sp>
        <p:nvSpPr>
          <p:cNvPr id="387" name="Oval 386"/>
          <p:cNvSpPr>
            <a:spLocks noChangeAspect="1"/>
          </p:cNvSpPr>
          <p:nvPr/>
        </p:nvSpPr>
        <p:spPr>
          <a:xfrm>
            <a:off x="1270143" y="11506909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388" name="Oval 387"/>
          <p:cNvSpPr>
            <a:spLocks noChangeAspect="1"/>
          </p:cNvSpPr>
          <p:nvPr/>
        </p:nvSpPr>
        <p:spPr>
          <a:xfrm>
            <a:off x="1270143" y="3821445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D62D775A-BDD3-7C4B-68EA-79C82899D40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75618" y="4401722"/>
            <a:ext cx="2670280" cy="6181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6426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"/>
          <p:cNvSpPr/>
          <p:nvPr/>
        </p:nvSpPr>
        <p:spPr>
          <a:xfrm>
            <a:off x="1410510" y="435691"/>
            <a:ext cx="21556629" cy="1704394"/>
          </a:xfrm>
          <a:prstGeom prst="roundRect">
            <a:avLst>
              <a:gd name="adj" fmla="val 16667"/>
            </a:avLst>
          </a:prstGeom>
          <a:solidFill>
            <a:srgbClr val="4F2F81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pic>
        <p:nvPicPr>
          <p:cNvPr id="236" name="Google Shape;236;p2"/>
          <p:cNvPicPr preferRelativeResize="0"/>
          <p:nvPr/>
        </p:nvPicPr>
        <p:blipFill rotWithShape="1">
          <a:blip r:embed="rId3">
            <a:alphaModFix/>
          </a:blip>
          <a:srcRect l="-2622" t="-1638" r="-2712" b="-1689"/>
          <a:stretch/>
        </p:blipFill>
        <p:spPr>
          <a:xfrm>
            <a:off x="345329" y="12073456"/>
            <a:ext cx="1001950" cy="1440317"/>
          </a:xfrm>
          <a:prstGeom prst="rect">
            <a:avLst/>
          </a:prstGeom>
          <a:noFill/>
          <a:ln>
            <a:noFill/>
          </a:ln>
        </p:spPr>
      </p:pic>
      <p:sp>
        <p:nvSpPr>
          <p:cNvPr id="237" name="Google Shape;237;p2"/>
          <p:cNvSpPr/>
          <p:nvPr/>
        </p:nvSpPr>
        <p:spPr>
          <a:xfrm>
            <a:off x="1746114" y="2548647"/>
            <a:ext cx="20885420" cy="9941669"/>
          </a:xfrm>
          <a:prstGeom prst="roundRect">
            <a:avLst>
              <a:gd name="adj" fmla="val 2773"/>
            </a:avLst>
          </a:prstGeom>
          <a:solidFill>
            <a:srgbClr val="DFDEE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-US" sz="3600" b="0" i="0" u="none" strike="noStrike" cap="none" dirty="0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8" name="Google Shape;238;p2"/>
          <p:cNvSpPr txBox="1"/>
          <p:nvPr/>
        </p:nvSpPr>
        <p:spPr>
          <a:xfrm>
            <a:off x="1746114" y="410745"/>
            <a:ext cx="1567620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0" dirty="0">
                <a:solidFill>
                  <a:schemeClr val="lt1"/>
                </a:solidFill>
                <a:latin typeface="Lato Black"/>
                <a:ea typeface="Lato Black"/>
                <a:cs typeface="Lato Black"/>
                <a:sym typeface="Lato Black"/>
              </a:rPr>
              <a:t>Vocabulary</a:t>
            </a:r>
            <a:endParaRPr dirty="0"/>
          </a:p>
        </p:txBody>
      </p:sp>
      <p:sp>
        <p:nvSpPr>
          <p:cNvPr id="239" name="Google Shape;239;p2"/>
          <p:cNvSpPr txBox="1"/>
          <p:nvPr/>
        </p:nvSpPr>
        <p:spPr>
          <a:xfrm>
            <a:off x="1746114" y="12898878"/>
            <a:ext cx="13365804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/>
          </a:p>
        </p:txBody>
      </p:sp>
      <p:pic>
        <p:nvPicPr>
          <p:cNvPr id="240" name="Google Shape;240;p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091378" y="11393100"/>
            <a:ext cx="2807727" cy="1823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373835A-F041-8422-5BDD-5F325DE6C1D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7163" t="29232" r="30431" b="41819"/>
          <a:stretch/>
        </p:blipFill>
        <p:spPr>
          <a:xfrm>
            <a:off x="2104870" y="2888344"/>
            <a:ext cx="10083955" cy="26312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F9502A9-ABCB-796B-878C-1ADD651F10A7}"/>
              </a:ext>
            </a:extLst>
          </p:cNvPr>
          <p:cNvSpPr/>
          <p:nvPr/>
        </p:nvSpPr>
        <p:spPr>
          <a:xfrm>
            <a:off x="18691776" y="5765753"/>
            <a:ext cx="2017485" cy="868823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spin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4C4E6FD-564B-E467-FEBD-3FE873C1EA4F}"/>
              </a:ext>
            </a:extLst>
          </p:cNvPr>
          <p:cNvSpPr/>
          <p:nvPr/>
        </p:nvSpPr>
        <p:spPr>
          <a:xfrm>
            <a:off x="18691775" y="7241859"/>
            <a:ext cx="2017485" cy="868823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reach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B747E56-2067-27E5-E294-90F1331363E0}"/>
              </a:ext>
            </a:extLst>
          </p:cNvPr>
          <p:cNvSpPr/>
          <p:nvPr/>
        </p:nvSpPr>
        <p:spPr>
          <a:xfrm>
            <a:off x="18691776" y="4289647"/>
            <a:ext cx="2568670" cy="868823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take off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53B65F5-2CFE-D0F9-4E1C-A791FFBCBBF2}"/>
              </a:ext>
            </a:extLst>
          </p:cNvPr>
          <p:cNvSpPr/>
          <p:nvPr/>
        </p:nvSpPr>
        <p:spPr>
          <a:xfrm>
            <a:off x="18691774" y="8778057"/>
            <a:ext cx="2017485" cy="868823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land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824C9D2-8FF1-5DCA-D1BB-6CC9B8E830D4}"/>
              </a:ext>
            </a:extLst>
          </p:cNvPr>
          <p:cNvSpPr/>
          <p:nvPr/>
        </p:nvSpPr>
        <p:spPr>
          <a:xfrm>
            <a:off x="18691774" y="10314256"/>
            <a:ext cx="3142866" cy="868824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approach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DEAD149-FAF0-62B4-30F6-2BCD05028700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9539" t="80219" r="3248" b="9725"/>
          <a:stretch/>
        </p:blipFill>
        <p:spPr>
          <a:xfrm>
            <a:off x="16330483" y="813516"/>
            <a:ext cx="6636656" cy="1008772"/>
          </a:xfrm>
          <a:prstGeom prst="round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7444D11-FA8E-76F8-E426-E4B2A55761EC}"/>
              </a:ext>
            </a:extLst>
          </p:cNvPr>
          <p:cNvSpPr/>
          <p:nvPr/>
        </p:nvSpPr>
        <p:spPr>
          <a:xfrm>
            <a:off x="8611737" y="4441021"/>
            <a:ext cx="4449171" cy="128289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Extra exercises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D0EDB9F-9C2D-5434-C85A-C4F1F4A75806}"/>
              </a:ext>
            </a:extLst>
          </p:cNvPr>
          <p:cNvSpPr txBox="1"/>
          <p:nvPr/>
        </p:nvSpPr>
        <p:spPr>
          <a:xfrm>
            <a:off x="2104870" y="5928192"/>
            <a:ext cx="16284150" cy="594008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sz="3800" b="0" i="0" dirty="0">
                <a:solidFill>
                  <a:srgbClr val="000000"/>
                </a:solidFill>
                <a:effectLst/>
                <a:latin typeface="Verdana" panose="020B0604030504040204" pitchFamily="34" charset="0"/>
              </a:rPr>
              <a:t> A spider can ______ a web.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3800" b="0" i="0" dirty="0">
                <a:solidFill>
                  <a:srgbClr val="000000"/>
                </a:solidFill>
                <a:effectLst/>
                <a:latin typeface="Verdana" panose="020B0604030504040204" pitchFamily="34" charset="0"/>
              </a:rPr>
              <a:t> The plane will </a:t>
            </a:r>
            <a:r>
              <a:rPr lang="en-US" sz="3800" dirty="0">
                <a:latin typeface="Verdana" panose="020B0604030504040204" pitchFamily="34" charset="0"/>
              </a:rPr>
              <a:t>_______</a:t>
            </a:r>
            <a:r>
              <a:rPr lang="en-US" sz="3800" b="0" i="0" dirty="0">
                <a:solidFill>
                  <a:srgbClr val="000000"/>
                </a:solidFill>
                <a:effectLst/>
                <a:latin typeface="Verdana" panose="020B0604030504040204" pitchFamily="34" charset="0"/>
              </a:rPr>
              <a:t> in twenty minutes.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3800" b="0" i="0" dirty="0">
                <a:solidFill>
                  <a:srgbClr val="000000"/>
                </a:solidFill>
                <a:effectLst/>
                <a:latin typeface="Verdana" panose="020B0604030504040204" pitchFamily="34" charset="0"/>
              </a:rPr>
              <a:t> The wheel can now </a:t>
            </a:r>
            <a:r>
              <a:rPr lang="en-US" sz="3800" dirty="0">
                <a:latin typeface="Verdana" panose="020B0604030504040204" pitchFamily="34" charset="0"/>
              </a:rPr>
              <a:t>______</a:t>
            </a:r>
            <a:r>
              <a:rPr lang="en-US" sz="3800" b="0" i="0" dirty="0">
                <a:solidFill>
                  <a:srgbClr val="000000"/>
                </a:solidFill>
                <a:effectLst/>
                <a:latin typeface="Verdana" panose="020B0604030504040204" pitchFamily="34" charset="0"/>
              </a:rPr>
              <a:t> freely.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3800" b="0" i="0" dirty="0">
                <a:solidFill>
                  <a:srgbClr val="000000"/>
                </a:solidFill>
                <a:effectLst/>
                <a:latin typeface="Verdana" panose="020B0604030504040204" pitchFamily="34" charset="0"/>
              </a:rPr>
              <a:t> She's too short to ______ the top shelf.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3800" dirty="0">
                <a:latin typeface="Verdana" panose="020B0604030504040204" pitchFamily="34" charset="0"/>
              </a:rPr>
              <a:t> He managed to _____ the helicopter on the cliff.</a:t>
            </a:r>
            <a:endParaRPr lang="en-US" sz="3800" b="0" i="0" dirty="0">
              <a:solidFill>
                <a:srgbClr val="000000"/>
              </a:solidFill>
              <a:effectLst/>
              <a:latin typeface="Verdana" panose="020B0604030504040204" pitchFamily="34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en-US" sz="3800" dirty="0">
                <a:latin typeface="Verdana" panose="020B0604030504040204" pitchFamily="34" charset="0"/>
              </a:rPr>
              <a:t> The company decided to _______ the customer in a new way.</a:t>
            </a:r>
            <a:endParaRPr lang="en-US" sz="3800" b="0" i="0" dirty="0">
              <a:solidFill>
                <a:srgbClr val="000000"/>
              </a:solidFill>
              <a:effectLst/>
              <a:latin typeface="Verdana" panose="020B0604030504040204" pitchFamily="34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en-US" sz="3800" b="0" i="0" dirty="0">
                <a:solidFill>
                  <a:srgbClr val="000000"/>
                </a:solidFill>
                <a:effectLst/>
                <a:latin typeface="Verdana" panose="020B0604030504040204" pitchFamily="34" charset="0"/>
              </a:rPr>
              <a:t> The accident happened as the jet was about to ______.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3800" b="0" i="0" dirty="0">
                <a:solidFill>
                  <a:srgbClr val="000000"/>
                </a:solidFill>
                <a:effectLst/>
                <a:latin typeface="Verdana" panose="020B0604030504040204" pitchFamily="34" charset="0"/>
              </a:rPr>
              <a:t> I cannot ______, it </a:t>
            </a:r>
            <a:r>
              <a:rPr lang="en-US" sz="3800" dirty="0">
                <a:latin typeface="Verdana" panose="020B0604030504040204" pitchFamily="34" charset="0"/>
              </a:rPr>
              <a:t>is </a:t>
            </a:r>
            <a:r>
              <a:rPr lang="en-US" sz="3800" b="0" i="0" dirty="0">
                <a:solidFill>
                  <a:srgbClr val="000000"/>
                </a:solidFill>
                <a:effectLst/>
                <a:latin typeface="Verdana" panose="020B0604030504040204" pitchFamily="34" charset="0"/>
              </a:rPr>
              <a:t>so high.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3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3800" b="0" i="0" dirty="0">
                <a:effectLst/>
                <a:latin typeface="Verdana" panose="020B0604030504040204" pitchFamily="34" charset="0"/>
                <a:ea typeface="Verdana" panose="020B0604030504040204" pitchFamily="34" charset="0"/>
              </a:rPr>
              <a:t>Her plan was to _______ the building.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3800" dirty="0">
                <a:latin typeface="Verdana" panose="020B0604030504040204" pitchFamily="34" charset="0"/>
                <a:ea typeface="Verdana" panose="020B0604030504040204" pitchFamily="34" charset="0"/>
              </a:rPr>
              <a:t> We should _____ in Madrid at 7 a.m.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55D38B3-C6ED-02FB-76A9-1FA3B9DA868E}"/>
              </a:ext>
            </a:extLst>
          </p:cNvPr>
          <p:cNvSpPr/>
          <p:nvPr/>
        </p:nvSpPr>
        <p:spPr>
          <a:xfrm>
            <a:off x="6627940" y="6640794"/>
            <a:ext cx="1686007" cy="43441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take off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2A923D3-BD39-E1E3-34B9-A274644DE4D5}"/>
              </a:ext>
            </a:extLst>
          </p:cNvPr>
          <p:cNvSpPr/>
          <p:nvPr/>
        </p:nvSpPr>
        <p:spPr>
          <a:xfrm>
            <a:off x="14513733" y="9523604"/>
            <a:ext cx="1686007" cy="43441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take off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12E43B0-B6C9-96FE-A19F-8EE0791EAAFB}"/>
              </a:ext>
            </a:extLst>
          </p:cNvPr>
          <p:cNvSpPr/>
          <p:nvPr/>
        </p:nvSpPr>
        <p:spPr>
          <a:xfrm>
            <a:off x="6301740" y="6067288"/>
            <a:ext cx="1265447" cy="43441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spin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FE982E10-404D-6E06-1E3B-746B0B5F04B8}"/>
              </a:ext>
            </a:extLst>
          </p:cNvPr>
          <p:cNvSpPr/>
          <p:nvPr/>
        </p:nvSpPr>
        <p:spPr>
          <a:xfrm>
            <a:off x="7979013" y="7219233"/>
            <a:ext cx="1265447" cy="43441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spin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A07606D-33B6-9113-86D7-B8C623139A8B}"/>
              </a:ext>
            </a:extLst>
          </p:cNvPr>
          <p:cNvSpPr/>
          <p:nvPr/>
        </p:nvSpPr>
        <p:spPr>
          <a:xfrm>
            <a:off x="7567187" y="7797672"/>
            <a:ext cx="1436207" cy="43441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reach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A0700F3-5857-33AE-6AE2-F78EACCCCD17}"/>
              </a:ext>
            </a:extLst>
          </p:cNvPr>
          <p:cNvSpPr/>
          <p:nvPr/>
        </p:nvSpPr>
        <p:spPr>
          <a:xfrm>
            <a:off x="6886575" y="8376111"/>
            <a:ext cx="1278619" cy="43441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land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B7F4E9B9-E83F-EEE1-8D83-F5F0B0E68CE6}"/>
              </a:ext>
            </a:extLst>
          </p:cNvPr>
          <p:cNvSpPr/>
          <p:nvPr/>
        </p:nvSpPr>
        <p:spPr>
          <a:xfrm>
            <a:off x="5988630" y="11286211"/>
            <a:ext cx="1278619" cy="43441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land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9B9EF49-C273-EF23-6701-F43020CCCB46}"/>
              </a:ext>
            </a:extLst>
          </p:cNvPr>
          <p:cNvSpPr/>
          <p:nvPr/>
        </p:nvSpPr>
        <p:spPr>
          <a:xfrm>
            <a:off x="9084866" y="8966350"/>
            <a:ext cx="1931750" cy="43441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approach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C6569F9-A5EF-F576-0038-DE5E05DD3A59}"/>
              </a:ext>
            </a:extLst>
          </p:cNvPr>
          <p:cNvSpPr/>
          <p:nvPr/>
        </p:nvSpPr>
        <p:spPr>
          <a:xfrm>
            <a:off x="6966965" y="10696690"/>
            <a:ext cx="1931750" cy="43441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approach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CF54EA6-5F4E-6B9C-504C-171A93432A52}"/>
              </a:ext>
            </a:extLst>
          </p:cNvPr>
          <p:cNvSpPr/>
          <p:nvPr/>
        </p:nvSpPr>
        <p:spPr>
          <a:xfrm>
            <a:off x="5270526" y="10125441"/>
            <a:ext cx="1436207" cy="43441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reach</a:t>
            </a:r>
          </a:p>
        </p:txBody>
      </p:sp>
    </p:spTree>
    <p:extLst>
      <p:ext uri="{BB962C8B-B14F-4D97-AF65-F5344CB8AC3E}">
        <p14:creationId xmlns:p14="http://schemas.microsoft.com/office/powerpoint/2010/main" val="2579917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"/>
          <p:cNvSpPr/>
          <p:nvPr/>
        </p:nvSpPr>
        <p:spPr>
          <a:xfrm>
            <a:off x="1410510" y="435691"/>
            <a:ext cx="21556629" cy="1704394"/>
          </a:xfrm>
          <a:prstGeom prst="roundRect">
            <a:avLst>
              <a:gd name="adj" fmla="val 16667"/>
            </a:avLst>
          </a:prstGeom>
          <a:solidFill>
            <a:srgbClr val="4F2F81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pic>
        <p:nvPicPr>
          <p:cNvPr id="236" name="Google Shape;236;p2"/>
          <p:cNvPicPr preferRelativeResize="0"/>
          <p:nvPr/>
        </p:nvPicPr>
        <p:blipFill rotWithShape="1">
          <a:blip r:embed="rId3">
            <a:alphaModFix/>
          </a:blip>
          <a:srcRect l="-2622" t="-1638" r="-2712" b="-1689"/>
          <a:stretch/>
        </p:blipFill>
        <p:spPr>
          <a:xfrm>
            <a:off x="345329" y="12073456"/>
            <a:ext cx="1001950" cy="1440317"/>
          </a:xfrm>
          <a:prstGeom prst="rect">
            <a:avLst/>
          </a:prstGeom>
          <a:noFill/>
          <a:ln>
            <a:noFill/>
          </a:ln>
        </p:spPr>
      </p:pic>
      <p:sp>
        <p:nvSpPr>
          <p:cNvPr id="237" name="Google Shape;237;p2"/>
          <p:cNvSpPr/>
          <p:nvPr/>
        </p:nvSpPr>
        <p:spPr>
          <a:xfrm>
            <a:off x="1746114" y="2548647"/>
            <a:ext cx="20885420" cy="9941669"/>
          </a:xfrm>
          <a:prstGeom prst="roundRect">
            <a:avLst>
              <a:gd name="adj" fmla="val 2773"/>
            </a:avLst>
          </a:prstGeom>
          <a:solidFill>
            <a:srgbClr val="DFDEE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9" name="Google Shape;239;p2"/>
          <p:cNvSpPr txBox="1"/>
          <p:nvPr/>
        </p:nvSpPr>
        <p:spPr>
          <a:xfrm>
            <a:off x="1746114" y="12898878"/>
            <a:ext cx="13365804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/>
          </a:p>
        </p:txBody>
      </p:sp>
      <p:pic>
        <p:nvPicPr>
          <p:cNvPr id="240" name="Google Shape;240;p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091378" y="11393100"/>
            <a:ext cx="2807727" cy="1823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14A4120-E807-EF46-87E7-FE5771E6077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01" t="15962" r="29999" b="70423"/>
          <a:stretch/>
        </p:blipFill>
        <p:spPr>
          <a:xfrm>
            <a:off x="12889537" y="8206977"/>
            <a:ext cx="6810505" cy="5009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EE0AE6E-C071-2F58-FA85-5DD59F0F9E0C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3162" t="47830" r="35589" b="46437"/>
          <a:stretch/>
        </p:blipFill>
        <p:spPr>
          <a:xfrm>
            <a:off x="12889537" y="8810124"/>
            <a:ext cx="7961126" cy="5009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276F4B9-AF90-522E-554A-1F35AC08001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3161" t="53520" r="57198" b="40748"/>
          <a:stretch/>
        </p:blipFill>
        <p:spPr>
          <a:xfrm>
            <a:off x="12889537" y="9413271"/>
            <a:ext cx="4604515" cy="5009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3C3701A4-5B5E-7A5B-B06D-B1EB6484FA4E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3161" t="58753" r="34122" b="35515"/>
          <a:stretch/>
        </p:blipFill>
        <p:spPr>
          <a:xfrm>
            <a:off x="12889537" y="10016418"/>
            <a:ext cx="8188945" cy="5009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5FAF996-97CD-0CF1-DFA3-DED27F54116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3161" t="64485" r="24125" b="29783"/>
          <a:stretch/>
        </p:blipFill>
        <p:spPr>
          <a:xfrm>
            <a:off x="12889537" y="10613927"/>
            <a:ext cx="9741997" cy="5009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C6809094-A5AD-5F20-5066-94766168A50E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3161" t="70217" r="48720" b="24050"/>
          <a:stretch/>
        </p:blipFill>
        <p:spPr>
          <a:xfrm>
            <a:off x="12902433" y="11217074"/>
            <a:ext cx="5921349" cy="50090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54778EEF-FB4B-4D60-DFA4-920AE27D3F6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41319" t="24704" r="10549" b="64218"/>
          <a:stretch/>
        </p:blipFill>
        <p:spPr>
          <a:xfrm>
            <a:off x="2111003" y="2918366"/>
            <a:ext cx="11733344" cy="15189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61DD5EB-30EE-0A82-190B-D8F5575D7076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41320" t="34720" r="8488" b="7188"/>
          <a:stretch/>
        </p:blipFill>
        <p:spPr>
          <a:xfrm>
            <a:off x="2111003" y="4871611"/>
            <a:ext cx="10515928" cy="684636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01D48DB1-1A5B-B1A6-FD8F-687556469164}"/>
              </a:ext>
            </a:extLst>
          </p:cNvPr>
          <p:cNvSpPr txBox="1"/>
          <p:nvPr/>
        </p:nvSpPr>
        <p:spPr>
          <a:xfrm>
            <a:off x="13370526" y="4654190"/>
            <a:ext cx="8896121" cy="1323439"/>
          </a:xfrm>
          <a:prstGeom prst="chevron">
            <a:avLst>
              <a:gd name="adj" fmla="val 62375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Use the </a:t>
            </a:r>
            <a:r>
              <a:rPr lang="en-US" sz="4000" b="1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past continuous </a:t>
            </a:r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 describe </a:t>
            </a:r>
            <a:r>
              <a:rPr lang="en-US" sz="4000" dirty="0">
                <a:solidFill>
                  <a:srgbClr val="FFFF0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background events.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7BEF731-703C-7D25-6CAF-4BF928C2C790}"/>
              </a:ext>
            </a:extLst>
          </p:cNvPr>
          <p:cNvSpPr txBox="1"/>
          <p:nvPr/>
        </p:nvSpPr>
        <p:spPr>
          <a:xfrm>
            <a:off x="13370526" y="6429721"/>
            <a:ext cx="8896121" cy="1323439"/>
          </a:xfrm>
          <a:prstGeom prst="chevron">
            <a:avLst>
              <a:gd name="adj" fmla="val 65092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Use the </a:t>
            </a:r>
            <a:r>
              <a:rPr lang="en-US" sz="4000" b="1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past simple </a:t>
            </a:r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 describe a </a:t>
            </a:r>
            <a:r>
              <a:rPr lang="en-US" sz="4000" dirty="0">
                <a:solidFill>
                  <a:srgbClr val="FFFF0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sequence of events.</a:t>
            </a:r>
          </a:p>
        </p:txBody>
      </p:sp>
      <p:sp>
        <p:nvSpPr>
          <p:cNvPr id="5" name="Teardrop 4">
            <a:extLst>
              <a:ext uri="{FF2B5EF4-FFF2-40B4-BE49-F238E27FC236}">
                <a16:creationId xmlns:a16="http://schemas.microsoft.com/office/drawing/2014/main" id="{A7E16F18-7F78-6A91-02C0-3227AE1F4F72}"/>
              </a:ext>
            </a:extLst>
          </p:cNvPr>
          <p:cNvSpPr/>
          <p:nvPr/>
        </p:nvSpPr>
        <p:spPr>
          <a:xfrm>
            <a:off x="10973981" y="7997426"/>
            <a:ext cx="1790701" cy="1206295"/>
          </a:xfrm>
          <a:prstGeom prst="teardrop">
            <a:avLst>
              <a:gd name="adj" fmla="val 98930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n w="317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Answer Key</a:t>
            </a:r>
          </a:p>
        </p:txBody>
      </p:sp>
      <p:sp>
        <p:nvSpPr>
          <p:cNvPr id="23" name="Google Shape;238;p2">
            <a:extLst>
              <a:ext uri="{FF2B5EF4-FFF2-40B4-BE49-F238E27FC236}">
                <a16:creationId xmlns:a16="http://schemas.microsoft.com/office/drawing/2014/main" id="{41EE07EC-1129-E172-5026-17F734B5CB51}"/>
              </a:ext>
            </a:extLst>
          </p:cNvPr>
          <p:cNvSpPr txBox="1"/>
          <p:nvPr/>
        </p:nvSpPr>
        <p:spPr>
          <a:xfrm>
            <a:off x="1746114" y="410745"/>
            <a:ext cx="1567620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0" dirty="0">
                <a:solidFill>
                  <a:schemeClr val="lt1"/>
                </a:solidFill>
                <a:latin typeface="Lato Black"/>
                <a:ea typeface="Lato Black"/>
                <a:cs typeface="Lato Black"/>
                <a:sym typeface="Lato Black"/>
              </a:rPr>
              <a:t>Speaking</a:t>
            </a:r>
            <a:endParaRPr dirty="0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2AF48B5D-D813-686D-65A6-4A4B09EE29A9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59539" t="80219" r="3248" b="9725"/>
          <a:stretch/>
        </p:blipFill>
        <p:spPr>
          <a:xfrm>
            <a:off x="16330483" y="813516"/>
            <a:ext cx="6636656" cy="1008772"/>
          </a:xfrm>
          <a:prstGeom prst="roundRect">
            <a:avLst/>
          </a:prstGeom>
        </p:spPr>
      </p:pic>
    </p:spTree>
    <p:extLst>
      <p:ext uri="{BB962C8B-B14F-4D97-AF65-F5344CB8AC3E}">
        <p14:creationId xmlns:p14="http://schemas.microsoft.com/office/powerpoint/2010/main" val="2656267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5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237;p2">
            <a:extLst>
              <a:ext uri="{FF2B5EF4-FFF2-40B4-BE49-F238E27FC236}">
                <a16:creationId xmlns:a16="http://schemas.microsoft.com/office/drawing/2014/main" id="{451FF93E-783E-07DB-C386-3EEAC1D49579}"/>
              </a:ext>
            </a:extLst>
          </p:cNvPr>
          <p:cNvSpPr/>
          <p:nvPr/>
        </p:nvSpPr>
        <p:spPr>
          <a:xfrm>
            <a:off x="1746114" y="2548647"/>
            <a:ext cx="20885420" cy="9941669"/>
          </a:xfrm>
          <a:prstGeom prst="roundRect">
            <a:avLst>
              <a:gd name="adj" fmla="val 2773"/>
            </a:avLst>
          </a:prstGeom>
          <a:solidFill>
            <a:srgbClr val="DFDEE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5" name="Google Shape;235;p2"/>
          <p:cNvSpPr/>
          <p:nvPr/>
        </p:nvSpPr>
        <p:spPr>
          <a:xfrm>
            <a:off x="1410510" y="435691"/>
            <a:ext cx="21556629" cy="1704394"/>
          </a:xfrm>
          <a:prstGeom prst="roundRect">
            <a:avLst>
              <a:gd name="adj" fmla="val 16667"/>
            </a:avLst>
          </a:prstGeom>
          <a:solidFill>
            <a:srgbClr val="4F2F81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pic>
        <p:nvPicPr>
          <p:cNvPr id="236" name="Google Shape;236;p2"/>
          <p:cNvPicPr preferRelativeResize="0"/>
          <p:nvPr/>
        </p:nvPicPr>
        <p:blipFill rotWithShape="1">
          <a:blip r:embed="rId3">
            <a:alphaModFix/>
          </a:blip>
          <a:srcRect l="-2622" t="-1638" r="-2712" b="-1689"/>
          <a:stretch/>
        </p:blipFill>
        <p:spPr>
          <a:xfrm>
            <a:off x="345329" y="12073456"/>
            <a:ext cx="1001950" cy="1440317"/>
          </a:xfrm>
          <a:prstGeom prst="rect">
            <a:avLst/>
          </a:prstGeom>
          <a:noFill/>
          <a:ln>
            <a:noFill/>
          </a:ln>
        </p:spPr>
      </p:pic>
      <p:sp>
        <p:nvSpPr>
          <p:cNvPr id="239" name="Google Shape;239;p2"/>
          <p:cNvSpPr txBox="1"/>
          <p:nvPr/>
        </p:nvSpPr>
        <p:spPr>
          <a:xfrm>
            <a:off x="1746114" y="12898878"/>
            <a:ext cx="13365804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/>
          </a:p>
        </p:txBody>
      </p:sp>
      <p:pic>
        <p:nvPicPr>
          <p:cNvPr id="240" name="Google Shape;240;p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091378" y="11393100"/>
            <a:ext cx="2807727" cy="1823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5C1DAA7-4A42-0D6E-ABE4-92C3F4A892B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1319" t="24704" r="10549" b="64218"/>
          <a:stretch/>
        </p:blipFill>
        <p:spPr>
          <a:xfrm>
            <a:off x="2111003" y="2918366"/>
            <a:ext cx="11733344" cy="15189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2D463F4-3502-F03A-03EA-3245349ADA1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1320" t="34720" r="8488" b="7188"/>
          <a:stretch/>
        </p:blipFill>
        <p:spPr>
          <a:xfrm>
            <a:off x="2111003" y="4871611"/>
            <a:ext cx="10515928" cy="684636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0D55F877-2A99-17FF-1A18-1B736D2BDA23}"/>
              </a:ext>
            </a:extLst>
          </p:cNvPr>
          <p:cNvSpPr txBox="1"/>
          <p:nvPr/>
        </p:nvSpPr>
        <p:spPr>
          <a:xfrm>
            <a:off x="13370526" y="4654190"/>
            <a:ext cx="8896121" cy="1323439"/>
          </a:xfrm>
          <a:prstGeom prst="chevron">
            <a:avLst>
              <a:gd name="adj" fmla="val 62375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Use the </a:t>
            </a:r>
            <a:r>
              <a:rPr lang="en-US" sz="4000" b="1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past continuous </a:t>
            </a:r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 describe </a:t>
            </a:r>
            <a:r>
              <a:rPr lang="en-US" sz="4000" dirty="0">
                <a:solidFill>
                  <a:srgbClr val="FFFF0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background events.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C2CF628-1AEF-22A8-DF5F-41175DE821B9}"/>
              </a:ext>
            </a:extLst>
          </p:cNvPr>
          <p:cNvSpPr txBox="1"/>
          <p:nvPr/>
        </p:nvSpPr>
        <p:spPr>
          <a:xfrm>
            <a:off x="13370526" y="6429721"/>
            <a:ext cx="8896121" cy="1323439"/>
          </a:xfrm>
          <a:prstGeom prst="chevron">
            <a:avLst>
              <a:gd name="adj" fmla="val 65092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Use the </a:t>
            </a:r>
            <a:r>
              <a:rPr lang="en-US" sz="4000" b="1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past simple </a:t>
            </a:r>
            <a:r>
              <a:rPr lang="en-US" sz="4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 describe a </a:t>
            </a:r>
            <a:r>
              <a:rPr lang="en-US" sz="4000" dirty="0">
                <a:solidFill>
                  <a:srgbClr val="FFFF0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sequence of events.</a:t>
            </a:r>
          </a:p>
        </p:txBody>
      </p:sp>
      <p:pic>
        <p:nvPicPr>
          <p:cNvPr id="1026" name="Picture 2" descr="InterviewCracker: Sales Job Recruitment | High Paying startup Sales Jobs">
            <a:extLst>
              <a:ext uri="{FF2B5EF4-FFF2-40B4-BE49-F238E27FC236}">
                <a16:creationId xmlns:a16="http://schemas.microsoft.com/office/drawing/2014/main" id="{4E15FDB6-A50C-EB6F-D6AF-18582AC37C9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839" b="19167"/>
          <a:stretch/>
        </p:blipFill>
        <p:spPr bwMode="auto">
          <a:xfrm>
            <a:off x="14770586" y="8081145"/>
            <a:ext cx="6096000" cy="39620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DE24119-AC23-E05D-A504-90558544C0A7}"/>
              </a:ext>
            </a:extLst>
          </p:cNvPr>
          <p:cNvSpPr/>
          <p:nvPr/>
        </p:nvSpPr>
        <p:spPr>
          <a:xfrm>
            <a:off x="14964229" y="2592177"/>
            <a:ext cx="5902357" cy="1777558"/>
          </a:xfrm>
          <a:prstGeom prst="roundRect">
            <a:avLst>
              <a:gd name="adj" fmla="val 49328"/>
            </a:avLst>
          </a:prstGeom>
          <a:solidFill>
            <a:srgbClr val="223761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4400" b="1" dirty="0">
                <a:ln/>
                <a:solidFill>
                  <a:srgbClr val="F9974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Let’s practice </a:t>
            </a:r>
          </a:p>
          <a:p>
            <a:pPr algn="ctr"/>
            <a:r>
              <a:rPr lang="en-US" sz="4400" b="1" dirty="0">
                <a:ln/>
                <a:solidFill>
                  <a:srgbClr val="F9974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Interview</a:t>
            </a:r>
          </a:p>
        </p:txBody>
      </p:sp>
      <p:sp>
        <p:nvSpPr>
          <p:cNvPr id="15" name="Google Shape;238;p2">
            <a:extLst>
              <a:ext uri="{FF2B5EF4-FFF2-40B4-BE49-F238E27FC236}">
                <a16:creationId xmlns:a16="http://schemas.microsoft.com/office/drawing/2014/main" id="{EFB45D02-8DA8-CD61-CEE4-3C91D6B47D8F}"/>
              </a:ext>
            </a:extLst>
          </p:cNvPr>
          <p:cNvSpPr txBox="1"/>
          <p:nvPr/>
        </p:nvSpPr>
        <p:spPr>
          <a:xfrm>
            <a:off x="1746114" y="410745"/>
            <a:ext cx="1567620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0" dirty="0">
                <a:solidFill>
                  <a:schemeClr val="lt1"/>
                </a:solidFill>
                <a:latin typeface="Lato Black"/>
                <a:ea typeface="Lato Black"/>
                <a:cs typeface="Lato Black"/>
                <a:sym typeface="Lato Black"/>
              </a:rPr>
              <a:t>Speaking</a:t>
            </a:r>
            <a:endParaRPr dirty="0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935D104D-83C4-C6D3-E0AE-07EEB80C8AF0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59539" t="80219" r="3248" b="9725"/>
          <a:stretch/>
        </p:blipFill>
        <p:spPr>
          <a:xfrm>
            <a:off x="16330483" y="813516"/>
            <a:ext cx="6636656" cy="1008772"/>
          </a:xfrm>
          <a:prstGeom prst="roundRect">
            <a:avLst/>
          </a:prstGeom>
        </p:spPr>
      </p:pic>
    </p:spTree>
    <p:extLst>
      <p:ext uri="{BB962C8B-B14F-4D97-AF65-F5344CB8AC3E}">
        <p14:creationId xmlns:p14="http://schemas.microsoft.com/office/powerpoint/2010/main" val="1031753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4B937E9-6C46-DE40-12C5-2F9FB63F35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24377650" cy="13716000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DBE8411D-64D1-FB21-02E7-68AC35C8F9F2}"/>
              </a:ext>
            </a:extLst>
          </p:cNvPr>
          <p:cNvSpPr/>
          <p:nvPr/>
        </p:nvSpPr>
        <p:spPr>
          <a:xfrm>
            <a:off x="7770966" y="0"/>
            <a:ext cx="16606684" cy="2271252"/>
          </a:xfrm>
          <a:prstGeom prst="wedgeRoundRectCallout">
            <a:avLst>
              <a:gd name="adj1" fmla="val -52272"/>
              <a:gd name="adj2" fmla="val 92500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Hello </a:t>
            </a:r>
            <a:r>
              <a:rPr lang="en-US" sz="4800" dirty="0" err="1">
                <a:solidFill>
                  <a:schemeClr val="accent6">
                    <a:lumMod val="50000"/>
                  </a:schemeClr>
                </a:solidFill>
              </a:rPr>
              <a:t>Ewa</a:t>
            </a:r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. I would like to ask you some questions.</a:t>
            </a:r>
          </a:p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Please choose the question</a:t>
            </a:r>
          </a:p>
        </p:txBody>
      </p:sp>
      <p:sp>
        <p:nvSpPr>
          <p:cNvPr id="7" name="Star: 8 Points 6">
            <a:hlinkClick r:id="rId3" action="ppaction://hlinksldjump"/>
            <a:extLst>
              <a:ext uri="{FF2B5EF4-FFF2-40B4-BE49-F238E27FC236}">
                <a16:creationId xmlns:a16="http://schemas.microsoft.com/office/drawing/2014/main" id="{9B473DD4-D48B-39AA-45A1-25B8498ED284}"/>
              </a:ext>
            </a:extLst>
          </p:cNvPr>
          <p:cNvSpPr/>
          <p:nvPr/>
        </p:nvSpPr>
        <p:spPr>
          <a:xfrm>
            <a:off x="14734299" y="3185651"/>
            <a:ext cx="2271252" cy="2271252"/>
          </a:xfrm>
          <a:prstGeom prst="star8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1</a:t>
            </a:r>
          </a:p>
        </p:txBody>
      </p:sp>
      <p:sp>
        <p:nvSpPr>
          <p:cNvPr id="8" name="Star: 8 Points 7">
            <a:hlinkClick r:id="rId4" action="ppaction://hlinksldjump"/>
            <a:extLst>
              <a:ext uri="{FF2B5EF4-FFF2-40B4-BE49-F238E27FC236}">
                <a16:creationId xmlns:a16="http://schemas.microsoft.com/office/drawing/2014/main" id="{4F350151-CB15-088B-B1C8-7E5579B71F70}"/>
              </a:ext>
            </a:extLst>
          </p:cNvPr>
          <p:cNvSpPr/>
          <p:nvPr/>
        </p:nvSpPr>
        <p:spPr>
          <a:xfrm>
            <a:off x="17212028" y="3185651"/>
            <a:ext cx="2271252" cy="2271252"/>
          </a:xfrm>
          <a:prstGeom prst="star8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2</a:t>
            </a:r>
          </a:p>
        </p:txBody>
      </p:sp>
      <p:sp>
        <p:nvSpPr>
          <p:cNvPr id="9" name="Star: 8 Points 8">
            <a:hlinkClick r:id="rId5" action="ppaction://hlinksldjump"/>
            <a:extLst>
              <a:ext uri="{FF2B5EF4-FFF2-40B4-BE49-F238E27FC236}">
                <a16:creationId xmlns:a16="http://schemas.microsoft.com/office/drawing/2014/main" id="{82BA101B-8DFE-7391-5C1B-AC3028910B30}"/>
              </a:ext>
            </a:extLst>
          </p:cNvPr>
          <p:cNvSpPr/>
          <p:nvPr/>
        </p:nvSpPr>
        <p:spPr>
          <a:xfrm>
            <a:off x="19689757" y="3185651"/>
            <a:ext cx="2271252" cy="2271252"/>
          </a:xfrm>
          <a:prstGeom prst="star8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3</a:t>
            </a:r>
          </a:p>
        </p:txBody>
      </p:sp>
      <p:sp>
        <p:nvSpPr>
          <p:cNvPr id="10" name="Star: 8 Points 9">
            <a:hlinkClick r:id="rId6" action="ppaction://hlinksldjump"/>
            <a:extLst>
              <a:ext uri="{FF2B5EF4-FFF2-40B4-BE49-F238E27FC236}">
                <a16:creationId xmlns:a16="http://schemas.microsoft.com/office/drawing/2014/main" id="{8BEBCF31-1E37-E1F3-BE8A-54DDEE9EC532}"/>
              </a:ext>
            </a:extLst>
          </p:cNvPr>
          <p:cNvSpPr/>
          <p:nvPr/>
        </p:nvSpPr>
        <p:spPr>
          <a:xfrm>
            <a:off x="14734299" y="5663380"/>
            <a:ext cx="2271252" cy="2271252"/>
          </a:xfrm>
          <a:prstGeom prst="star8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4</a:t>
            </a:r>
          </a:p>
        </p:txBody>
      </p:sp>
      <p:sp>
        <p:nvSpPr>
          <p:cNvPr id="11" name="Star: 8 Points 10">
            <a:hlinkClick r:id="rId7" action="ppaction://hlinksldjump"/>
            <a:extLst>
              <a:ext uri="{FF2B5EF4-FFF2-40B4-BE49-F238E27FC236}">
                <a16:creationId xmlns:a16="http://schemas.microsoft.com/office/drawing/2014/main" id="{54B0B68B-82C9-783A-5DBB-24C6CD9B185F}"/>
              </a:ext>
            </a:extLst>
          </p:cNvPr>
          <p:cNvSpPr/>
          <p:nvPr/>
        </p:nvSpPr>
        <p:spPr>
          <a:xfrm>
            <a:off x="17212028" y="5619135"/>
            <a:ext cx="2271252" cy="2271252"/>
          </a:xfrm>
          <a:prstGeom prst="star8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5</a:t>
            </a:r>
          </a:p>
        </p:txBody>
      </p:sp>
      <p:sp>
        <p:nvSpPr>
          <p:cNvPr id="12" name="Star: 8 Points 11">
            <a:hlinkClick r:id="rId8" action="ppaction://hlinksldjump"/>
            <a:extLst>
              <a:ext uri="{FF2B5EF4-FFF2-40B4-BE49-F238E27FC236}">
                <a16:creationId xmlns:a16="http://schemas.microsoft.com/office/drawing/2014/main" id="{C56D3E3E-485A-125C-7E28-23B1B2AADADA}"/>
              </a:ext>
            </a:extLst>
          </p:cNvPr>
          <p:cNvSpPr/>
          <p:nvPr/>
        </p:nvSpPr>
        <p:spPr>
          <a:xfrm>
            <a:off x="19689757" y="5663380"/>
            <a:ext cx="2271252" cy="2271252"/>
          </a:xfrm>
          <a:prstGeom prst="star8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6</a:t>
            </a:r>
          </a:p>
        </p:txBody>
      </p:sp>
      <p:sp>
        <p:nvSpPr>
          <p:cNvPr id="13" name="Flowchart: Alternate Process 12">
            <a:extLst>
              <a:ext uri="{FF2B5EF4-FFF2-40B4-BE49-F238E27FC236}">
                <a16:creationId xmlns:a16="http://schemas.microsoft.com/office/drawing/2014/main" id="{D23B29A7-063C-DAB3-FBD8-049F9407F4C8}"/>
              </a:ext>
            </a:extLst>
          </p:cNvPr>
          <p:cNvSpPr/>
          <p:nvPr/>
        </p:nvSpPr>
        <p:spPr>
          <a:xfrm>
            <a:off x="2035278" y="324465"/>
            <a:ext cx="4984955" cy="1386348"/>
          </a:xfrm>
          <a:prstGeom prst="flowChartAlternateProcess">
            <a:avLst/>
          </a:prstGeom>
          <a:solidFill>
            <a:schemeClr val="accent4"/>
          </a:solidFill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/>
              <a:t>STUDENT A- Interviewer</a:t>
            </a:r>
          </a:p>
        </p:txBody>
      </p:sp>
      <p:sp>
        <p:nvSpPr>
          <p:cNvPr id="14" name="Flowchart: Alternate Process 13">
            <a:extLst>
              <a:ext uri="{FF2B5EF4-FFF2-40B4-BE49-F238E27FC236}">
                <a16:creationId xmlns:a16="http://schemas.microsoft.com/office/drawing/2014/main" id="{26428762-0BF7-2395-5485-5AC30AA0D823}"/>
              </a:ext>
            </a:extLst>
          </p:cNvPr>
          <p:cNvSpPr/>
          <p:nvPr/>
        </p:nvSpPr>
        <p:spPr>
          <a:xfrm>
            <a:off x="8495072" y="10264878"/>
            <a:ext cx="4984955" cy="914400"/>
          </a:xfrm>
          <a:prstGeom prst="flowChartAlternateProcess">
            <a:avLst/>
          </a:prstGeom>
          <a:solidFill>
            <a:schemeClr val="accent4"/>
          </a:solidFill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/>
              <a:t>STUDENT B- </a:t>
            </a:r>
            <a:r>
              <a:rPr lang="en-US" sz="4000" dirty="0" err="1"/>
              <a:t>Ewa</a:t>
            </a:r>
            <a:endParaRPr lang="en-US" sz="4000" dirty="0"/>
          </a:p>
        </p:txBody>
      </p:sp>
      <p:sp>
        <p:nvSpPr>
          <p:cNvPr id="3" name="Arrow: Pentagon 2">
            <a:extLst>
              <a:ext uri="{FF2B5EF4-FFF2-40B4-BE49-F238E27FC236}">
                <a16:creationId xmlns:a16="http://schemas.microsoft.com/office/drawing/2014/main" id="{8C4C96EA-5076-9396-A81C-390A704D8944}"/>
              </a:ext>
            </a:extLst>
          </p:cNvPr>
          <p:cNvSpPr/>
          <p:nvPr/>
        </p:nvSpPr>
        <p:spPr>
          <a:xfrm>
            <a:off x="20746387" y="9398833"/>
            <a:ext cx="3095646" cy="1131516"/>
          </a:xfrm>
          <a:prstGeom prst="homePlate">
            <a:avLst/>
          </a:prstGeom>
          <a:solidFill>
            <a:schemeClr val="accent4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NEXT</a:t>
            </a:r>
          </a:p>
        </p:txBody>
      </p:sp>
    </p:spTree>
    <p:extLst>
      <p:ext uri="{BB962C8B-B14F-4D97-AF65-F5344CB8AC3E}">
        <p14:creationId xmlns:p14="http://schemas.microsoft.com/office/powerpoint/2010/main" val="3316471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4B937E9-6C46-DE40-12C5-2F9FB63F35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24377650" cy="13716000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DBE8411D-64D1-FB21-02E7-68AC35C8F9F2}"/>
              </a:ext>
            </a:extLst>
          </p:cNvPr>
          <p:cNvSpPr/>
          <p:nvPr/>
        </p:nvSpPr>
        <p:spPr>
          <a:xfrm>
            <a:off x="7770966" y="0"/>
            <a:ext cx="16606684" cy="2271252"/>
          </a:xfrm>
          <a:prstGeom prst="wedgeRoundRectCallout">
            <a:avLst>
              <a:gd name="adj1" fmla="val -52272"/>
              <a:gd name="adj2" fmla="val 92500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What were you doing in Australia?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6061EF5D-12A4-5D18-4D1C-AB1DCAA223D7}"/>
              </a:ext>
            </a:extLst>
          </p:cNvPr>
          <p:cNvSpPr/>
          <p:nvPr/>
        </p:nvSpPr>
        <p:spPr>
          <a:xfrm>
            <a:off x="14246942" y="9910916"/>
            <a:ext cx="10130707" cy="3805084"/>
          </a:xfrm>
          <a:prstGeom prst="wedgeRoundRectCallout">
            <a:avLst>
              <a:gd name="adj1" fmla="val -58950"/>
              <a:gd name="adj2" fmla="val -105163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I was preparing for the World Championships.</a:t>
            </a:r>
          </a:p>
        </p:txBody>
      </p:sp>
      <p:sp>
        <p:nvSpPr>
          <p:cNvPr id="6" name="Star: 8 Points 5">
            <a:extLst>
              <a:ext uri="{FF2B5EF4-FFF2-40B4-BE49-F238E27FC236}">
                <a16:creationId xmlns:a16="http://schemas.microsoft.com/office/drawing/2014/main" id="{F3C896EB-A956-43E3-8A04-EB41AB513292}"/>
              </a:ext>
            </a:extLst>
          </p:cNvPr>
          <p:cNvSpPr/>
          <p:nvPr/>
        </p:nvSpPr>
        <p:spPr>
          <a:xfrm>
            <a:off x="8278908" y="252483"/>
            <a:ext cx="1738549" cy="1766285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1</a:t>
            </a:r>
          </a:p>
        </p:txBody>
      </p:sp>
      <p:sp>
        <p:nvSpPr>
          <p:cNvPr id="5" name="Arrow: Right 4">
            <a:hlinkClick r:id="rId3" action="ppaction://hlinksldjump"/>
            <a:extLst>
              <a:ext uri="{FF2B5EF4-FFF2-40B4-BE49-F238E27FC236}">
                <a16:creationId xmlns:a16="http://schemas.microsoft.com/office/drawing/2014/main" id="{7BA464CA-8CC7-5B5F-8938-2E07396F1DC4}"/>
              </a:ext>
            </a:extLst>
          </p:cNvPr>
          <p:cNvSpPr/>
          <p:nvPr/>
        </p:nvSpPr>
        <p:spPr>
          <a:xfrm>
            <a:off x="20621769" y="7096836"/>
            <a:ext cx="2483252" cy="1569492"/>
          </a:xfrm>
          <a:prstGeom prst="rightArrow">
            <a:avLst>
              <a:gd name="adj1" fmla="val 50000"/>
              <a:gd name="adj2" fmla="val 41123"/>
            </a:avLst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 Back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39BE303-2D6E-9697-C892-A4B2703FDE4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13788077" y="2823192"/>
            <a:ext cx="6833692" cy="4449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488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3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4B937E9-6C46-DE40-12C5-2F9FB63F35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24377650" cy="13716000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DBE8411D-64D1-FB21-02E7-68AC35C8F9F2}"/>
              </a:ext>
            </a:extLst>
          </p:cNvPr>
          <p:cNvSpPr/>
          <p:nvPr/>
        </p:nvSpPr>
        <p:spPr>
          <a:xfrm>
            <a:off x="7770966" y="0"/>
            <a:ext cx="16606684" cy="2271252"/>
          </a:xfrm>
          <a:prstGeom prst="wedgeRoundRectCallout">
            <a:avLst>
              <a:gd name="adj1" fmla="val -52272"/>
              <a:gd name="adj2" fmla="val 92500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What was the weather like that morning?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6061EF5D-12A4-5D18-4D1C-AB1DCAA223D7}"/>
              </a:ext>
            </a:extLst>
          </p:cNvPr>
          <p:cNvSpPr/>
          <p:nvPr/>
        </p:nvSpPr>
        <p:spPr>
          <a:xfrm>
            <a:off x="14246942" y="9910916"/>
            <a:ext cx="10130707" cy="3805084"/>
          </a:xfrm>
          <a:prstGeom prst="wedgeRoundRectCallout">
            <a:avLst>
              <a:gd name="adj1" fmla="val -58950"/>
              <a:gd name="adj2" fmla="val -105163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A thunderstorm approached when we were getting ready to take off.</a:t>
            </a:r>
          </a:p>
        </p:txBody>
      </p:sp>
      <p:sp>
        <p:nvSpPr>
          <p:cNvPr id="6" name="Star: 8 Points 5">
            <a:extLst>
              <a:ext uri="{FF2B5EF4-FFF2-40B4-BE49-F238E27FC236}">
                <a16:creationId xmlns:a16="http://schemas.microsoft.com/office/drawing/2014/main" id="{BAA0F3C3-1EB0-6F52-C851-E74C3930E3ED}"/>
              </a:ext>
            </a:extLst>
          </p:cNvPr>
          <p:cNvSpPr/>
          <p:nvPr/>
        </p:nvSpPr>
        <p:spPr>
          <a:xfrm>
            <a:off x="8278908" y="252483"/>
            <a:ext cx="1738549" cy="1766285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2</a:t>
            </a:r>
          </a:p>
        </p:txBody>
      </p:sp>
      <p:sp>
        <p:nvSpPr>
          <p:cNvPr id="7" name="Arrow: Right 6">
            <a:hlinkClick r:id="rId3" action="ppaction://hlinksldjump"/>
            <a:extLst>
              <a:ext uri="{FF2B5EF4-FFF2-40B4-BE49-F238E27FC236}">
                <a16:creationId xmlns:a16="http://schemas.microsoft.com/office/drawing/2014/main" id="{08B8E98E-23C1-D38F-6A3C-44B3334F2A2C}"/>
              </a:ext>
            </a:extLst>
          </p:cNvPr>
          <p:cNvSpPr/>
          <p:nvPr/>
        </p:nvSpPr>
        <p:spPr>
          <a:xfrm>
            <a:off x="20621769" y="7096836"/>
            <a:ext cx="2483252" cy="1569492"/>
          </a:xfrm>
          <a:prstGeom prst="rightArrow">
            <a:avLst>
              <a:gd name="adj1" fmla="val 50000"/>
              <a:gd name="adj2" fmla="val 41123"/>
            </a:avLst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 Back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47F5793-0139-E612-CD7D-5CD23067E1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13778395" y="2780702"/>
            <a:ext cx="6843374" cy="4564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2172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4B937E9-6C46-DE40-12C5-2F9FB63F35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24377650" cy="13716000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DBE8411D-64D1-FB21-02E7-68AC35C8F9F2}"/>
              </a:ext>
            </a:extLst>
          </p:cNvPr>
          <p:cNvSpPr/>
          <p:nvPr/>
        </p:nvSpPr>
        <p:spPr>
          <a:xfrm>
            <a:off x="7770966" y="0"/>
            <a:ext cx="16606684" cy="2271252"/>
          </a:xfrm>
          <a:prstGeom prst="wedgeRoundRectCallout">
            <a:avLst>
              <a:gd name="adj1" fmla="val -52272"/>
              <a:gd name="adj2" fmla="val 92500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Why did you take off?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6061EF5D-12A4-5D18-4D1C-AB1DCAA223D7}"/>
              </a:ext>
            </a:extLst>
          </p:cNvPr>
          <p:cNvSpPr/>
          <p:nvPr/>
        </p:nvSpPr>
        <p:spPr>
          <a:xfrm>
            <a:off x="14246942" y="9910916"/>
            <a:ext cx="10130707" cy="3805084"/>
          </a:xfrm>
          <a:prstGeom prst="wedgeRoundRectCallout">
            <a:avLst>
              <a:gd name="adj1" fmla="val -58950"/>
              <a:gd name="adj2" fmla="val -105163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I think I was skillful enough to keep away from the dark clouds.</a:t>
            </a:r>
          </a:p>
        </p:txBody>
      </p:sp>
      <p:sp>
        <p:nvSpPr>
          <p:cNvPr id="6" name="Star: 8 Points 5">
            <a:extLst>
              <a:ext uri="{FF2B5EF4-FFF2-40B4-BE49-F238E27FC236}">
                <a16:creationId xmlns:a16="http://schemas.microsoft.com/office/drawing/2014/main" id="{33FE413A-FCB9-93AC-2470-D309067CF719}"/>
              </a:ext>
            </a:extLst>
          </p:cNvPr>
          <p:cNvSpPr/>
          <p:nvPr/>
        </p:nvSpPr>
        <p:spPr>
          <a:xfrm>
            <a:off x="8278908" y="252483"/>
            <a:ext cx="1738549" cy="1766285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3</a:t>
            </a:r>
          </a:p>
        </p:txBody>
      </p:sp>
      <p:sp>
        <p:nvSpPr>
          <p:cNvPr id="7" name="Arrow: Right 6">
            <a:hlinkClick r:id="rId3" action="ppaction://hlinksldjump"/>
            <a:extLst>
              <a:ext uri="{FF2B5EF4-FFF2-40B4-BE49-F238E27FC236}">
                <a16:creationId xmlns:a16="http://schemas.microsoft.com/office/drawing/2014/main" id="{54731957-05DF-45F9-8A43-4EB1AE6E685D}"/>
              </a:ext>
            </a:extLst>
          </p:cNvPr>
          <p:cNvSpPr/>
          <p:nvPr/>
        </p:nvSpPr>
        <p:spPr>
          <a:xfrm>
            <a:off x="20621769" y="7096836"/>
            <a:ext cx="2483252" cy="1569492"/>
          </a:xfrm>
          <a:prstGeom prst="rightArrow">
            <a:avLst>
              <a:gd name="adj1" fmla="val 50000"/>
              <a:gd name="adj2" fmla="val 41123"/>
            </a:avLst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 Back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34A5A7B-3F9A-5211-8715-89FB5A4F408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13454545" y="2647134"/>
            <a:ext cx="7167224" cy="47781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724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3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4B937E9-6C46-DE40-12C5-2F9FB63F35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24377650" cy="13716000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DBE8411D-64D1-FB21-02E7-68AC35C8F9F2}"/>
              </a:ext>
            </a:extLst>
          </p:cNvPr>
          <p:cNvSpPr/>
          <p:nvPr/>
        </p:nvSpPr>
        <p:spPr>
          <a:xfrm>
            <a:off x="7770966" y="0"/>
            <a:ext cx="16606684" cy="2271252"/>
          </a:xfrm>
          <a:prstGeom prst="wedgeRoundRectCallout">
            <a:avLst>
              <a:gd name="adj1" fmla="val -52272"/>
              <a:gd name="adj2" fmla="val 92500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What can you remember about the storm?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6061EF5D-12A4-5D18-4D1C-AB1DCAA223D7}"/>
              </a:ext>
            </a:extLst>
          </p:cNvPr>
          <p:cNvSpPr/>
          <p:nvPr/>
        </p:nvSpPr>
        <p:spPr>
          <a:xfrm>
            <a:off x="14246942" y="9910916"/>
            <a:ext cx="10130707" cy="3805084"/>
          </a:xfrm>
          <a:prstGeom prst="wedgeRoundRectCallout">
            <a:avLst>
              <a:gd name="adj1" fmla="val -58950"/>
              <a:gd name="adj2" fmla="val -105163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It was dark and I could hear </a:t>
            </a:r>
          </a:p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lightning all around me.</a:t>
            </a:r>
          </a:p>
        </p:txBody>
      </p:sp>
      <p:sp>
        <p:nvSpPr>
          <p:cNvPr id="6" name="Star: 8 Points 5">
            <a:extLst>
              <a:ext uri="{FF2B5EF4-FFF2-40B4-BE49-F238E27FC236}">
                <a16:creationId xmlns:a16="http://schemas.microsoft.com/office/drawing/2014/main" id="{33FE413A-FCB9-93AC-2470-D309067CF719}"/>
              </a:ext>
            </a:extLst>
          </p:cNvPr>
          <p:cNvSpPr/>
          <p:nvPr/>
        </p:nvSpPr>
        <p:spPr>
          <a:xfrm>
            <a:off x="8278908" y="252483"/>
            <a:ext cx="1738549" cy="1766285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4</a:t>
            </a:r>
          </a:p>
        </p:txBody>
      </p:sp>
      <p:sp>
        <p:nvSpPr>
          <p:cNvPr id="7" name="Arrow: Right 6">
            <a:hlinkClick r:id="rId3" action="ppaction://hlinksldjump"/>
            <a:extLst>
              <a:ext uri="{FF2B5EF4-FFF2-40B4-BE49-F238E27FC236}">
                <a16:creationId xmlns:a16="http://schemas.microsoft.com/office/drawing/2014/main" id="{8B964DF8-CBE6-5A17-7809-0A76CF5C93D8}"/>
              </a:ext>
            </a:extLst>
          </p:cNvPr>
          <p:cNvSpPr/>
          <p:nvPr/>
        </p:nvSpPr>
        <p:spPr>
          <a:xfrm>
            <a:off x="20621769" y="7096836"/>
            <a:ext cx="2483252" cy="1569492"/>
          </a:xfrm>
          <a:prstGeom prst="rightArrow">
            <a:avLst>
              <a:gd name="adj1" fmla="val 50000"/>
              <a:gd name="adj2" fmla="val 41123"/>
            </a:avLst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 Back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9A9C018-74BA-A87F-08AE-B90A84E2C45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1729" r="10770"/>
          <a:stretch/>
        </p:blipFill>
        <p:spPr>
          <a:xfrm>
            <a:off x="13670653" y="2593298"/>
            <a:ext cx="7340860" cy="47191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5434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3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4B937E9-6C46-DE40-12C5-2F9FB63F35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24377650" cy="13716000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DBE8411D-64D1-FB21-02E7-68AC35C8F9F2}"/>
              </a:ext>
            </a:extLst>
          </p:cNvPr>
          <p:cNvSpPr/>
          <p:nvPr/>
        </p:nvSpPr>
        <p:spPr>
          <a:xfrm>
            <a:off x="7770966" y="0"/>
            <a:ext cx="16606684" cy="2271252"/>
          </a:xfrm>
          <a:prstGeom prst="wedgeRoundRectCallout">
            <a:avLst>
              <a:gd name="adj1" fmla="val -52272"/>
              <a:gd name="adj2" fmla="val 92500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What was the most terrifying part of the experience?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6061EF5D-12A4-5D18-4D1C-AB1DCAA223D7}"/>
              </a:ext>
            </a:extLst>
          </p:cNvPr>
          <p:cNvSpPr/>
          <p:nvPr/>
        </p:nvSpPr>
        <p:spPr>
          <a:xfrm>
            <a:off x="14246942" y="9910916"/>
            <a:ext cx="10130707" cy="3805084"/>
          </a:xfrm>
          <a:prstGeom prst="wedgeRoundRectCallout">
            <a:avLst>
              <a:gd name="adj1" fmla="val -58950"/>
              <a:gd name="adj2" fmla="val -105163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I was terrified when I reached</a:t>
            </a:r>
          </a:p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nearly 10,000 m, higher than the top of Mount Everest, and then lost consciousness  .</a:t>
            </a:r>
          </a:p>
        </p:txBody>
      </p:sp>
      <p:sp>
        <p:nvSpPr>
          <p:cNvPr id="6" name="Star: 8 Points 5">
            <a:extLst>
              <a:ext uri="{FF2B5EF4-FFF2-40B4-BE49-F238E27FC236}">
                <a16:creationId xmlns:a16="http://schemas.microsoft.com/office/drawing/2014/main" id="{33FE413A-FCB9-93AC-2470-D309067CF719}"/>
              </a:ext>
            </a:extLst>
          </p:cNvPr>
          <p:cNvSpPr/>
          <p:nvPr/>
        </p:nvSpPr>
        <p:spPr>
          <a:xfrm>
            <a:off x="8060544" y="252483"/>
            <a:ext cx="1738549" cy="1766285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5</a:t>
            </a:r>
          </a:p>
        </p:txBody>
      </p:sp>
      <p:sp>
        <p:nvSpPr>
          <p:cNvPr id="7" name="Arrow: Right 6">
            <a:hlinkClick r:id="rId3" action="ppaction://hlinksldjump"/>
            <a:extLst>
              <a:ext uri="{FF2B5EF4-FFF2-40B4-BE49-F238E27FC236}">
                <a16:creationId xmlns:a16="http://schemas.microsoft.com/office/drawing/2014/main" id="{43D4F758-A86C-B36F-FE8A-363F4CC789D0}"/>
              </a:ext>
            </a:extLst>
          </p:cNvPr>
          <p:cNvSpPr/>
          <p:nvPr/>
        </p:nvSpPr>
        <p:spPr>
          <a:xfrm>
            <a:off x="20621769" y="7096836"/>
            <a:ext cx="2483252" cy="1569492"/>
          </a:xfrm>
          <a:prstGeom prst="rightArrow">
            <a:avLst>
              <a:gd name="adj1" fmla="val 50000"/>
              <a:gd name="adj2" fmla="val 41123"/>
            </a:avLst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 Back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2F365F5-1493-E703-46A3-20BC1D8C783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b="13028"/>
          <a:stretch/>
        </p:blipFill>
        <p:spPr>
          <a:xfrm>
            <a:off x="13623351" y="2668249"/>
            <a:ext cx="7163310" cy="4672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1466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3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4B937E9-6C46-DE40-12C5-2F9FB63F35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24377650" cy="13716000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DBE8411D-64D1-FB21-02E7-68AC35C8F9F2}"/>
              </a:ext>
            </a:extLst>
          </p:cNvPr>
          <p:cNvSpPr/>
          <p:nvPr/>
        </p:nvSpPr>
        <p:spPr>
          <a:xfrm>
            <a:off x="7770966" y="0"/>
            <a:ext cx="16606684" cy="2271252"/>
          </a:xfrm>
          <a:prstGeom prst="wedgeRoundRectCallout">
            <a:avLst>
              <a:gd name="adj1" fmla="val -52272"/>
              <a:gd name="adj2" fmla="val 92500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How did you feel afterwards?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6061EF5D-12A4-5D18-4D1C-AB1DCAA223D7}"/>
              </a:ext>
            </a:extLst>
          </p:cNvPr>
          <p:cNvSpPr/>
          <p:nvPr/>
        </p:nvSpPr>
        <p:spPr>
          <a:xfrm>
            <a:off x="14246942" y="9910916"/>
            <a:ext cx="10130707" cy="3805084"/>
          </a:xfrm>
          <a:prstGeom prst="wedgeRoundRectCallout">
            <a:avLst>
              <a:gd name="adj1" fmla="val -58950"/>
              <a:gd name="adj2" fmla="val -105163"/>
              <a:gd name="adj3" fmla="val 16667"/>
            </a:avLst>
          </a:prstGeom>
          <a:solidFill>
            <a:schemeClr val="bg1"/>
          </a:solidFill>
          <a:ln w="57150">
            <a:solidFill>
              <a:srgbClr val="F997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I felt that I was the </a:t>
            </a:r>
          </a:p>
          <a:p>
            <a:pPr algn="ctr"/>
            <a:r>
              <a:rPr lang="en-US" sz="4800" dirty="0">
                <a:solidFill>
                  <a:schemeClr val="accent6">
                    <a:lumMod val="50000"/>
                  </a:schemeClr>
                </a:solidFill>
              </a:rPr>
              <a:t>luckiest woman in the world.</a:t>
            </a:r>
          </a:p>
        </p:txBody>
      </p:sp>
      <p:sp>
        <p:nvSpPr>
          <p:cNvPr id="6" name="Star: 8 Points 5">
            <a:extLst>
              <a:ext uri="{FF2B5EF4-FFF2-40B4-BE49-F238E27FC236}">
                <a16:creationId xmlns:a16="http://schemas.microsoft.com/office/drawing/2014/main" id="{33FE413A-FCB9-93AC-2470-D309067CF719}"/>
              </a:ext>
            </a:extLst>
          </p:cNvPr>
          <p:cNvSpPr/>
          <p:nvPr/>
        </p:nvSpPr>
        <p:spPr>
          <a:xfrm>
            <a:off x="8278908" y="252483"/>
            <a:ext cx="1738549" cy="1766285"/>
          </a:xfrm>
          <a:prstGeom prst="star8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/>
              <a:t>6</a:t>
            </a:r>
          </a:p>
        </p:txBody>
      </p:sp>
      <p:sp>
        <p:nvSpPr>
          <p:cNvPr id="7" name="Arrow: Right 6">
            <a:hlinkClick r:id="rId3" action="ppaction://hlinksldjump"/>
            <a:extLst>
              <a:ext uri="{FF2B5EF4-FFF2-40B4-BE49-F238E27FC236}">
                <a16:creationId xmlns:a16="http://schemas.microsoft.com/office/drawing/2014/main" id="{8E8243F8-1FB0-5194-D99C-52E5EFC0C5AE}"/>
              </a:ext>
            </a:extLst>
          </p:cNvPr>
          <p:cNvSpPr/>
          <p:nvPr/>
        </p:nvSpPr>
        <p:spPr>
          <a:xfrm>
            <a:off x="20621769" y="7096836"/>
            <a:ext cx="2483252" cy="1569492"/>
          </a:xfrm>
          <a:prstGeom prst="rightArrow">
            <a:avLst>
              <a:gd name="adj1" fmla="val 50000"/>
              <a:gd name="adj2" fmla="val 41123"/>
            </a:avLst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 Back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2B75FA8-7E73-C8D9-EB5C-31ADEEA3F62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5232" t="5028" r="1940" b="7629"/>
          <a:stretch/>
        </p:blipFill>
        <p:spPr>
          <a:xfrm>
            <a:off x="13506138" y="2668249"/>
            <a:ext cx="7528961" cy="46769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7774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43"/>
          <p:cNvSpPr/>
          <p:nvPr/>
        </p:nvSpPr>
        <p:spPr>
          <a:xfrm>
            <a:off x="8789277" y="6343404"/>
            <a:ext cx="6400799" cy="2042770"/>
          </a:xfrm>
          <a:prstGeom prst="roundRect">
            <a:avLst>
              <a:gd name="adj" fmla="val 1831"/>
            </a:avLst>
          </a:prstGeom>
          <a:solidFill>
            <a:srgbClr val="FFFFFF">
              <a:alpha val="40000"/>
            </a:srgbClr>
          </a:solidFill>
          <a:ln w="38100" cmpd="sng">
            <a:solidFill>
              <a:srgbClr val="FFFF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828800">
              <a:buClrTx/>
              <a:defRPr/>
            </a:pPr>
            <a:endParaRPr lang="en-US" sz="2100" kern="1200">
              <a:solidFill>
                <a:prstClr val="white"/>
              </a:solidFill>
              <a:latin typeface="Calibri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8941676" y="6495803"/>
          <a:ext cx="5852160" cy="164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30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Oval 3"/>
          <p:cNvSpPr>
            <a:spLocks noChangeAspect="1"/>
          </p:cNvSpPr>
          <p:nvPr/>
        </p:nvSpPr>
        <p:spPr>
          <a:xfrm>
            <a:off x="92932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A</a:t>
            </a:r>
          </a:p>
        </p:txBody>
      </p:sp>
      <p:sp>
        <p:nvSpPr>
          <p:cNvPr id="5" name="Oval 4"/>
          <p:cNvSpPr>
            <a:spLocks noChangeAspect="1"/>
          </p:cNvSpPr>
          <p:nvPr/>
        </p:nvSpPr>
        <p:spPr>
          <a:xfrm>
            <a:off x="103600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B</a:t>
            </a:r>
          </a:p>
        </p:txBody>
      </p:sp>
      <p:sp>
        <p:nvSpPr>
          <p:cNvPr id="6" name="Oval 5"/>
          <p:cNvSpPr>
            <a:spLocks noChangeAspect="1"/>
          </p:cNvSpPr>
          <p:nvPr/>
        </p:nvSpPr>
        <p:spPr>
          <a:xfrm>
            <a:off x="114268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dist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C</a:t>
            </a:r>
          </a:p>
        </p:txBody>
      </p:sp>
      <p:sp>
        <p:nvSpPr>
          <p:cNvPr id="7" name="Oval 6"/>
          <p:cNvSpPr>
            <a:spLocks noChangeAspect="1"/>
          </p:cNvSpPr>
          <p:nvPr/>
        </p:nvSpPr>
        <p:spPr>
          <a:xfrm>
            <a:off x="124936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D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>
          <a:xfrm>
            <a:off x="135604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E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>
          <a:xfrm>
            <a:off x="14627225" y="92106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F</a:t>
            </a:r>
          </a:p>
        </p:txBody>
      </p:sp>
      <p:sp>
        <p:nvSpPr>
          <p:cNvPr id="10" name="Oval 9"/>
          <p:cNvSpPr>
            <a:spLocks noChangeAspect="1"/>
          </p:cNvSpPr>
          <p:nvPr/>
        </p:nvSpPr>
        <p:spPr>
          <a:xfrm>
            <a:off x="156940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G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167608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H</a:t>
            </a:r>
          </a:p>
        </p:txBody>
      </p:sp>
      <p:sp>
        <p:nvSpPr>
          <p:cNvPr id="12" name="Oval 11"/>
          <p:cNvSpPr>
            <a:spLocks noChangeAspect="1"/>
          </p:cNvSpPr>
          <p:nvPr/>
        </p:nvSpPr>
        <p:spPr>
          <a:xfrm>
            <a:off x="178276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I</a:t>
            </a:r>
          </a:p>
        </p:txBody>
      </p:sp>
      <p:sp>
        <p:nvSpPr>
          <p:cNvPr id="13" name="Oval 12"/>
          <p:cNvSpPr>
            <a:spLocks noChangeAspect="1"/>
          </p:cNvSpPr>
          <p:nvPr/>
        </p:nvSpPr>
        <p:spPr>
          <a:xfrm>
            <a:off x="188944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J</a:t>
            </a:r>
          </a:p>
        </p:txBody>
      </p:sp>
      <p:sp>
        <p:nvSpPr>
          <p:cNvPr id="14" name="Oval 13"/>
          <p:cNvSpPr>
            <a:spLocks noChangeAspect="1"/>
          </p:cNvSpPr>
          <p:nvPr/>
        </p:nvSpPr>
        <p:spPr>
          <a:xfrm>
            <a:off x="19952079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K</a:t>
            </a:r>
          </a:p>
        </p:txBody>
      </p:sp>
      <p:sp>
        <p:nvSpPr>
          <p:cNvPr id="16" name="Oval 15"/>
          <p:cNvSpPr>
            <a:spLocks noChangeAspect="1"/>
          </p:cNvSpPr>
          <p:nvPr/>
        </p:nvSpPr>
        <p:spPr>
          <a:xfrm>
            <a:off x="9293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L</a:t>
            </a:r>
          </a:p>
        </p:txBody>
      </p:sp>
      <p:sp>
        <p:nvSpPr>
          <p:cNvPr id="17" name="Oval 16"/>
          <p:cNvSpPr>
            <a:spLocks noChangeAspect="1"/>
          </p:cNvSpPr>
          <p:nvPr/>
        </p:nvSpPr>
        <p:spPr>
          <a:xfrm>
            <a:off x="10360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M</a:t>
            </a:r>
          </a:p>
        </p:txBody>
      </p:sp>
      <p:sp>
        <p:nvSpPr>
          <p:cNvPr id="18" name="Oval 17"/>
          <p:cNvSpPr>
            <a:spLocks noChangeAspect="1"/>
          </p:cNvSpPr>
          <p:nvPr/>
        </p:nvSpPr>
        <p:spPr>
          <a:xfrm>
            <a:off x="11426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N</a:t>
            </a: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12493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O</a:t>
            </a: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13560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P</a:t>
            </a:r>
          </a:p>
        </p:txBody>
      </p:sp>
      <p:sp>
        <p:nvSpPr>
          <p:cNvPr id="21" name="Oval 20"/>
          <p:cNvSpPr>
            <a:spLocks noChangeAspect="1"/>
          </p:cNvSpPr>
          <p:nvPr/>
        </p:nvSpPr>
        <p:spPr>
          <a:xfrm>
            <a:off x="14627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Q</a:t>
            </a: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15694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R</a:t>
            </a:r>
          </a:p>
        </p:txBody>
      </p:sp>
      <p:sp>
        <p:nvSpPr>
          <p:cNvPr id="23" name="Oval 22"/>
          <p:cNvSpPr>
            <a:spLocks noChangeAspect="1"/>
          </p:cNvSpPr>
          <p:nvPr/>
        </p:nvSpPr>
        <p:spPr>
          <a:xfrm>
            <a:off x="16760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S</a:t>
            </a:r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17827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T</a:t>
            </a:r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18894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U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>
          <a:xfrm>
            <a:off x="19961225" y="1070632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V</a:t>
            </a: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92932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187200" rIns="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W</a:t>
            </a:r>
          </a:p>
        </p:txBody>
      </p:sp>
      <p:sp>
        <p:nvSpPr>
          <p:cNvPr id="28" name="Oval 27"/>
          <p:cNvSpPr>
            <a:spLocks noChangeAspect="1"/>
          </p:cNvSpPr>
          <p:nvPr/>
        </p:nvSpPr>
        <p:spPr>
          <a:xfrm>
            <a:off x="103600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X</a:t>
            </a:r>
          </a:p>
        </p:txBody>
      </p:sp>
      <p:sp>
        <p:nvSpPr>
          <p:cNvPr id="29" name="Oval 28"/>
          <p:cNvSpPr>
            <a:spLocks noChangeAspect="1"/>
          </p:cNvSpPr>
          <p:nvPr/>
        </p:nvSpPr>
        <p:spPr>
          <a:xfrm>
            <a:off x="114268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07857" y="383193"/>
            <a:ext cx="17459432" cy="9787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1828800">
              <a:lnSpc>
                <a:spcPct val="90000"/>
              </a:lnSpc>
              <a:buClrTx/>
              <a:defRPr/>
            </a:pPr>
            <a:r>
              <a:rPr lang="en-US" sz="6400" kern="1200" dirty="0">
                <a:ln w="3175" cmpd="sng">
                  <a:solidFill>
                    <a:prstClr val="black"/>
                  </a:solidFill>
                </a:ln>
                <a:solidFill>
                  <a:prstClr val="black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Guess the word</a:t>
            </a:r>
            <a:endParaRPr lang="en-US" sz="7200" kern="1200" dirty="0">
              <a:ln w="3175" cmpd="sng">
                <a:solidFill>
                  <a:prstClr val="black"/>
                </a:solidFill>
              </a:ln>
              <a:solidFill>
                <a:prstClr val="black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Black"/>
              <a:ea typeface="+mn-ea"/>
              <a:cs typeface="Arial Black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-3959558" y="-10858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014988" y="-11223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0210468" y="-11150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048679" y="-11117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59" name="Rectangle 58"/>
          <p:cNvSpPr/>
          <p:nvPr/>
        </p:nvSpPr>
        <p:spPr>
          <a:xfrm>
            <a:off x="27365584" y="-6467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60" name="Rectangle 59"/>
          <p:cNvSpPr/>
          <p:nvPr/>
        </p:nvSpPr>
        <p:spPr>
          <a:xfrm>
            <a:off x="20696609" y="-5977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61" name="Rectangle 60"/>
          <p:cNvSpPr/>
          <p:nvPr/>
        </p:nvSpPr>
        <p:spPr>
          <a:xfrm>
            <a:off x="17157959" y="-5983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62" name="Rectangle 61"/>
          <p:cNvSpPr/>
          <p:nvPr/>
        </p:nvSpPr>
        <p:spPr>
          <a:xfrm>
            <a:off x="8970775" y="-6162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3678913" y="-6086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64" name="Rectangle 63"/>
          <p:cNvSpPr/>
          <p:nvPr/>
        </p:nvSpPr>
        <p:spPr>
          <a:xfrm>
            <a:off x="4891558" y="-5853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801101" y="-5853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66" name="Rectangle 65"/>
          <p:cNvSpPr/>
          <p:nvPr/>
        </p:nvSpPr>
        <p:spPr>
          <a:xfrm>
            <a:off x="-3487240" y="-5792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67" name="Rectangle 66"/>
          <p:cNvSpPr/>
          <p:nvPr/>
        </p:nvSpPr>
        <p:spPr>
          <a:xfrm>
            <a:off x="-6586189" y="-5810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68" name="Rectangle 67"/>
          <p:cNvSpPr/>
          <p:nvPr/>
        </p:nvSpPr>
        <p:spPr>
          <a:xfrm>
            <a:off x="-9407998" y="-5829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69" name="Rectangle 68"/>
          <p:cNvSpPr/>
          <p:nvPr/>
        </p:nvSpPr>
        <p:spPr>
          <a:xfrm>
            <a:off x="16981285" y="-11178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3554656" y="-11223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15" name="Oval 14"/>
          <p:cNvSpPr>
            <a:spLocks noChangeAspect="1"/>
          </p:cNvSpPr>
          <p:nvPr/>
        </p:nvSpPr>
        <p:spPr>
          <a:xfrm>
            <a:off x="124936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Z</a:t>
            </a:r>
          </a:p>
        </p:txBody>
      </p:sp>
      <p:sp>
        <p:nvSpPr>
          <p:cNvPr id="71" name="Rectangle 70"/>
          <p:cNvSpPr/>
          <p:nvPr/>
        </p:nvSpPr>
        <p:spPr>
          <a:xfrm>
            <a:off x="-11429345" y="-15609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2" name="Rectangle 71"/>
          <p:cNvSpPr/>
          <p:nvPr/>
        </p:nvSpPr>
        <p:spPr>
          <a:xfrm>
            <a:off x="-11124545" y="-15304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3" name="Rectangle 72"/>
          <p:cNvSpPr/>
          <p:nvPr/>
        </p:nvSpPr>
        <p:spPr>
          <a:xfrm>
            <a:off x="-10819745" y="-14999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4" name="Rectangle 73"/>
          <p:cNvSpPr/>
          <p:nvPr/>
        </p:nvSpPr>
        <p:spPr>
          <a:xfrm>
            <a:off x="-10514945" y="-146946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5" name="Rectangle 74"/>
          <p:cNvSpPr/>
          <p:nvPr/>
        </p:nvSpPr>
        <p:spPr>
          <a:xfrm>
            <a:off x="-10210145" y="-143898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6" name="Rectangle 75"/>
          <p:cNvSpPr/>
          <p:nvPr/>
        </p:nvSpPr>
        <p:spPr>
          <a:xfrm>
            <a:off x="-9905345" y="-14085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7" name="Rectangle 76"/>
          <p:cNvSpPr/>
          <p:nvPr/>
        </p:nvSpPr>
        <p:spPr>
          <a:xfrm>
            <a:off x="-9600579" y="-13780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8" name="Rectangle 77"/>
          <p:cNvSpPr/>
          <p:nvPr/>
        </p:nvSpPr>
        <p:spPr>
          <a:xfrm>
            <a:off x="-9295779" y="-13475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-8990979" y="-1305634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80" name="Rectangle 79"/>
          <p:cNvSpPr/>
          <p:nvPr/>
        </p:nvSpPr>
        <p:spPr>
          <a:xfrm>
            <a:off x="-7168351" y="-15910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2" name="Rectangle 81"/>
          <p:cNvSpPr/>
          <p:nvPr/>
        </p:nvSpPr>
        <p:spPr>
          <a:xfrm>
            <a:off x="-6863551" y="-15605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-6558751" y="-15301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4" name="Rectangle 83"/>
          <p:cNvSpPr/>
          <p:nvPr/>
        </p:nvSpPr>
        <p:spPr>
          <a:xfrm>
            <a:off x="-6253951" y="-14996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5" name="Rectangle 84"/>
          <p:cNvSpPr/>
          <p:nvPr/>
        </p:nvSpPr>
        <p:spPr>
          <a:xfrm>
            <a:off x="-5949151" y="-146914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6" name="Rectangle 85"/>
          <p:cNvSpPr/>
          <p:nvPr/>
        </p:nvSpPr>
        <p:spPr>
          <a:xfrm>
            <a:off x="-5644351" y="-14386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7" name="Rectangle 86"/>
          <p:cNvSpPr/>
          <p:nvPr/>
        </p:nvSpPr>
        <p:spPr>
          <a:xfrm>
            <a:off x="-5339551" y="-14081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-5034785" y="-13777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-4729985" y="-13472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90" name="Rectangle 89"/>
          <p:cNvSpPr/>
          <p:nvPr/>
        </p:nvSpPr>
        <p:spPr>
          <a:xfrm>
            <a:off x="-3746211" y="-15982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-3441411" y="-15678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2" name="Rectangle 91"/>
          <p:cNvSpPr/>
          <p:nvPr/>
        </p:nvSpPr>
        <p:spPr>
          <a:xfrm>
            <a:off x="-3136611" y="-15373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3" name="Rectangle 92"/>
          <p:cNvSpPr/>
          <p:nvPr/>
        </p:nvSpPr>
        <p:spPr>
          <a:xfrm>
            <a:off x="-2831811" y="-15068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4" name="Rectangle 93"/>
          <p:cNvSpPr/>
          <p:nvPr/>
        </p:nvSpPr>
        <p:spPr>
          <a:xfrm>
            <a:off x="-2527011" y="-147637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5" name="Rectangle 94"/>
          <p:cNvSpPr/>
          <p:nvPr/>
        </p:nvSpPr>
        <p:spPr>
          <a:xfrm>
            <a:off x="-2222211" y="-14458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6" name="Rectangle 95"/>
          <p:cNvSpPr/>
          <p:nvPr/>
        </p:nvSpPr>
        <p:spPr>
          <a:xfrm>
            <a:off x="-1917411" y="-14154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7" name="Rectangle 96"/>
          <p:cNvSpPr/>
          <p:nvPr/>
        </p:nvSpPr>
        <p:spPr>
          <a:xfrm>
            <a:off x="-1612645" y="-13849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8" name="Rectangle 97"/>
          <p:cNvSpPr/>
          <p:nvPr/>
        </p:nvSpPr>
        <p:spPr>
          <a:xfrm>
            <a:off x="-1247448" y="-130790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9" name="Rectangle 98"/>
          <p:cNvSpPr/>
          <p:nvPr/>
        </p:nvSpPr>
        <p:spPr>
          <a:xfrm>
            <a:off x="2243359" y="-16098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2548159" y="-15793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2852959" y="-15488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3157759" y="-15183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3" name="Rectangle 102"/>
          <p:cNvSpPr/>
          <p:nvPr/>
        </p:nvSpPr>
        <p:spPr>
          <a:xfrm>
            <a:off x="3462559" y="-148791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767359" y="-14574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4072159" y="-14269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376959" y="-13964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4681725" y="-13659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8794530" y="-16268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099330" y="-15964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404130" y="-15659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708930" y="-15354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10013730" y="-15049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0318530" y="-14744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10623330" y="-14440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10928130" y="-14135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11232930" y="-13830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11537730" y="-13525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12664400" y="-16432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8" name="Rectangle 127"/>
          <p:cNvSpPr/>
          <p:nvPr/>
        </p:nvSpPr>
        <p:spPr>
          <a:xfrm>
            <a:off x="12969200" y="-16127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13274000" y="-15822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3578800" y="-15517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13883600" y="-152128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14188400" y="-14908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4493200" y="-14603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14798000" y="-14298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15102800" y="-13993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5845362" y="-16554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16150162" y="-16250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16454962" y="-15945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0" name="Rectangle 139"/>
          <p:cNvSpPr/>
          <p:nvPr/>
        </p:nvSpPr>
        <p:spPr>
          <a:xfrm>
            <a:off x="16759762" y="-15640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17064562" y="-153356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17369362" y="-15030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17674162" y="-14726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4" name="Rectangle 143"/>
          <p:cNvSpPr/>
          <p:nvPr/>
        </p:nvSpPr>
        <p:spPr>
          <a:xfrm>
            <a:off x="17978962" y="-14421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8283762" y="-14116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6" name="Rectangle 145"/>
          <p:cNvSpPr/>
          <p:nvPr/>
        </p:nvSpPr>
        <p:spPr>
          <a:xfrm>
            <a:off x="-9039321" y="-10743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7" name="Rectangle 146"/>
          <p:cNvSpPr/>
          <p:nvPr/>
        </p:nvSpPr>
        <p:spPr>
          <a:xfrm>
            <a:off x="-8734521" y="-10438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-8429721" y="-10134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9" name="Rectangle 148"/>
          <p:cNvSpPr/>
          <p:nvPr/>
        </p:nvSpPr>
        <p:spPr>
          <a:xfrm>
            <a:off x="-8124921" y="-9829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0" name="Rectangle 149"/>
          <p:cNvSpPr/>
          <p:nvPr/>
        </p:nvSpPr>
        <p:spPr>
          <a:xfrm>
            <a:off x="-7820121" y="-9524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1" name="Rectangle 150"/>
          <p:cNvSpPr/>
          <p:nvPr/>
        </p:nvSpPr>
        <p:spPr>
          <a:xfrm>
            <a:off x="-7515321" y="-9219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2" name="Rectangle 151"/>
          <p:cNvSpPr/>
          <p:nvPr/>
        </p:nvSpPr>
        <p:spPr>
          <a:xfrm>
            <a:off x="-7210521" y="-8914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3" name="Rectangle 152"/>
          <p:cNvSpPr/>
          <p:nvPr/>
        </p:nvSpPr>
        <p:spPr>
          <a:xfrm>
            <a:off x="-6905721" y="-8610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4" name="Rectangle 153"/>
          <p:cNvSpPr/>
          <p:nvPr/>
        </p:nvSpPr>
        <p:spPr>
          <a:xfrm>
            <a:off x="-6600921" y="-8305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5" name="Rectangle 154"/>
          <p:cNvSpPr/>
          <p:nvPr/>
        </p:nvSpPr>
        <p:spPr>
          <a:xfrm>
            <a:off x="10827871" y="6655943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-6667116" y="-10744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7" name="Rectangle 156"/>
          <p:cNvSpPr/>
          <p:nvPr/>
        </p:nvSpPr>
        <p:spPr>
          <a:xfrm>
            <a:off x="-6362316" y="-10439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-6057516" y="-10134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-5752716" y="-9829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-5447916" y="-9524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-5143116" y="-9220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2" name="Rectangle 161"/>
          <p:cNvSpPr/>
          <p:nvPr/>
        </p:nvSpPr>
        <p:spPr>
          <a:xfrm>
            <a:off x="-4838316" y="-8915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3" name="Rectangle 162"/>
          <p:cNvSpPr/>
          <p:nvPr/>
        </p:nvSpPr>
        <p:spPr>
          <a:xfrm>
            <a:off x="-4533516" y="-8610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-4228716" y="-8305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-3923916" y="-8000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6" name="Rectangle 165"/>
          <p:cNvSpPr/>
          <p:nvPr/>
        </p:nvSpPr>
        <p:spPr>
          <a:xfrm>
            <a:off x="-3654758" y="-10553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7" name="Rectangle 166"/>
          <p:cNvSpPr/>
          <p:nvPr/>
        </p:nvSpPr>
        <p:spPr>
          <a:xfrm>
            <a:off x="-3349958" y="-10249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-3045158" y="-9944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9" name="Rectangle 168"/>
          <p:cNvSpPr/>
          <p:nvPr/>
        </p:nvSpPr>
        <p:spPr>
          <a:xfrm>
            <a:off x="-2740358" y="-9639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-2435558" y="-9334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-2130758" y="-9029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-1825958" y="-8725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3" name="Rectangle 172"/>
          <p:cNvSpPr/>
          <p:nvPr/>
        </p:nvSpPr>
        <p:spPr>
          <a:xfrm>
            <a:off x="1523668" y="-8420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1828468" y="-8115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2319788" y="-10918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2624588" y="-10613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2929388" y="-10308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3234188" y="-10003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538988" y="-9699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843788" y="-9394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4148588" y="-9089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4453388" y="-8784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4758188" y="-8479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4" name="Rectangle 183"/>
          <p:cNvSpPr/>
          <p:nvPr/>
        </p:nvSpPr>
        <p:spPr>
          <a:xfrm>
            <a:off x="6353479" y="-10812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6658279" y="-10507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6" name="Rectangle 185"/>
          <p:cNvSpPr/>
          <p:nvPr/>
        </p:nvSpPr>
        <p:spPr>
          <a:xfrm>
            <a:off x="6963079" y="-10202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267879" y="-9898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7572679" y="-9593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9" name="Rectangle 188"/>
          <p:cNvSpPr/>
          <p:nvPr/>
        </p:nvSpPr>
        <p:spPr>
          <a:xfrm>
            <a:off x="7877479" y="-9288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0" name="Rectangle 189"/>
          <p:cNvSpPr/>
          <p:nvPr/>
        </p:nvSpPr>
        <p:spPr>
          <a:xfrm>
            <a:off x="8182279" y="-8983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8487079" y="-8678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2" name="Rectangle 191"/>
          <p:cNvSpPr/>
          <p:nvPr/>
        </p:nvSpPr>
        <p:spPr>
          <a:xfrm>
            <a:off x="8791879" y="-8374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3" name="Rectangle 192"/>
          <p:cNvSpPr/>
          <p:nvPr/>
        </p:nvSpPr>
        <p:spPr>
          <a:xfrm>
            <a:off x="10515268" y="-10846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4" name="Rectangle 193"/>
          <p:cNvSpPr/>
          <p:nvPr/>
        </p:nvSpPr>
        <p:spPr>
          <a:xfrm>
            <a:off x="10820068" y="-10541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5" name="Rectangle 194"/>
          <p:cNvSpPr/>
          <p:nvPr/>
        </p:nvSpPr>
        <p:spPr>
          <a:xfrm>
            <a:off x="11124868" y="-10236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6" name="Rectangle 195"/>
          <p:cNvSpPr/>
          <p:nvPr/>
        </p:nvSpPr>
        <p:spPr>
          <a:xfrm>
            <a:off x="11429668" y="-9931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7" name="Rectangle 196"/>
          <p:cNvSpPr/>
          <p:nvPr/>
        </p:nvSpPr>
        <p:spPr>
          <a:xfrm>
            <a:off x="11734468" y="-9626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8" name="Rectangle 197"/>
          <p:cNvSpPr/>
          <p:nvPr/>
        </p:nvSpPr>
        <p:spPr>
          <a:xfrm>
            <a:off x="12039268" y="-9322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9" name="Rectangle 198"/>
          <p:cNvSpPr/>
          <p:nvPr/>
        </p:nvSpPr>
        <p:spPr>
          <a:xfrm>
            <a:off x="12344068" y="-9017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12648868" y="-8712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1" name="Rectangle 200"/>
          <p:cNvSpPr/>
          <p:nvPr/>
        </p:nvSpPr>
        <p:spPr>
          <a:xfrm>
            <a:off x="12037263" y="665987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13859456" y="-10918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14164256" y="-10613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14469056" y="-10308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5" name="Rectangle 204"/>
          <p:cNvSpPr/>
          <p:nvPr/>
        </p:nvSpPr>
        <p:spPr>
          <a:xfrm>
            <a:off x="14773856" y="-10003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6" name="Rectangle 205"/>
          <p:cNvSpPr/>
          <p:nvPr/>
        </p:nvSpPr>
        <p:spPr>
          <a:xfrm>
            <a:off x="15078656" y="-9699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7" name="Rectangle 206"/>
          <p:cNvSpPr/>
          <p:nvPr/>
        </p:nvSpPr>
        <p:spPr>
          <a:xfrm>
            <a:off x="15383456" y="-9394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15688256" y="-9089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9" name="Rectangle 208"/>
          <p:cNvSpPr/>
          <p:nvPr/>
        </p:nvSpPr>
        <p:spPr>
          <a:xfrm>
            <a:off x="15993056" y="-8784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0" name="Rectangle 209"/>
          <p:cNvSpPr/>
          <p:nvPr/>
        </p:nvSpPr>
        <p:spPr>
          <a:xfrm>
            <a:off x="16297856" y="-8479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1" name="Rectangle 210"/>
          <p:cNvSpPr/>
          <p:nvPr/>
        </p:nvSpPr>
        <p:spPr>
          <a:xfrm>
            <a:off x="17286085" y="-10874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2" name="Rectangle 211"/>
          <p:cNvSpPr/>
          <p:nvPr/>
        </p:nvSpPr>
        <p:spPr>
          <a:xfrm>
            <a:off x="17590885" y="-10569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3" name="Rectangle 212"/>
          <p:cNvSpPr/>
          <p:nvPr/>
        </p:nvSpPr>
        <p:spPr>
          <a:xfrm>
            <a:off x="17895685" y="-10264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4" name="Rectangle 213"/>
          <p:cNvSpPr/>
          <p:nvPr/>
        </p:nvSpPr>
        <p:spPr>
          <a:xfrm>
            <a:off x="18200485" y="-9959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5" name="Rectangle 214"/>
          <p:cNvSpPr/>
          <p:nvPr/>
        </p:nvSpPr>
        <p:spPr>
          <a:xfrm>
            <a:off x="18505285" y="-9654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6" name="Rectangle 215"/>
          <p:cNvSpPr/>
          <p:nvPr/>
        </p:nvSpPr>
        <p:spPr>
          <a:xfrm>
            <a:off x="18810085" y="-9350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7" name="Rectangle 216"/>
          <p:cNvSpPr/>
          <p:nvPr/>
        </p:nvSpPr>
        <p:spPr>
          <a:xfrm>
            <a:off x="19114885" y="-9045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19419685" y="-8740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9" name="Rectangle 218"/>
          <p:cNvSpPr/>
          <p:nvPr/>
        </p:nvSpPr>
        <p:spPr>
          <a:xfrm>
            <a:off x="19724485" y="-8435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20" name="Rectangle 219"/>
          <p:cNvSpPr/>
          <p:nvPr/>
        </p:nvSpPr>
        <p:spPr>
          <a:xfrm>
            <a:off x="-9103198" y="-5525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1" name="Rectangle 220"/>
          <p:cNvSpPr/>
          <p:nvPr/>
        </p:nvSpPr>
        <p:spPr>
          <a:xfrm>
            <a:off x="-8798398" y="-5220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2" name="Rectangle 221"/>
          <p:cNvSpPr/>
          <p:nvPr/>
        </p:nvSpPr>
        <p:spPr>
          <a:xfrm>
            <a:off x="-8493598" y="-4915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-8188798" y="-4610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4" name="Rectangle 223"/>
          <p:cNvSpPr/>
          <p:nvPr/>
        </p:nvSpPr>
        <p:spPr>
          <a:xfrm>
            <a:off x="-7883998" y="-4305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5" name="Rectangle 224"/>
          <p:cNvSpPr/>
          <p:nvPr/>
        </p:nvSpPr>
        <p:spPr>
          <a:xfrm>
            <a:off x="-7579198" y="-4001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-7274398" y="-3696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-6969598" y="-3391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8" name="Rectangle 227"/>
          <p:cNvSpPr/>
          <p:nvPr/>
        </p:nvSpPr>
        <p:spPr>
          <a:xfrm>
            <a:off x="-6664798" y="-3086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9" name="Rectangle 228"/>
          <p:cNvSpPr/>
          <p:nvPr/>
        </p:nvSpPr>
        <p:spPr>
          <a:xfrm>
            <a:off x="-6281389" y="-5506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0" name="Rectangle 229"/>
          <p:cNvSpPr/>
          <p:nvPr/>
        </p:nvSpPr>
        <p:spPr>
          <a:xfrm>
            <a:off x="-5976589" y="-5201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1" name="Rectangle 230"/>
          <p:cNvSpPr/>
          <p:nvPr/>
        </p:nvSpPr>
        <p:spPr>
          <a:xfrm>
            <a:off x="-5671789" y="-4896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2" name="Rectangle 231"/>
          <p:cNvSpPr/>
          <p:nvPr/>
        </p:nvSpPr>
        <p:spPr>
          <a:xfrm>
            <a:off x="-5366989" y="-4591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3" name="Rectangle 232"/>
          <p:cNvSpPr/>
          <p:nvPr/>
        </p:nvSpPr>
        <p:spPr>
          <a:xfrm>
            <a:off x="-5062189" y="-4286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4" name="Rectangle 233"/>
          <p:cNvSpPr/>
          <p:nvPr/>
        </p:nvSpPr>
        <p:spPr>
          <a:xfrm>
            <a:off x="-4757389" y="-3982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-4452589" y="-3677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6" name="Rectangle 235"/>
          <p:cNvSpPr/>
          <p:nvPr/>
        </p:nvSpPr>
        <p:spPr>
          <a:xfrm>
            <a:off x="-4147789" y="-3372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7" name="Rectangle 236"/>
          <p:cNvSpPr/>
          <p:nvPr/>
        </p:nvSpPr>
        <p:spPr>
          <a:xfrm>
            <a:off x="-3842989" y="-3067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-3182440" y="-5487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39" name="Rectangle 238"/>
          <p:cNvSpPr/>
          <p:nvPr/>
        </p:nvSpPr>
        <p:spPr>
          <a:xfrm>
            <a:off x="-2877640" y="-5182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0" name="Rectangle 239"/>
          <p:cNvSpPr/>
          <p:nvPr/>
        </p:nvSpPr>
        <p:spPr>
          <a:xfrm>
            <a:off x="-2572840" y="-4877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-2268040" y="-4572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2" name="Rectangle 241"/>
          <p:cNvSpPr/>
          <p:nvPr/>
        </p:nvSpPr>
        <p:spPr>
          <a:xfrm>
            <a:off x="-1963240" y="-4268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3" name="Rectangle 242"/>
          <p:cNvSpPr/>
          <p:nvPr/>
        </p:nvSpPr>
        <p:spPr>
          <a:xfrm>
            <a:off x="-1658440" y="-3963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4" name="Rectangle 243"/>
          <p:cNvSpPr/>
          <p:nvPr/>
        </p:nvSpPr>
        <p:spPr>
          <a:xfrm>
            <a:off x="1691185" y="-3658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5" name="Rectangle 244"/>
          <p:cNvSpPr/>
          <p:nvPr/>
        </p:nvSpPr>
        <p:spPr>
          <a:xfrm>
            <a:off x="1995985" y="-3353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6" name="Rectangle 245"/>
          <p:cNvSpPr/>
          <p:nvPr/>
        </p:nvSpPr>
        <p:spPr>
          <a:xfrm>
            <a:off x="1901605" y="-3048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8" name="Rectangle 247"/>
          <p:cNvSpPr/>
          <p:nvPr/>
        </p:nvSpPr>
        <p:spPr>
          <a:xfrm>
            <a:off x="2105901" y="-5548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49" name="Rectangle 248"/>
          <p:cNvSpPr/>
          <p:nvPr/>
        </p:nvSpPr>
        <p:spPr>
          <a:xfrm>
            <a:off x="2410701" y="-5243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0" name="Rectangle 249"/>
          <p:cNvSpPr/>
          <p:nvPr/>
        </p:nvSpPr>
        <p:spPr>
          <a:xfrm>
            <a:off x="2715501" y="-4938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3020301" y="-4634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2" name="Rectangle 251"/>
          <p:cNvSpPr/>
          <p:nvPr/>
        </p:nvSpPr>
        <p:spPr>
          <a:xfrm>
            <a:off x="3325101" y="-4329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3" name="Rectangle 252"/>
          <p:cNvSpPr/>
          <p:nvPr/>
        </p:nvSpPr>
        <p:spPr>
          <a:xfrm>
            <a:off x="3629901" y="-4024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4" name="Rectangle 253"/>
          <p:cNvSpPr/>
          <p:nvPr/>
        </p:nvSpPr>
        <p:spPr>
          <a:xfrm>
            <a:off x="3934701" y="-3719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5" name="Rectangle 254"/>
          <p:cNvSpPr/>
          <p:nvPr/>
        </p:nvSpPr>
        <p:spPr>
          <a:xfrm>
            <a:off x="4239501" y="-3414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4544301" y="-3110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7" name="Rectangle 256"/>
          <p:cNvSpPr/>
          <p:nvPr/>
        </p:nvSpPr>
        <p:spPr>
          <a:xfrm>
            <a:off x="5196358" y="-5548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8" name="Rectangle 257"/>
          <p:cNvSpPr/>
          <p:nvPr/>
        </p:nvSpPr>
        <p:spPr>
          <a:xfrm>
            <a:off x="5501158" y="-5243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9" name="Rectangle 258"/>
          <p:cNvSpPr/>
          <p:nvPr/>
        </p:nvSpPr>
        <p:spPr>
          <a:xfrm>
            <a:off x="5805958" y="-49388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0" name="Rectangle 259"/>
          <p:cNvSpPr/>
          <p:nvPr/>
        </p:nvSpPr>
        <p:spPr>
          <a:xfrm>
            <a:off x="6110758" y="-46340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1" name="Rectangle 260"/>
          <p:cNvSpPr/>
          <p:nvPr/>
        </p:nvSpPr>
        <p:spPr>
          <a:xfrm>
            <a:off x="6415558" y="-4329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2" name="Rectangle 261"/>
          <p:cNvSpPr/>
          <p:nvPr/>
        </p:nvSpPr>
        <p:spPr>
          <a:xfrm>
            <a:off x="6720358" y="-4024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3" name="Rectangle 262"/>
          <p:cNvSpPr/>
          <p:nvPr/>
        </p:nvSpPr>
        <p:spPr>
          <a:xfrm>
            <a:off x="7025158" y="-3719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4" name="Rectangle 263"/>
          <p:cNvSpPr/>
          <p:nvPr/>
        </p:nvSpPr>
        <p:spPr>
          <a:xfrm>
            <a:off x="7430268" y="-3464194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9275575" y="-5857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9580375" y="-5553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8" name="Rectangle 267"/>
          <p:cNvSpPr/>
          <p:nvPr/>
        </p:nvSpPr>
        <p:spPr>
          <a:xfrm>
            <a:off x="9885175" y="-5248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9" name="Rectangle 268"/>
          <p:cNvSpPr/>
          <p:nvPr/>
        </p:nvSpPr>
        <p:spPr>
          <a:xfrm>
            <a:off x="10189975" y="-4943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10494775" y="-4638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10799575" y="-4333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2" name="Rectangle 271"/>
          <p:cNvSpPr/>
          <p:nvPr/>
        </p:nvSpPr>
        <p:spPr>
          <a:xfrm>
            <a:off x="11104375" y="-4029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3" name="Rectangle 272"/>
          <p:cNvSpPr/>
          <p:nvPr/>
        </p:nvSpPr>
        <p:spPr>
          <a:xfrm>
            <a:off x="11409175" y="-3724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4" name="Rectangle 273"/>
          <p:cNvSpPr/>
          <p:nvPr/>
        </p:nvSpPr>
        <p:spPr>
          <a:xfrm>
            <a:off x="11713975" y="-3419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5" name="Rectangle 274"/>
          <p:cNvSpPr/>
          <p:nvPr/>
        </p:nvSpPr>
        <p:spPr>
          <a:xfrm>
            <a:off x="12890759" y="-5781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6" name="Rectangle 275"/>
          <p:cNvSpPr/>
          <p:nvPr/>
        </p:nvSpPr>
        <p:spPr>
          <a:xfrm>
            <a:off x="13195559" y="-5476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7" name="Rectangle 276"/>
          <p:cNvSpPr/>
          <p:nvPr/>
        </p:nvSpPr>
        <p:spPr>
          <a:xfrm>
            <a:off x="13500359" y="-5171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8" name="Rectangle 277"/>
          <p:cNvSpPr/>
          <p:nvPr/>
        </p:nvSpPr>
        <p:spPr>
          <a:xfrm>
            <a:off x="13805159" y="-4866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9" name="Rectangle 278"/>
          <p:cNvSpPr/>
          <p:nvPr/>
        </p:nvSpPr>
        <p:spPr>
          <a:xfrm>
            <a:off x="14109959" y="-4562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0" name="Rectangle 279"/>
          <p:cNvSpPr/>
          <p:nvPr/>
        </p:nvSpPr>
        <p:spPr>
          <a:xfrm>
            <a:off x="14414759" y="-4257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1" name="Rectangle 280"/>
          <p:cNvSpPr/>
          <p:nvPr/>
        </p:nvSpPr>
        <p:spPr>
          <a:xfrm>
            <a:off x="14719559" y="-3952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2" name="Rectangle 281"/>
          <p:cNvSpPr/>
          <p:nvPr/>
        </p:nvSpPr>
        <p:spPr>
          <a:xfrm>
            <a:off x="15024359" y="-3647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3" name="Rectangle 282"/>
          <p:cNvSpPr/>
          <p:nvPr/>
        </p:nvSpPr>
        <p:spPr>
          <a:xfrm>
            <a:off x="9017114" y="6676212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16369805" y="-5678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16674605" y="-5374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16979405" y="-5069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7" name="Rectangle 286"/>
          <p:cNvSpPr/>
          <p:nvPr/>
        </p:nvSpPr>
        <p:spPr>
          <a:xfrm>
            <a:off x="17284205" y="-4764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8" name="Rectangle 287"/>
          <p:cNvSpPr/>
          <p:nvPr/>
        </p:nvSpPr>
        <p:spPr>
          <a:xfrm>
            <a:off x="17589005" y="-4459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9" name="Rectangle 288"/>
          <p:cNvSpPr/>
          <p:nvPr/>
        </p:nvSpPr>
        <p:spPr>
          <a:xfrm>
            <a:off x="17893805" y="-4154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0" name="Rectangle 289"/>
          <p:cNvSpPr/>
          <p:nvPr/>
        </p:nvSpPr>
        <p:spPr>
          <a:xfrm>
            <a:off x="18198605" y="-3850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1" name="Rectangle 290"/>
          <p:cNvSpPr/>
          <p:nvPr/>
        </p:nvSpPr>
        <p:spPr>
          <a:xfrm>
            <a:off x="18503405" y="-3545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2" name="Rectangle 291"/>
          <p:cNvSpPr/>
          <p:nvPr/>
        </p:nvSpPr>
        <p:spPr>
          <a:xfrm>
            <a:off x="18808205" y="-3240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3" name="Rectangle 292"/>
          <p:cNvSpPr/>
          <p:nvPr/>
        </p:nvSpPr>
        <p:spPr>
          <a:xfrm>
            <a:off x="19113005" y="-2935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4" name="Rectangle 293"/>
          <p:cNvSpPr/>
          <p:nvPr/>
        </p:nvSpPr>
        <p:spPr>
          <a:xfrm>
            <a:off x="19908455" y="-5672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5" name="Rectangle 294"/>
          <p:cNvSpPr/>
          <p:nvPr/>
        </p:nvSpPr>
        <p:spPr>
          <a:xfrm>
            <a:off x="20213255" y="-5368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6" name="Rectangle 295"/>
          <p:cNvSpPr/>
          <p:nvPr/>
        </p:nvSpPr>
        <p:spPr>
          <a:xfrm>
            <a:off x="20518055" y="-5063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7" name="Rectangle 296"/>
          <p:cNvSpPr/>
          <p:nvPr/>
        </p:nvSpPr>
        <p:spPr>
          <a:xfrm>
            <a:off x="20822855" y="-4758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8" name="Rectangle 297"/>
          <p:cNvSpPr/>
          <p:nvPr/>
        </p:nvSpPr>
        <p:spPr>
          <a:xfrm>
            <a:off x="21127655" y="-4453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9" name="Rectangle 298"/>
          <p:cNvSpPr/>
          <p:nvPr/>
        </p:nvSpPr>
        <p:spPr>
          <a:xfrm>
            <a:off x="21432455" y="-4148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0" name="Rectangle 299"/>
          <p:cNvSpPr/>
          <p:nvPr/>
        </p:nvSpPr>
        <p:spPr>
          <a:xfrm>
            <a:off x="21737255" y="-3844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1" name="Rectangle 300"/>
          <p:cNvSpPr/>
          <p:nvPr/>
        </p:nvSpPr>
        <p:spPr>
          <a:xfrm>
            <a:off x="25086879" y="-3539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2" name="Rectangle 301"/>
          <p:cNvSpPr/>
          <p:nvPr/>
        </p:nvSpPr>
        <p:spPr>
          <a:xfrm>
            <a:off x="25391679" y="-3234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3" name="Rectangle 302"/>
          <p:cNvSpPr/>
          <p:nvPr/>
        </p:nvSpPr>
        <p:spPr>
          <a:xfrm>
            <a:off x="27670384" y="-6162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4" name="Rectangle 303"/>
          <p:cNvSpPr/>
          <p:nvPr/>
        </p:nvSpPr>
        <p:spPr>
          <a:xfrm>
            <a:off x="26301208" y="-5857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26606008" y="-5553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6" name="Rectangle 305"/>
          <p:cNvSpPr/>
          <p:nvPr/>
        </p:nvSpPr>
        <p:spPr>
          <a:xfrm>
            <a:off x="26910808" y="-5248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7" name="Rectangle 306"/>
          <p:cNvSpPr/>
          <p:nvPr/>
        </p:nvSpPr>
        <p:spPr>
          <a:xfrm>
            <a:off x="27215608" y="-4943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8" name="Rectangle 307"/>
          <p:cNvSpPr/>
          <p:nvPr/>
        </p:nvSpPr>
        <p:spPr>
          <a:xfrm>
            <a:off x="27520408" y="-4638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9" name="Rectangle 308"/>
          <p:cNvSpPr/>
          <p:nvPr/>
        </p:nvSpPr>
        <p:spPr>
          <a:xfrm>
            <a:off x="27825208" y="-4333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0" name="Rectangle 309"/>
          <p:cNvSpPr/>
          <p:nvPr/>
        </p:nvSpPr>
        <p:spPr>
          <a:xfrm>
            <a:off x="28130008" y="-4029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1" name="Rectangle 310"/>
          <p:cNvSpPr/>
          <p:nvPr/>
        </p:nvSpPr>
        <p:spPr>
          <a:xfrm>
            <a:off x="28434808" y="-3724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5426769" y="-16108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3" name="Rectangle 312"/>
          <p:cNvSpPr/>
          <p:nvPr/>
        </p:nvSpPr>
        <p:spPr>
          <a:xfrm>
            <a:off x="5731569" y="-15803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4" name="Rectangle 313"/>
          <p:cNvSpPr/>
          <p:nvPr/>
        </p:nvSpPr>
        <p:spPr>
          <a:xfrm>
            <a:off x="6036369" y="-15498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5" name="Rectangle 314"/>
          <p:cNvSpPr/>
          <p:nvPr/>
        </p:nvSpPr>
        <p:spPr>
          <a:xfrm>
            <a:off x="6341169" y="-15193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6" name="Rectangle 315"/>
          <p:cNvSpPr/>
          <p:nvPr/>
        </p:nvSpPr>
        <p:spPr>
          <a:xfrm>
            <a:off x="6645969" y="-148889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7" name="Rectangle 316"/>
          <p:cNvSpPr/>
          <p:nvPr/>
        </p:nvSpPr>
        <p:spPr>
          <a:xfrm>
            <a:off x="6950769" y="-14584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8" name="Rectangle 317"/>
          <p:cNvSpPr/>
          <p:nvPr/>
        </p:nvSpPr>
        <p:spPr>
          <a:xfrm>
            <a:off x="7255569" y="-14279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9" name="Rectangle 318"/>
          <p:cNvSpPr/>
          <p:nvPr/>
        </p:nvSpPr>
        <p:spPr>
          <a:xfrm>
            <a:off x="7560369" y="-13974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20" name="Rectangle 319"/>
          <p:cNvSpPr/>
          <p:nvPr/>
        </p:nvSpPr>
        <p:spPr>
          <a:xfrm>
            <a:off x="7865135" y="-13669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" name="Right Arrow 2">
            <a:hlinkClick r:id="" action="ppaction://hlinkshowjump?jump=nextslide"/>
          </p:cNvPr>
          <p:cNvSpPr/>
          <p:nvPr/>
        </p:nvSpPr>
        <p:spPr>
          <a:xfrm>
            <a:off x="19155137" y="12423225"/>
            <a:ext cx="1783988" cy="989718"/>
          </a:xfrm>
          <a:prstGeom prst="right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lnSpc>
                <a:spcPct val="150000"/>
              </a:lnSpc>
              <a:buClrTx/>
            </a:pPr>
            <a:r>
              <a:rPr lang="en-GB" sz="1600" kern="1200" dirty="0">
                <a:solidFill>
                  <a:prstClr val="black"/>
                </a:solidFill>
                <a:latin typeface="Arial Black" panose="020B0A04020102020204" pitchFamily="34" charset="0"/>
              </a:rPr>
              <a:t>NEXT</a:t>
            </a:r>
          </a:p>
        </p:txBody>
      </p:sp>
      <p:sp>
        <p:nvSpPr>
          <p:cNvPr id="45" name="Rectangle 44"/>
          <p:cNvSpPr/>
          <p:nvPr/>
        </p:nvSpPr>
        <p:spPr>
          <a:xfrm>
            <a:off x="-9421591" y="-1280160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46" name="Rectangle 45"/>
          <p:cNvSpPr/>
          <p:nvPr/>
        </p:nvSpPr>
        <p:spPr>
          <a:xfrm>
            <a:off x="-4355845" y="-1306919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-1986425" y="-1318083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48" name="Rectangle 47"/>
          <p:cNvSpPr/>
          <p:nvPr/>
        </p:nvSpPr>
        <p:spPr>
          <a:xfrm>
            <a:off x="13553205" y="665987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49" name="Rectangle 48"/>
          <p:cNvSpPr/>
          <p:nvPr/>
        </p:nvSpPr>
        <p:spPr>
          <a:xfrm>
            <a:off x="8201901" y="-13262318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1919570" y="-13079026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51" name="Rectangle 50"/>
          <p:cNvSpPr/>
          <p:nvPr/>
        </p:nvSpPr>
        <p:spPr>
          <a:xfrm>
            <a:off x="15395868" y="-13688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8733750" y="-13713544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78CD6995-FA2A-2269-916F-4B57D2F6152A}"/>
              </a:ext>
            </a:extLst>
          </p:cNvPr>
          <p:cNvSpPr/>
          <p:nvPr/>
        </p:nvSpPr>
        <p:spPr>
          <a:xfrm>
            <a:off x="3317462" y="340719"/>
            <a:ext cx="2269010" cy="1413534"/>
          </a:xfrm>
          <a:prstGeom prst="ellipse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US" sz="96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1</a:t>
            </a:r>
          </a:p>
        </p:txBody>
      </p:sp>
      <p:sp>
        <p:nvSpPr>
          <p:cNvPr id="364" name="Cube 363">
            <a:extLst>
              <a:ext uri="{FF2B5EF4-FFF2-40B4-BE49-F238E27FC236}">
                <a16:creationId xmlns:a16="http://schemas.microsoft.com/office/drawing/2014/main" id="{20C0988C-186E-E4E9-E0B0-D600AB556982}"/>
              </a:ext>
            </a:extLst>
          </p:cNvPr>
          <p:cNvSpPr/>
          <p:nvPr/>
        </p:nvSpPr>
        <p:spPr>
          <a:xfrm rot="10800000" flipH="1">
            <a:off x="899168" y="3283500"/>
            <a:ext cx="1038306" cy="9610430"/>
          </a:xfrm>
          <a:prstGeom prst="cube">
            <a:avLst/>
          </a:prstGeom>
          <a:gradFill flip="none" rotWithShape="1">
            <a:gsLst>
              <a:gs pos="0">
                <a:srgbClr val="663300"/>
              </a:gs>
              <a:gs pos="64000">
                <a:srgbClr val="663300"/>
              </a:gs>
              <a:gs pos="21000">
                <a:srgbClr val="9F480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GB" sz="3600" kern="120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65" name="Group 321">
            <a:extLst>
              <a:ext uri="{FF2B5EF4-FFF2-40B4-BE49-F238E27FC236}">
                <a16:creationId xmlns:a16="http://schemas.microsoft.com/office/drawing/2014/main" id="{E71F5954-95C1-506E-48EE-DA4E8008ACC7}"/>
              </a:ext>
            </a:extLst>
          </p:cNvPr>
          <p:cNvGrpSpPr/>
          <p:nvPr/>
        </p:nvGrpSpPr>
        <p:grpSpPr>
          <a:xfrm>
            <a:off x="870673" y="2826299"/>
            <a:ext cx="5791200" cy="1219200"/>
            <a:chOff x="1401866" y="1132982"/>
            <a:chExt cx="2787336" cy="517727"/>
          </a:xfrm>
        </p:grpSpPr>
        <p:sp>
          <p:nvSpPr>
            <p:cNvPr id="366" name="Freeform 322">
              <a:extLst>
                <a:ext uri="{FF2B5EF4-FFF2-40B4-BE49-F238E27FC236}">
                  <a16:creationId xmlns:a16="http://schemas.microsoft.com/office/drawing/2014/main" id="{8B1B1BC9-123E-A66D-97AF-6C4C66F5C0BE}"/>
                </a:ext>
              </a:extLst>
            </p:cNvPr>
            <p:cNvSpPr/>
            <p:nvPr/>
          </p:nvSpPr>
          <p:spPr>
            <a:xfrm>
              <a:off x="4072999" y="1133855"/>
              <a:ext cx="97971" cy="468000"/>
            </a:xfrm>
            <a:custGeom>
              <a:avLst/>
              <a:gdLst>
                <a:gd name="connsiteX0" fmla="*/ 8164 w 106136"/>
                <a:gd name="connsiteY0" fmla="*/ 0 h 481693"/>
                <a:gd name="connsiteX1" fmla="*/ 97971 w 106136"/>
                <a:gd name="connsiteY1" fmla="*/ 73479 h 481693"/>
                <a:gd name="connsiteX2" fmla="*/ 106136 w 106136"/>
                <a:gd name="connsiteY2" fmla="*/ 481693 h 481693"/>
                <a:gd name="connsiteX3" fmla="*/ 0 w 106136"/>
                <a:gd name="connsiteY3" fmla="*/ 408214 h 481693"/>
                <a:gd name="connsiteX4" fmla="*/ 8164 w 106136"/>
                <a:gd name="connsiteY4" fmla="*/ 0 h 48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36" h="481693">
                  <a:moveTo>
                    <a:pt x="8164" y="0"/>
                  </a:moveTo>
                  <a:lnTo>
                    <a:pt x="97971" y="73479"/>
                  </a:lnTo>
                  <a:lnTo>
                    <a:pt x="106136" y="481693"/>
                  </a:lnTo>
                  <a:lnTo>
                    <a:pt x="0" y="408214"/>
                  </a:lnTo>
                  <a:lnTo>
                    <a:pt x="8164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63300"/>
                </a:gs>
                <a:gs pos="90000">
                  <a:srgbClr val="191815"/>
                </a:gs>
                <a:gs pos="19000">
                  <a:srgbClr val="9F480D"/>
                </a:gs>
              </a:gsLst>
              <a:lin ang="5400000" scaled="1"/>
              <a:tileRect/>
            </a:gradFill>
            <a:ln>
              <a:solidFill>
                <a:srgbClr val="19181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grpSp>
          <p:nvGrpSpPr>
            <p:cNvPr id="390" name="Group 22">
              <a:extLst>
                <a:ext uri="{FF2B5EF4-FFF2-40B4-BE49-F238E27FC236}">
                  <a16:creationId xmlns:a16="http://schemas.microsoft.com/office/drawing/2014/main" id="{82C57524-64A2-465F-C4FB-36904CE16306}"/>
                </a:ext>
              </a:extLst>
            </p:cNvPr>
            <p:cNvGrpSpPr/>
            <p:nvPr/>
          </p:nvGrpSpPr>
          <p:grpSpPr>
            <a:xfrm>
              <a:off x="1401866" y="1132982"/>
              <a:ext cx="2787336" cy="517727"/>
              <a:chOff x="1408434" y="1126671"/>
              <a:chExt cx="2787336" cy="517727"/>
            </a:xfrm>
          </p:grpSpPr>
          <p:sp>
            <p:nvSpPr>
              <p:cNvPr id="391" name="Rectangle 390">
                <a:extLst>
                  <a:ext uri="{FF2B5EF4-FFF2-40B4-BE49-F238E27FC236}">
                    <a16:creationId xmlns:a16="http://schemas.microsoft.com/office/drawing/2014/main" id="{BBB22A9C-30E3-8518-FEDC-DE8D37184D36}"/>
                  </a:ext>
                </a:extLst>
              </p:cNvPr>
              <p:cNvSpPr/>
              <p:nvPr/>
            </p:nvSpPr>
            <p:spPr>
              <a:xfrm>
                <a:off x="1408434" y="1126671"/>
                <a:ext cx="2677886" cy="409166"/>
              </a:xfrm>
              <a:prstGeom prst="rect">
                <a:avLst/>
              </a:prstGeom>
              <a:gradFill flip="none" rotWithShape="1">
                <a:gsLst>
                  <a:gs pos="0">
                    <a:srgbClr val="663300"/>
                  </a:gs>
                  <a:gs pos="64000">
                    <a:srgbClr val="663300"/>
                  </a:gs>
                  <a:gs pos="21000">
                    <a:srgbClr val="9F480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828800">
                  <a:buClrTx/>
                </a:pPr>
                <a:endParaRPr lang="en-GB" sz="3600" kern="120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92" name="Group 17">
                <a:extLst>
                  <a:ext uri="{FF2B5EF4-FFF2-40B4-BE49-F238E27FC236}">
                    <a16:creationId xmlns:a16="http://schemas.microsoft.com/office/drawing/2014/main" id="{B19D2A75-DDB2-CFDE-5597-E42B11F002A4}"/>
                  </a:ext>
                </a:extLst>
              </p:cNvPr>
              <p:cNvGrpSpPr/>
              <p:nvPr/>
            </p:nvGrpSpPr>
            <p:grpSpPr>
              <a:xfrm>
                <a:off x="1801368" y="1513072"/>
                <a:ext cx="2394402" cy="131326"/>
                <a:chOff x="1819656" y="722376"/>
                <a:chExt cx="2350008" cy="131326"/>
              </a:xfrm>
            </p:grpSpPr>
            <p:sp>
              <p:nvSpPr>
                <p:cNvPr id="393" name="Freeform 326">
                  <a:extLst>
                    <a:ext uri="{FF2B5EF4-FFF2-40B4-BE49-F238E27FC236}">
                      <a16:creationId xmlns:a16="http://schemas.microsoft.com/office/drawing/2014/main" id="{B0DB8941-2FCF-BE2E-8DC8-9C1EE8B47FFB}"/>
                    </a:ext>
                  </a:extLst>
                </p:cNvPr>
                <p:cNvSpPr/>
                <p:nvPr/>
              </p:nvSpPr>
              <p:spPr>
                <a:xfrm>
                  <a:off x="1819656" y="743974"/>
                  <a:ext cx="2350008" cy="109728"/>
                </a:xfrm>
                <a:custGeom>
                  <a:avLst/>
                  <a:gdLst>
                    <a:gd name="connsiteX0" fmla="*/ 118872 w 2350008"/>
                    <a:gd name="connsiteY0" fmla="*/ 109728 h 109728"/>
                    <a:gd name="connsiteX1" fmla="*/ 0 w 2350008"/>
                    <a:gd name="connsiteY1" fmla="*/ 0 h 109728"/>
                    <a:gd name="connsiteX2" fmla="*/ 2249424 w 2350008"/>
                    <a:gd name="connsiteY2" fmla="*/ 18288 h 109728"/>
                    <a:gd name="connsiteX3" fmla="*/ 2350008 w 2350008"/>
                    <a:gd name="connsiteY3" fmla="*/ 82296 h 109728"/>
                    <a:gd name="connsiteX4" fmla="*/ 118872 w 2350008"/>
                    <a:gd name="connsiteY4" fmla="*/ 109728 h 10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0008" h="109728">
                      <a:moveTo>
                        <a:pt x="118872" y="109728"/>
                      </a:moveTo>
                      <a:lnTo>
                        <a:pt x="0" y="0"/>
                      </a:lnTo>
                      <a:lnTo>
                        <a:pt x="2249424" y="18288"/>
                      </a:lnTo>
                      <a:lnTo>
                        <a:pt x="2350008" y="82296"/>
                      </a:lnTo>
                      <a:lnTo>
                        <a:pt x="118872" y="10972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4" name="Freeform 327">
                  <a:extLst>
                    <a:ext uri="{FF2B5EF4-FFF2-40B4-BE49-F238E27FC236}">
                      <a16:creationId xmlns:a16="http://schemas.microsoft.com/office/drawing/2014/main" id="{E897704D-2070-E93C-2620-77F57515FEBA}"/>
                    </a:ext>
                  </a:extLst>
                </p:cNvPr>
                <p:cNvSpPr/>
                <p:nvPr/>
              </p:nvSpPr>
              <p:spPr>
                <a:xfrm>
                  <a:off x="2148840" y="722376"/>
                  <a:ext cx="2002536" cy="100584"/>
                </a:xfrm>
                <a:custGeom>
                  <a:avLst/>
                  <a:gdLst>
                    <a:gd name="connsiteX0" fmla="*/ 0 w 2002536"/>
                    <a:gd name="connsiteY0" fmla="*/ 18288 h 100584"/>
                    <a:gd name="connsiteX1" fmla="*/ 1883664 w 2002536"/>
                    <a:gd name="connsiteY1" fmla="*/ 0 h 100584"/>
                    <a:gd name="connsiteX2" fmla="*/ 2002536 w 2002536"/>
                    <a:gd name="connsiteY2" fmla="*/ 91440 h 100584"/>
                    <a:gd name="connsiteX3" fmla="*/ 137160 w 2002536"/>
                    <a:gd name="connsiteY3" fmla="*/ 100584 h 100584"/>
                    <a:gd name="connsiteX4" fmla="*/ 82296 w 2002536"/>
                    <a:gd name="connsiteY4" fmla="*/ 18288 h 100584"/>
                    <a:gd name="connsiteX5" fmla="*/ 82296 w 2002536"/>
                    <a:gd name="connsiteY5" fmla="*/ 18288 h 10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2536" h="100584">
                      <a:moveTo>
                        <a:pt x="0" y="18288"/>
                      </a:moveTo>
                      <a:lnTo>
                        <a:pt x="1883664" y="0"/>
                      </a:lnTo>
                      <a:lnTo>
                        <a:pt x="2002536" y="91440"/>
                      </a:lnTo>
                      <a:lnTo>
                        <a:pt x="137160" y="100584"/>
                      </a:lnTo>
                      <a:lnTo>
                        <a:pt x="82296" y="18288"/>
                      </a:lnTo>
                      <a:lnTo>
                        <a:pt x="82296" y="18288"/>
                      </a:lnTo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95" name="Group 328">
            <a:extLst>
              <a:ext uri="{FF2B5EF4-FFF2-40B4-BE49-F238E27FC236}">
                <a16:creationId xmlns:a16="http://schemas.microsoft.com/office/drawing/2014/main" id="{4952D6FB-C294-4C78-C3DD-21CF24C1E98C}"/>
              </a:ext>
            </a:extLst>
          </p:cNvPr>
          <p:cNvGrpSpPr/>
          <p:nvPr/>
        </p:nvGrpSpPr>
        <p:grpSpPr>
          <a:xfrm>
            <a:off x="1688737" y="3740700"/>
            <a:ext cx="1772736" cy="2217326"/>
            <a:chOff x="1801368" y="1515690"/>
            <a:chExt cx="886968" cy="1114337"/>
          </a:xfrm>
        </p:grpSpPr>
        <p:sp>
          <p:nvSpPr>
            <p:cNvPr id="396" name="Freeform 329">
              <a:extLst>
                <a:ext uri="{FF2B5EF4-FFF2-40B4-BE49-F238E27FC236}">
                  <a16:creationId xmlns:a16="http://schemas.microsoft.com/office/drawing/2014/main" id="{DF33C18B-9EA4-4729-19DB-6E3F6A671A31}"/>
                </a:ext>
              </a:extLst>
            </p:cNvPr>
            <p:cNvSpPr/>
            <p:nvPr/>
          </p:nvSpPr>
          <p:spPr>
            <a:xfrm>
              <a:off x="1801368" y="1515690"/>
              <a:ext cx="824593" cy="1114337"/>
            </a:xfrm>
            <a:custGeom>
              <a:avLst/>
              <a:gdLst>
                <a:gd name="connsiteX0" fmla="*/ 432707 w 824592"/>
                <a:gd name="connsiteY0" fmla="*/ 0 h 906236"/>
                <a:gd name="connsiteX1" fmla="*/ 824592 w 824592"/>
                <a:gd name="connsiteY1" fmla="*/ 8164 h 906236"/>
                <a:gd name="connsiteX2" fmla="*/ 0 w 824592"/>
                <a:gd name="connsiteY2" fmla="*/ 906236 h 906236"/>
                <a:gd name="connsiteX3" fmla="*/ 8164 w 824592"/>
                <a:gd name="connsiteY3" fmla="*/ 538843 h 906236"/>
                <a:gd name="connsiteX4" fmla="*/ 489857 w 824592"/>
                <a:gd name="connsiteY4" fmla="*/ 8164 h 906236"/>
                <a:gd name="connsiteX5" fmla="*/ 775607 w 824592"/>
                <a:gd name="connsiteY5" fmla="*/ 16328 h 9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592" h="906236">
                  <a:moveTo>
                    <a:pt x="432707" y="0"/>
                  </a:moveTo>
                  <a:lnTo>
                    <a:pt x="824592" y="8164"/>
                  </a:lnTo>
                  <a:lnTo>
                    <a:pt x="0" y="906236"/>
                  </a:lnTo>
                  <a:lnTo>
                    <a:pt x="8164" y="538843"/>
                  </a:lnTo>
                  <a:lnTo>
                    <a:pt x="489857" y="8164"/>
                  </a:lnTo>
                  <a:lnTo>
                    <a:pt x="775607" y="16328"/>
                  </a:lnTo>
                </a:path>
              </a:pathLst>
            </a:custGeom>
            <a:gradFill>
              <a:gsLst>
                <a:gs pos="21000">
                  <a:srgbClr val="462006"/>
                </a:gs>
                <a:gs pos="39000">
                  <a:srgbClr val="663300"/>
                </a:gs>
                <a:gs pos="57000">
                  <a:srgbClr val="663300"/>
                </a:gs>
                <a:gs pos="79000">
                  <a:srgbClr val="663300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97" name="Freeform 330">
              <a:extLst>
                <a:ext uri="{FF2B5EF4-FFF2-40B4-BE49-F238E27FC236}">
                  <a16:creationId xmlns:a16="http://schemas.microsoft.com/office/drawing/2014/main" id="{8D26DCFE-DFE4-0473-A636-099457C7D7B7}"/>
                </a:ext>
              </a:extLst>
            </p:cNvPr>
            <p:cNvSpPr/>
            <p:nvPr/>
          </p:nvSpPr>
          <p:spPr>
            <a:xfrm>
              <a:off x="1801368" y="1524218"/>
              <a:ext cx="886968" cy="1097280"/>
            </a:xfrm>
            <a:custGeom>
              <a:avLst/>
              <a:gdLst>
                <a:gd name="connsiteX0" fmla="*/ 0 w 886968"/>
                <a:gd name="connsiteY0" fmla="*/ 1069848 h 1097280"/>
                <a:gd name="connsiteX1" fmla="*/ 155448 w 886968"/>
                <a:gd name="connsiteY1" fmla="*/ 1097280 h 1097280"/>
                <a:gd name="connsiteX2" fmla="*/ 886968 w 886968"/>
                <a:gd name="connsiteY2" fmla="*/ 109728 h 1097280"/>
                <a:gd name="connsiteX3" fmla="*/ 804672 w 886968"/>
                <a:gd name="connsiteY3" fmla="*/ 0 h 1097280"/>
                <a:gd name="connsiteX4" fmla="*/ 0 w 886968"/>
                <a:gd name="connsiteY4" fmla="*/ 1069848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968" h="1097280">
                  <a:moveTo>
                    <a:pt x="0" y="1069848"/>
                  </a:moveTo>
                  <a:lnTo>
                    <a:pt x="155448" y="1097280"/>
                  </a:lnTo>
                  <a:lnTo>
                    <a:pt x="886968" y="109728"/>
                  </a:lnTo>
                  <a:lnTo>
                    <a:pt x="804672" y="0"/>
                  </a:lnTo>
                  <a:lnTo>
                    <a:pt x="0" y="10698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98" name="Group 331">
            <a:extLst>
              <a:ext uri="{FF2B5EF4-FFF2-40B4-BE49-F238E27FC236}">
                <a16:creationId xmlns:a16="http://schemas.microsoft.com/office/drawing/2014/main" id="{E6C8865B-1504-C8D0-9151-22175210B7D6}"/>
              </a:ext>
            </a:extLst>
          </p:cNvPr>
          <p:cNvGrpSpPr/>
          <p:nvPr/>
        </p:nvGrpSpPr>
        <p:grpSpPr>
          <a:xfrm>
            <a:off x="5094631" y="2838569"/>
            <a:ext cx="1133372" cy="3377200"/>
            <a:chOff x="6750337" y="146857"/>
            <a:chExt cx="566686" cy="1688600"/>
          </a:xfrm>
        </p:grpSpPr>
        <p:pic>
          <p:nvPicPr>
            <p:cNvPr id="399" name="Picture 2" descr="C:\Users\John\AppData\Local\Microsoft\Windows\INetCache\IE\YRAR3VSC\noose[1].gif">
              <a:extLst>
                <a:ext uri="{FF2B5EF4-FFF2-40B4-BE49-F238E27FC236}">
                  <a16:creationId xmlns:a16="http://schemas.microsoft.com/office/drawing/2014/main" id="{BCAEF63E-C69A-B6E3-B421-0DE1AF1A5F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0337" y="662834"/>
              <a:ext cx="566686" cy="1172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00" name="Group 100">
              <a:extLst>
                <a:ext uri="{FF2B5EF4-FFF2-40B4-BE49-F238E27FC236}">
                  <a16:creationId xmlns:a16="http://schemas.microsoft.com/office/drawing/2014/main" id="{03610771-BFBB-8CF2-A084-49D2E33454E1}"/>
                </a:ext>
              </a:extLst>
            </p:cNvPr>
            <p:cNvGrpSpPr/>
            <p:nvPr/>
          </p:nvGrpSpPr>
          <p:grpSpPr>
            <a:xfrm>
              <a:off x="6888762" y="185295"/>
              <a:ext cx="337445" cy="579175"/>
              <a:chOff x="6888762" y="185295"/>
              <a:chExt cx="337445" cy="579175"/>
            </a:xfrm>
          </p:grpSpPr>
          <p:pic>
            <p:nvPicPr>
              <p:cNvPr id="427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C652EE47-76FA-B72A-63C0-4F3610ADD1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28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B2034D49-8332-211E-36D9-0890343317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29" name="Group 25">
                <a:extLst>
                  <a:ext uri="{FF2B5EF4-FFF2-40B4-BE49-F238E27FC236}">
                    <a16:creationId xmlns:a16="http://schemas.microsoft.com/office/drawing/2014/main" id="{EFBD79C2-71F5-DFF8-67BC-C2A13BB1A1B0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30" name="Group 24">
                  <a:extLst>
                    <a:ext uri="{FF2B5EF4-FFF2-40B4-BE49-F238E27FC236}">
                      <a16:creationId xmlns:a16="http://schemas.microsoft.com/office/drawing/2014/main" id="{B09C6732-B63B-45B2-4F91-234724C4510C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7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DBA4CB20-94E2-7D59-F96E-04B1E82290D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8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484A1B5E-5494-F66E-6516-1747FA1E37D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1" name="Group 101">
                  <a:extLst>
                    <a:ext uri="{FF2B5EF4-FFF2-40B4-BE49-F238E27FC236}">
                      <a16:creationId xmlns:a16="http://schemas.microsoft.com/office/drawing/2014/main" id="{E8A701FA-B657-B359-0F57-5E68E7B2739F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6B93307D-37D3-EFFD-CFDB-38C6402A3B4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909AB469-962E-C83C-C70B-8CBF0FF3B73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2" name="Group 104">
                  <a:extLst>
                    <a:ext uri="{FF2B5EF4-FFF2-40B4-BE49-F238E27FC236}">
                      <a16:creationId xmlns:a16="http://schemas.microsoft.com/office/drawing/2014/main" id="{14189FFA-0B51-1194-0E28-9F1C47918B24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EC602624-5591-6C23-EFCA-40ACEF7E890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6AB6417-94C1-B2DF-9882-D162E88E0E1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1" name="Group 114">
              <a:extLst>
                <a:ext uri="{FF2B5EF4-FFF2-40B4-BE49-F238E27FC236}">
                  <a16:creationId xmlns:a16="http://schemas.microsoft.com/office/drawing/2014/main" id="{B6D09886-FDB3-51C6-EDA3-6B22435B2251}"/>
                </a:ext>
              </a:extLst>
            </p:cNvPr>
            <p:cNvGrpSpPr/>
            <p:nvPr/>
          </p:nvGrpSpPr>
          <p:grpSpPr>
            <a:xfrm>
              <a:off x="6846456" y="146857"/>
              <a:ext cx="337445" cy="579175"/>
              <a:chOff x="6888762" y="185295"/>
              <a:chExt cx="337445" cy="579175"/>
            </a:xfrm>
          </p:grpSpPr>
          <p:pic>
            <p:nvPicPr>
              <p:cNvPr id="415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6DDDB237-C266-9C7E-212A-E0F3483C8B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16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4A240548-8ED5-E78B-27E5-B6A9350125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17" name="Group 117">
                <a:extLst>
                  <a:ext uri="{FF2B5EF4-FFF2-40B4-BE49-F238E27FC236}">
                    <a16:creationId xmlns:a16="http://schemas.microsoft.com/office/drawing/2014/main" id="{E77D7BC7-41CD-D89E-EAA7-2003EBB71926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18" name="Group 118">
                  <a:extLst>
                    <a:ext uri="{FF2B5EF4-FFF2-40B4-BE49-F238E27FC236}">
                      <a16:creationId xmlns:a16="http://schemas.microsoft.com/office/drawing/2014/main" id="{A93034E0-A49D-2993-F665-6F136CC5E5E3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A54F8944-0D36-84C9-CF89-5F17E93F185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9015262-D4B7-1E22-B120-C78CCD43C13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19" name="Group 119">
                  <a:extLst>
                    <a:ext uri="{FF2B5EF4-FFF2-40B4-BE49-F238E27FC236}">
                      <a16:creationId xmlns:a16="http://schemas.microsoft.com/office/drawing/2014/main" id="{3FED47EB-982C-5EB3-AB34-9CB63A41D51F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49773DD2-19C7-1AD3-426E-96F244C5AEA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BB8835C-4152-822A-7197-75A958407C1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20" name="Group 120">
                  <a:extLst>
                    <a:ext uri="{FF2B5EF4-FFF2-40B4-BE49-F238E27FC236}">
                      <a16:creationId xmlns:a16="http://schemas.microsoft.com/office/drawing/2014/main" id="{99FD3AF0-EAA3-C214-5FFE-6F585F782D03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6E9E926F-BEEC-4AB6-A26E-CD9703637BC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BE0E751B-834D-E335-75C6-297AF92800B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2" name="Group 127">
              <a:extLst>
                <a:ext uri="{FF2B5EF4-FFF2-40B4-BE49-F238E27FC236}">
                  <a16:creationId xmlns:a16="http://schemas.microsoft.com/office/drawing/2014/main" id="{344CF5D6-C5FC-EF10-4CC7-879143C9EE56}"/>
                </a:ext>
              </a:extLst>
            </p:cNvPr>
            <p:cNvGrpSpPr/>
            <p:nvPr/>
          </p:nvGrpSpPr>
          <p:grpSpPr>
            <a:xfrm>
              <a:off x="6927024" y="173196"/>
              <a:ext cx="337445" cy="579175"/>
              <a:chOff x="6888762" y="185295"/>
              <a:chExt cx="337445" cy="579175"/>
            </a:xfrm>
          </p:grpSpPr>
          <p:pic>
            <p:nvPicPr>
              <p:cNvPr id="403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7575E723-FE02-1694-9D89-CD1659E5D5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04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ADDC0CB8-C1D3-EDF2-277C-4510BCC889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05" name="Group 130">
                <a:extLst>
                  <a:ext uri="{FF2B5EF4-FFF2-40B4-BE49-F238E27FC236}">
                    <a16:creationId xmlns:a16="http://schemas.microsoft.com/office/drawing/2014/main" id="{2AF440E7-1A41-079B-7587-7C9EDD84161C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06" name="Group 131">
                  <a:extLst>
                    <a:ext uri="{FF2B5EF4-FFF2-40B4-BE49-F238E27FC236}">
                      <a16:creationId xmlns:a16="http://schemas.microsoft.com/office/drawing/2014/main" id="{29EC81F8-CC3E-7225-CDD5-4A8D2D732778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8857278-8B77-489B-DAF4-7819C971EBF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485F155C-451D-B87A-96DB-6D89CF1DAD6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7" name="Group 132">
                  <a:extLst>
                    <a:ext uri="{FF2B5EF4-FFF2-40B4-BE49-F238E27FC236}">
                      <a16:creationId xmlns:a16="http://schemas.microsoft.com/office/drawing/2014/main" id="{871FE83C-F1A0-61B8-1240-38B50FB44587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5B1FB605-4ED0-DCFE-3605-BABD452E8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66F55D6A-1D9C-ADDC-B20B-C6A22928B59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8" name="Group 133">
                  <a:extLst>
                    <a:ext uri="{FF2B5EF4-FFF2-40B4-BE49-F238E27FC236}">
                      <a16:creationId xmlns:a16="http://schemas.microsoft.com/office/drawing/2014/main" id="{72CD8DF9-72EC-6769-C3B4-DB1763C6AA7A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09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45F29056-DFDB-A1BA-DF7B-6DBB667F5F2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0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42B523A7-8E89-658C-D38F-394006FC88C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</p:grpSp>
      <p:pic>
        <p:nvPicPr>
          <p:cNvPr id="439" name="R. Leg">
            <a:extLst>
              <a:ext uri="{FF2B5EF4-FFF2-40B4-BE49-F238E27FC236}">
                <a16:creationId xmlns:a16="http://schemas.microsoft.com/office/drawing/2014/main" id="{E0FD6D13-5EDE-D696-DC86-EC50CDD3C3A2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761923" y="7872893"/>
            <a:ext cx="955368" cy="2682472"/>
          </a:xfrm>
          <a:prstGeom prst="rect">
            <a:avLst/>
          </a:prstGeom>
        </p:spPr>
      </p:pic>
      <p:pic>
        <p:nvPicPr>
          <p:cNvPr id="440" name="R.Arm">
            <a:extLst>
              <a:ext uri="{FF2B5EF4-FFF2-40B4-BE49-F238E27FC236}">
                <a16:creationId xmlns:a16="http://schemas.microsoft.com/office/drawing/2014/main" id="{450A34F7-2DB2-0C15-8939-A3682EA9C772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933685" y="5840645"/>
            <a:ext cx="1207112" cy="2402032"/>
          </a:xfrm>
          <a:prstGeom prst="rect">
            <a:avLst/>
          </a:prstGeom>
        </p:spPr>
      </p:pic>
      <p:pic>
        <p:nvPicPr>
          <p:cNvPr id="441" name="L.arm">
            <a:extLst>
              <a:ext uri="{FF2B5EF4-FFF2-40B4-BE49-F238E27FC236}">
                <a16:creationId xmlns:a16="http://schemas.microsoft.com/office/drawing/2014/main" id="{55B8A950-A392-7AC9-ABEA-B3C281A3E2E1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471419" y="5916006"/>
            <a:ext cx="1012024" cy="2426418"/>
          </a:xfrm>
          <a:prstGeom prst="rect">
            <a:avLst/>
          </a:prstGeom>
        </p:spPr>
      </p:pic>
      <p:pic>
        <p:nvPicPr>
          <p:cNvPr id="442" name="L.Leg">
            <a:extLst>
              <a:ext uri="{FF2B5EF4-FFF2-40B4-BE49-F238E27FC236}">
                <a16:creationId xmlns:a16="http://schemas.microsoft.com/office/drawing/2014/main" id="{BED0957B-C558-6926-DED9-43FD2EECBAD3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4772753" y="7872894"/>
            <a:ext cx="944020" cy="2597122"/>
          </a:xfrm>
          <a:prstGeom prst="rect">
            <a:avLst/>
          </a:prstGeom>
        </p:spPr>
      </p:pic>
      <p:pic>
        <p:nvPicPr>
          <p:cNvPr id="443" name="Body">
            <a:extLst>
              <a:ext uri="{FF2B5EF4-FFF2-40B4-BE49-F238E27FC236}">
                <a16:creationId xmlns:a16="http://schemas.microsoft.com/office/drawing/2014/main" id="{3E1D41CC-2354-C68C-F3E2-0AD22B2FB03D}"/>
              </a:ext>
            </a:extLst>
          </p:cNvPr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5083397" y="5671579"/>
            <a:ext cx="1377816" cy="2438612"/>
          </a:xfrm>
          <a:prstGeom prst="rect">
            <a:avLst/>
          </a:prstGeom>
        </p:spPr>
      </p:pic>
      <p:pic>
        <p:nvPicPr>
          <p:cNvPr id="444" name="Head">
            <a:extLst>
              <a:ext uri="{FF2B5EF4-FFF2-40B4-BE49-F238E27FC236}">
                <a16:creationId xmlns:a16="http://schemas.microsoft.com/office/drawing/2014/main" id="{6D30C0A5-81ED-BC49-0805-AD78A85D0607}"/>
              </a:ext>
            </a:extLst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4569747" y="4371783"/>
            <a:ext cx="1658256" cy="1658256"/>
          </a:xfrm>
          <a:prstGeom prst="rect">
            <a:avLst/>
          </a:prstGeom>
        </p:spPr>
      </p:pic>
      <p:sp>
        <p:nvSpPr>
          <p:cNvPr id="445" name="Oval 444">
            <a:extLst>
              <a:ext uri="{FF2B5EF4-FFF2-40B4-BE49-F238E27FC236}">
                <a16:creationId xmlns:a16="http://schemas.microsoft.com/office/drawing/2014/main" id="{F9F78559-B06B-8653-8D8D-7BC4CFAB3AEA}"/>
              </a:ext>
            </a:extLst>
          </p:cNvPr>
          <p:cNvSpPr>
            <a:spLocks noChangeAspect="1"/>
          </p:cNvSpPr>
          <p:nvPr/>
        </p:nvSpPr>
        <p:spPr>
          <a:xfrm>
            <a:off x="948942" y="46339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2</a:t>
            </a:r>
          </a:p>
        </p:txBody>
      </p:sp>
      <p:sp>
        <p:nvSpPr>
          <p:cNvPr id="446" name="Oval 445">
            <a:extLst>
              <a:ext uri="{FF2B5EF4-FFF2-40B4-BE49-F238E27FC236}">
                <a16:creationId xmlns:a16="http://schemas.microsoft.com/office/drawing/2014/main" id="{751BAF6B-B562-AA52-B0D8-62F2E24A0DBB}"/>
              </a:ext>
            </a:extLst>
          </p:cNvPr>
          <p:cNvSpPr>
            <a:spLocks noChangeAspect="1"/>
          </p:cNvSpPr>
          <p:nvPr/>
        </p:nvSpPr>
        <p:spPr>
          <a:xfrm>
            <a:off x="948942" y="54879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3</a:t>
            </a:r>
          </a:p>
        </p:txBody>
      </p:sp>
      <p:sp>
        <p:nvSpPr>
          <p:cNvPr id="447" name="Oval 446">
            <a:extLst>
              <a:ext uri="{FF2B5EF4-FFF2-40B4-BE49-F238E27FC236}">
                <a16:creationId xmlns:a16="http://schemas.microsoft.com/office/drawing/2014/main" id="{5E4FBBB1-DAD9-E339-19B2-0B3BC478624F}"/>
              </a:ext>
            </a:extLst>
          </p:cNvPr>
          <p:cNvSpPr>
            <a:spLocks noChangeAspect="1"/>
          </p:cNvSpPr>
          <p:nvPr/>
        </p:nvSpPr>
        <p:spPr>
          <a:xfrm>
            <a:off x="948942" y="63418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4</a:t>
            </a:r>
          </a:p>
        </p:txBody>
      </p:sp>
      <p:sp>
        <p:nvSpPr>
          <p:cNvPr id="448" name="Oval 447">
            <a:extLst>
              <a:ext uri="{FF2B5EF4-FFF2-40B4-BE49-F238E27FC236}">
                <a16:creationId xmlns:a16="http://schemas.microsoft.com/office/drawing/2014/main" id="{E862849D-B23F-3644-8A5D-DE6E6F1F641C}"/>
              </a:ext>
            </a:extLst>
          </p:cNvPr>
          <p:cNvSpPr>
            <a:spLocks noChangeAspect="1"/>
          </p:cNvSpPr>
          <p:nvPr/>
        </p:nvSpPr>
        <p:spPr>
          <a:xfrm>
            <a:off x="948942" y="719578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5</a:t>
            </a:r>
          </a:p>
        </p:txBody>
      </p:sp>
      <p:sp>
        <p:nvSpPr>
          <p:cNvPr id="449" name="Oval 448">
            <a:extLst>
              <a:ext uri="{FF2B5EF4-FFF2-40B4-BE49-F238E27FC236}">
                <a16:creationId xmlns:a16="http://schemas.microsoft.com/office/drawing/2014/main" id="{4C61E6FE-3B1A-0192-C0C4-7B284460DC9A}"/>
              </a:ext>
            </a:extLst>
          </p:cNvPr>
          <p:cNvSpPr>
            <a:spLocks noChangeAspect="1"/>
          </p:cNvSpPr>
          <p:nvPr/>
        </p:nvSpPr>
        <p:spPr>
          <a:xfrm>
            <a:off x="948942" y="80497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6</a:t>
            </a:r>
          </a:p>
        </p:txBody>
      </p:sp>
      <p:sp>
        <p:nvSpPr>
          <p:cNvPr id="450" name="Oval 449">
            <a:extLst>
              <a:ext uri="{FF2B5EF4-FFF2-40B4-BE49-F238E27FC236}">
                <a16:creationId xmlns:a16="http://schemas.microsoft.com/office/drawing/2014/main" id="{207CBA88-9BFA-2EDD-CB37-FB4BAFCB685E}"/>
              </a:ext>
            </a:extLst>
          </p:cNvPr>
          <p:cNvSpPr>
            <a:spLocks noChangeAspect="1"/>
          </p:cNvSpPr>
          <p:nvPr/>
        </p:nvSpPr>
        <p:spPr>
          <a:xfrm>
            <a:off x="948942" y="89036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7</a:t>
            </a:r>
          </a:p>
        </p:txBody>
      </p:sp>
      <p:sp>
        <p:nvSpPr>
          <p:cNvPr id="451" name="Oval 450">
            <a:extLst>
              <a:ext uri="{FF2B5EF4-FFF2-40B4-BE49-F238E27FC236}">
                <a16:creationId xmlns:a16="http://schemas.microsoft.com/office/drawing/2014/main" id="{B4CE898C-05DC-7158-2F9F-ACF3909EECA4}"/>
              </a:ext>
            </a:extLst>
          </p:cNvPr>
          <p:cNvSpPr>
            <a:spLocks noChangeAspect="1"/>
          </p:cNvSpPr>
          <p:nvPr/>
        </p:nvSpPr>
        <p:spPr>
          <a:xfrm>
            <a:off x="948942" y="97576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8</a:t>
            </a:r>
          </a:p>
        </p:txBody>
      </p:sp>
      <p:sp>
        <p:nvSpPr>
          <p:cNvPr id="452" name="Oval 451">
            <a:extLst>
              <a:ext uri="{FF2B5EF4-FFF2-40B4-BE49-F238E27FC236}">
                <a16:creationId xmlns:a16="http://schemas.microsoft.com/office/drawing/2014/main" id="{2EFAE000-6232-99C8-3553-B24B9BB36B60}"/>
              </a:ext>
            </a:extLst>
          </p:cNvPr>
          <p:cNvSpPr>
            <a:spLocks noChangeAspect="1"/>
          </p:cNvSpPr>
          <p:nvPr/>
        </p:nvSpPr>
        <p:spPr>
          <a:xfrm>
            <a:off x="948942" y="106115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9</a:t>
            </a:r>
          </a:p>
        </p:txBody>
      </p:sp>
      <p:sp>
        <p:nvSpPr>
          <p:cNvPr id="453" name="Oval 452">
            <a:extLst>
              <a:ext uri="{FF2B5EF4-FFF2-40B4-BE49-F238E27FC236}">
                <a16:creationId xmlns:a16="http://schemas.microsoft.com/office/drawing/2014/main" id="{FD7C3D06-DD3A-A67B-642C-5B51B51AD47C}"/>
              </a:ext>
            </a:extLst>
          </p:cNvPr>
          <p:cNvSpPr>
            <a:spLocks noChangeAspect="1"/>
          </p:cNvSpPr>
          <p:nvPr/>
        </p:nvSpPr>
        <p:spPr>
          <a:xfrm>
            <a:off x="948942" y="11465484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454" name="Oval 453">
            <a:extLst>
              <a:ext uri="{FF2B5EF4-FFF2-40B4-BE49-F238E27FC236}">
                <a16:creationId xmlns:a16="http://schemas.microsoft.com/office/drawing/2014/main" id="{C8FBC91B-84CF-379F-BF95-45243B0F5CDA}"/>
              </a:ext>
            </a:extLst>
          </p:cNvPr>
          <p:cNvSpPr>
            <a:spLocks noChangeAspect="1"/>
          </p:cNvSpPr>
          <p:nvPr/>
        </p:nvSpPr>
        <p:spPr>
          <a:xfrm>
            <a:off x="948942" y="37800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</a:t>
            </a:r>
          </a:p>
        </p:txBody>
      </p:sp>
      <p:pic>
        <p:nvPicPr>
          <p:cNvPr id="3074" name="Picture 2" descr="Windy GIFs - Get the best GIF on GIPHY">
            <a:extLst>
              <a:ext uri="{FF2B5EF4-FFF2-40B4-BE49-F238E27FC236}">
                <a16:creationId xmlns:a16="http://schemas.microsoft.com/office/drawing/2014/main" id="{991D7136-45E6-7798-AB2D-CBAE82ECD5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59" b="12783"/>
          <a:stretch/>
        </p:blipFill>
        <p:spPr bwMode="auto">
          <a:xfrm>
            <a:off x="15499285" y="1549186"/>
            <a:ext cx="5696063" cy="7347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8" name="You're Hung">
            <a:extLst>
              <a:ext uri="{FF2B5EF4-FFF2-40B4-BE49-F238E27FC236}">
                <a16:creationId xmlns:a16="http://schemas.microsoft.com/office/drawing/2014/main" id="{66EF8158-5E79-2902-303D-D1BF41D91CA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02113">
            <a:off x="2087934" y="8528184"/>
            <a:ext cx="7210740" cy="41990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1604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0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4" fill="hold">
                      <p:stCondLst>
                        <p:cond delay="0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61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2" fill="hold">
                      <p:stCondLst>
                        <p:cond delay="0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4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1" fill="hold">
                      <p:stCondLst>
                        <p:cond delay="0"/>
                      </p:stCondLst>
                      <p:childTnLst>
                        <p:par>
                          <p:cTn id="442" fill="hold">
                            <p:stCondLst>
                              <p:cond delay="0"/>
                            </p:stCondLst>
                            <p:childTnLst>
                              <p:par>
                                <p:cTn id="44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51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0" fill="hold">
                      <p:stCondLst>
                        <p:cond delay="0"/>
                      </p:stCondLst>
                      <p:childTnLst>
                        <p:par>
                          <p:cTn id="521" fill="hold">
                            <p:stCondLst>
                              <p:cond delay="0"/>
                            </p:stCondLst>
                            <p:childTnLst>
                              <p:par>
                                <p:cTn id="52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8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5" fill="hold">
                      <p:stCondLst>
                        <p:cond delay="0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6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4" fill="hold">
                      <p:stCondLst>
                        <p:cond delay="0"/>
                      </p:stCondLst>
                      <p:childTnLst>
                        <p:par>
                          <p:cTn id="765" fill="hold">
                            <p:stCondLst>
                              <p:cond delay="0"/>
                            </p:stCondLst>
                            <p:childTnLst>
                              <p:par>
                                <p:cTn id="76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6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2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00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1" fill="hold">
                      <p:stCondLst>
                        <p:cond delay="0"/>
                      </p:stCondLst>
                      <p:childTnLst>
                        <p:par>
                          <p:cTn id="1002" fill="hold">
                            <p:stCondLst>
                              <p:cond delay="0"/>
                            </p:stCondLst>
                            <p:childTnLst>
                              <p:par>
                                <p:cTn id="100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4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5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6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0" fill="hold">
                      <p:stCondLst>
                        <p:cond delay="0"/>
                      </p:stCondLst>
                      <p:childTnLst>
                        <p:par>
                          <p:cTn id="1081" fill="hold">
                            <p:stCondLst>
                              <p:cond delay="0"/>
                            </p:stCondLst>
                            <p:childTnLst>
                              <p:par>
                                <p:cTn id="108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8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15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9" fill="hold">
                      <p:stCondLst>
                        <p:cond delay="0"/>
                      </p:stCondLst>
                      <p:childTnLst>
                        <p:par>
                          <p:cTn id="1160" fill="hold">
                            <p:stCondLst>
                              <p:cond delay="0"/>
                            </p:stCondLst>
                            <p:childTnLst>
                              <p:par>
                                <p:cTn id="116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23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8" fill="hold">
                      <p:stCondLst>
                        <p:cond delay="0"/>
                      </p:stCondLst>
                      <p:childTnLst>
                        <p:par>
                          <p:cTn id="1239" fill="hold">
                            <p:stCondLst>
                              <p:cond delay="0"/>
                            </p:stCondLst>
                            <p:childTnLst>
                              <p:par>
                                <p:cTn id="124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316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7" fill="hold">
                      <p:stCondLst>
                        <p:cond delay="0"/>
                      </p:stCondLst>
                      <p:childTnLst>
                        <p:par>
                          <p:cTn id="1318" fill="hold">
                            <p:stCondLst>
                              <p:cond delay="0"/>
                            </p:stCondLst>
                            <p:childTnLst>
                              <p:par>
                                <p:cTn id="131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0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1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395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6" fill="hold">
                      <p:stCondLst>
                        <p:cond delay="0"/>
                      </p:stCondLst>
                      <p:childTnLst>
                        <p:par>
                          <p:cTn id="1397" fill="hold">
                            <p:stCondLst>
                              <p:cond delay="0"/>
                            </p:stCondLst>
                            <p:childTnLst>
                              <p:par>
                                <p:cTn id="139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0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7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5" fill="hold">
                      <p:stCondLst>
                        <p:cond delay="0"/>
                      </p:stCondLst>
                      <p:childTnLst>
                        <p:par>
                          <p:cTn id="1476" fill="hold">
                            <p:stCondLst>
                              <p:cond delay="0"/>
                            </p:stCondLst>
                            <p:childTnLst>
                              <p:par>
                                <p:cTn id="147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78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5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4" fill="hold">
                      <p:stCondLst>
                        <p:cond delay="0"/>
                      </p:stCondLst>
                      <p:childTnLst>
                        <p:par>
                          <p:cTn id="1555" fill="hold">
                            <p:stCondLst>
                              <p:cond delay="0"/>
                            </p:stCondLst>
                            <p:childTnLst>
                              <p:par>
                                <p:cTn id="155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5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71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9" fill="hold">
                      <p:stCondLst>
                        <p:cond delay="0"/>
                      </p:stCondLst>
                      <p:childTnLst>
                        <p:par>
                          <p:cTn id="1720" fill="hold">
                            <p:stCondLst>
                              <p:cond delay="0"/>
                            </p:stCondLst>
                            <p:childTnLst>
                              <p:par>
                                <p:cTn id="172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22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79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8" fill="hold">
                      <p:stCondLst>
                        <p:cond delay="0"/>
                      </p:stCondLst>
                      <p:childTnLst>
                        <p:par>
                          <p:cTn id="1799" fill="hold">
                            <p:stCondLst>
                              <p:cond delay="0"/>
                            </p:stCondLst>
                            <p:childTnLst>
                              <p:par>
                                <p:cTn id="180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0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87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7" fill="hold">
                      <p:stCondLst>
                        <p:cond delay="0"/>
                      </p:stCondLst>
                      <p:childTnLst>
                        <p:par>
                          <p:cTn id="1878" fill="hold">
                            <p:stCondLst>
                              <p:cond delay="0"/>
                            </p:stCondLst>
                            <p:childTnLst>
                              <p:par>
                                <p:cTn id="187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80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955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56" fill="hold">
                      <p:stCondLst>
                        <p:cond delay="0"/>
                      </p:stCondLst>
                      <p:childTnLst>
                        <p:par>
                          <p:cTn id="1957" fill="hold">
                            <p:stCondLst>
                              <p:cond delay="0"/>
                            </p:stCondLst>
                            <p:childTnLst>
                              <p:par>
                                <p:cTn id="195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0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02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8" fill="hold">
                      <p:stCondLst>
                        <p:cond delay="0"/>
                      </p:stCondLst>
                      <p:childTnLst>
                        <p:par>
                          <p:cTn id="2029" fill="hold">
                            <p:stCondLst>
                              <p:cond delay="0"/>
                            </p:stCondLst>
                            <p:childTnLst>
                              <p:par>
                                <p:cTn id="203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31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5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6" restart="whenNotActive" fill="hold" evtFilter="cancelBubble" nodeType="interactiveSeq">
                <p:stCondLst>
                  <p:cond evt="onClick" delay="0">
                    <p:tgtEl>
                      <p:spTgt spid="4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07" fill="hold">
                      <p:stCondLst>
                        <p:cond delay="0"/>
                      </p:stCondLst>
                      <p:childTnLst>
                        <p:par>
                          <p:cTn id="2108" fill="hold">
                            <p:stCondLst>
                              <p:cond delay="0"/>
                            </p:stCondLst>
                            <p:childTnLst>
                              <p:par>
                                <p:cTn id="21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1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3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4"/>
                  </p:tgtEl>
                </p:cond>
              </p:nextCondLst>
            </p:seq>
            <p:seq concurrent="1" nextAc="seek">
              <p:cTn id="2115" restart="whenNotActive" fill="hold" evtFilter="cancelBubble" nodeType="interactiveSeq">
                <p:stCondLst>
                  <p:cond evt="onClick" delay="0">
                    <p:tgtEl>
                      <p:spTgt spid="4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6" fill="hold">
                      <p:stCondLst>
                        <p:cond delay="0"/>
                      </p:stCondLst>
                      <p:childTnLst>
                        <p:par>
                          <p:cTn id="2117" fill="hold">
                            <p:stCondLst>
                              <p:cond delay="0"/>
                            </p:stCondLst>
                            <p:childTnLst>
                              <p:par>
                                <p:cTn id="21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2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5"/>
                  </p:tgtEl>
                </p:cond>
              </p:nextCondLst>
            </p:seq>
            <p:seq concurrent="1" nextAc="seek">
              <p:cTn id="2124" restart="whenNotActive" fill="hold" evtFilter="cancelBubble" nodeType="interactiveSeq">
                <p:stCondLst>
                  <p:cond evt="onClick" delay="0">
                    <p:tgtEl>
                      <p:spTgt spid="4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25" fill="hold">
                      <p:stCondLst>
                        <p:cond delay="0"/>
                      </p:stCondLst>
                      <p:childTnLst>
                        <p:par>
                          <p:cTn id="2126" fill="hold">
                            <p:stCondLst>
                              <p:cond delay="0"/>
                            </p:stCondLst>
                            <p:childTnLst>
                              <p:par>
                                <p:cTn id="21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9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1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6"/>
                  </p:tgtEl>
                </p:cond>
              </p:nextCondLst>
            </p:seq>
            <p:seq concurrent="1" nextAc="seek">
              <p:cTn id="2133" restart="whenNotActive" fill="hold" evtFilter="cancelBubble" nodeType="interactiveSeq">
                <p:stCondLst>
                  <p:cond evt="onClick" delay="0">
                    <p:tgtEl>
                      <p:spTgt spid="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4" fill="hold">
                      <p:stCondLst>
                        <p:cond delay="0"/>
                      </p:stCondLst>
                      <p:childTnLst>
                        <p:par>
                          <p:cTn id="2135" fill="hold">
                            <p:stCondLst>
                              <p:cond delay="0"/>
                            </p:stCondLst>
                            <p:childTnLst>
                              <p:par>
                                <p:cTn id="21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8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0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7"/>
                  </p:tgtEl>
                </p:cond>
              </p:nextCondLst>
            </p:seq>
            <p:seq concurrent="1" nextAc="seek">
              <p:cTn id="2142" restart="whenNotActive" fill="hold" evtFilter="cancelBubble" nodeType="interactiveSeq">
                <p:stCondLst>
                  <p:cond evt="onClick" delay="0">
                    <p:tgtEl>
                      <p:spTgt spid="4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43" fill="hold">
                      <p:stCondLst>
                        <p:cond delay="0"/>
                      </p:stCondLst>
                      <p:childTnLst>
                        <p:par>
                          <p:cTn id="2144" fill="hold">
                            <p:stCondLst>
                              <p:cond delay="0"/>
                            </p:stCondLst>
                            <p:childTnLst>
                              <p:par>
                                <p:cTn id="21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7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9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8"/>
                  </p:tgtEl>
                </p:cond>
              </p:nextCondLst>
            </p:seq>
            <p:seq concurrent="1" nextAc="seek">
              <p:cTn id="2151" restart="whenNotActive" fill="hold" evtFilter="cancelBubble" nodeType="interactiveSeq">
                <p:stCondLst>
                  <p:cond evt="onClick" delay="0">
                    <p:tgtEl>
                      <p:spTgt spid="4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52" fill="hold">
                      <p:stCondLst>
                        <p:cond delay="0"/>
                      </p:stCondLst>
                      <p:childTnLst>
                        <p:par>
                          <p:cTn id="2153" fill="hold">
                            <p:stCondLst>
                              <p:cond delay="0"/>
                            </p:stCondLst>
                            <p:childTnLst>
                              <p:par>
                                <p:cTn id="21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6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8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9"/>
                  </p:tgtEl>
                </p:cond>
              </p:nextCondLst>
            </p:seq>
            <p:seq concurrent="1" nextAc="seek">
              <p:cTn id="2160" restart="whenNotActive" fill="hold" evtFilter="cancelBubble" nodeType="interactiveSeq">
                <p:stCondLst>
                  <p:cond evt="onClick" delay="0">
                    <p:tgtEl>
                      <p:spTgt spid="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61" fill="hold">
                      <p:stCondLst>
                        <p:cond delay="0"/>
                      </p:stCondLst>
                      <p:childTnLst>
                        <p:par>
                          <p:cTn id="2162" fill="hold">
                            <p:stCondLst>
                              <p:cond delay="0"/>
                            </p:stCondLst>
                            <p:childTnLst>
                              <p:par>
                                <p:cTn id="21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5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7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0"/>
                  </p:tgtEl>
                </p:cond>
              </p:nextCondLst>
            </p:seq>
            <p:seq concurrent="1" nextAc="seek">
              <p:cTn id="2169" restart="whenNotActive" fill="hold" evtFilter="cancelBubble" nodeType="interactiveSeq">
                <p:stCondLst>
                  <p:cond evt="onClick" delay="0">
                    <p:tgtEl>
                      <p:spTgt spid="4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0" fill="hold">
                      <p:stCondLst>
                        <p:cond delay="0"/>
                      </p:stCondLst>
                      <p:childTnLst>
                        <p:par>
                          <p:cTn id="2171" fill="hold">
                            <p:stCondLst>
                              <p:cond delay="0"/>
                            </p:stCondLst>
                            <p:childTnLst>
                              <p:par>
                                <p:cTn id="21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4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1"/>
                  </p:tgtEl>
                </p:cond>
              </p:nextCondLst>
            </p:seq>
            <p:seq concurrent="1" nextAc="seek">
              <p:cTn id="2178" restart="whenNotActive" fill="hold" evtFilter="cancelBubble" nodeType="interactiveSeq">
                <p:stCondLst>
                  <p:cond evt="onClick" delay="0">
                    <p:tgtEl>
                      <p:spTgt spid="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9" fill="hold">
                      <p:stCondLst>
                        <p:cond delay="0"/>
                      </p:stCondLst>
                      <p:childTnLst>
                        <p:par>
                          <p:cTn id="2180" fill="hold">
                            <p:stCondLst>
                              <p:cond delay="0"/>
                            </p:stCondLst>
                            <p:childTnLst>
                              <p:par>
                                <p:cTn id="21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3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5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2"/>
                  </p:tgtEl>
                </p:cond>
              </p:nextCondLst>
            </p:seq>
            <p:seq concurrent="1" nextAc="seek">
              <p:cTn id="2187" restart="whenNotActive" fill="hold" evtFilter="cancelBubble" nodeType="interactiveSeq">
                <p:stCondLst>
                  <p:cond evt="onClick" delay="0">
                    <p:tgtEl>
                      <p:spTgt spid="4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8" fill="hold">
                      <p:stCondLst>
                        <p:cond delay="0"/>
                      </p:stCondLst>
                      <p:childTnLst>
                        <p:par>
                          <p:cTn id="2189" fill="hold">
                            <p:stCondLst>
                              <p:cond delay="0"/>
                            </p:stCondLst>
                            <p:childTnLst>
                              <p:par>
                                <p:cTn id="21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4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6" fill="hold">
                            <p:stCondLst>
                              <p:cond delay="500"/>
                            </p:stCondLst>
                            <p:childTnLst>
                              <p:par>
                                <p:cTn id="219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3"/>
                  </p:tgtEl>
                </p:cond>
              </p:nextCondLst>
            </p:seq>
          </p:childTnLst>
        </p:cTn>
      </p:par>
    </p:tnLst>
    <p:bldLst>
      <p:bldP spid="364" grpId="0" animBg="1"/>
      <p:bldP spid="364" grpId="1" animBg="1"/>
      <p:bldP spid="445" grpId="0" animBg="1"/>
      <p:bldP spid="445" grpId="1" animBg="1"/>
      <p:bldP spid="446" grpId="0" animBg="1"/>
      <p:bldP spid="446" grpId="1" animBg="1"/>
      <p:bldP spid="447" grpId="0" animBg="1"/>
      <p:bldP spid="447" grpId="1" animBg="1"/>
      <p:bldP spid="448" grpId="0" animBg="1"/>
      <p:bldP spid="448" grpId="1" animBg="1"/>
      <p:bldP spid="449" grpId="0" animBg="1"/>
      <p:bldP spid="449" grpId="1" animBg="1"/>
      <p:bldP spid="450" grpId="0" animBg="1"/>
      <p:bldP spid="450" grpId="1" animBg="1"/>
      <p:bldP spid="451" grpId="0" animBg="1"/>
      <p:bldP spid="451" grpId="1" animBg="1"/>
      <p:bldP spid="452" grpId="0" animBg="1"/>
      <p:bldP spid="452" grpId="1" animBg="1"/>
      <p:bldP spid="453" grpId="0" animBg="1"/>
      <p:bldP spid="453" grpId="1" animBg="1"/>
      <p:bldP spid="454" grpId="0" animBg="1"/>
      <p:bldP spid="454" grpId="1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"/>
          <p:cNvSpPr/>
          <p:nvPr/>
        </p:nvSpPr>
        <p:spPr>
          <a:xfrm>
            <a:off x="1410510" y="435691"/>
            <a:ext cx="21556629" cy="1704394"/>
          </a:xfrm>
          <a:prstGeom prst="roundRect">
            <a:avLst>
              <a:gd name="adj" fmla="val 16667"/>
            </a:avLst>
          </a:prstGeom>
          <a:solidFill>
            <a:srgbClr val="4F2F81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7" name="Google Shape;237;p2"/>
          <p:cNvSpPr/>
          <p:nvPr/>
        </p:nvSpPr>
        <p:spPr>
          <a:xfrm>
            <a:off x="1746114" y="2548647"/>
            <a:ext cx="20885420" cy="9941669"/>
          </a:xfrm>
          <a:prstGeom prst="roundRect">
            <a:avLst>
              <a:gd name="adj" fmla="val 2773"/>
            </a:avLst>
          </a:prstGeom>
          <a:solidFill>
            <a:srgbClr val="DFDEE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38" name="Google Shape;238;p2"/>
          <p:cNvSpPr txBox="1"/>
          <p:nvPr/>
        </p:nvSpPr>
        <p:spPr>
          <a:xfrm>
            <a:off x="3015574" y="435691"/>
            <a:ext cx="15676200" cy="175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0" dirty="0">
                <a:solidFill>
                  <a:schemeClr val="lt1"/>
                </a:solidFill>
                <a:latin typeface="Lato Black"/>
                <a:ea typeface="Lato Black"/>
                <a:cs typeface="Lato Black"/>
                <a:sym typeface="Lato Black"/>
              </a:rPr>
              <a:t>Title:</a:t>
            </a:r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6E0BBC-94D6-1362-5F30-EC591849314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8925"/>
          <a:stretch/>
        </p:blipFill>
        <p:spPr>
          <a:xfrm>
            <a:off x="0" y="1786"/>
            <a:ext cx="24377650" cy="12488530"/>
          </a:xfrm>
          <a:prstGeom prst="rect">
            <a:avLst/>
          </a:prstGeom>
        </p:spPr>
      </p:pic>
      <p:sp>
        <p:nvSpPr>
          <p:cNvPr id="9" name="Google Shape;235;p2">
            <a:extLst>
              <a:ext uri="{FF2B5EF4-FFF2-40B4-BE49-F238E27FC236}">
                <a16:creationId xmlns:a16="http://schemas.microsoft.com/office/drawing/2014/main" id="{791E3F92-4F22-E61E-088B-D409C834F53A}"/>
              </a:ext>
            </a:extLst>
          </p:cNvPr>
          <p:cNvSpPr/>
          <p:nvPr/>
        </p:nvSpPr>
        <p:spPr>
          <a:xfrm>
            <a:off x="5505854" y="2518352"/>
            <a:ext cx="13365939" cy="2036206"/>
          </a:xfrm>
          <a:prstGeom prst="roundRect">
            <a:avLst>
              <a:gd name="adj" fmla="val 16667"/>
            </a:avLst>
          </a:prstGeom>
          <a:solidFill>
            <a:srgbClr val="DFDEED"/>
          </a:solidFill>
          <a:ln>
            <a:noFill/>
          </a:ln>
          <a:effectLst>
            <a:outerShdw blurRad="50800" dist="38100" dir="189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200" b="1" i="0" u="none" strike="noStrike" cap="none" dirty="0">
                <a:solidFill>
                  <a:srgbClr val="22376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Lato Light"/>
              </a:rPr>
              <a:t>HOMEWORK</a:t>
            </a:r>
            <a:endParaRPr sz="7200" b="1" i="0" u="none" strike="noStrike" cap="none" dirty="0">
              <a:solidFill>
                <a:srgbClr val="22376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  <a:sym typeface="Lato Ligh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9530BF3-7DCC-BB28-11EB-79956BC9A2BF}"/>
              </a:ext>
            </a:extLst>
          </p:cNvPr>
          <p:cNvSpPr txBox="1"/>
          <p:nvPr/>
        </p:nvSpPr>
        <p:spPr>
          <a:xfrm>
            <a:off x="5970660" y="6292559"/>
            <a:ext cx="12436332" cy="92333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buSzPts val="2400"/>
              <a:defRPr/>
            </a:pPr>
            <a:r>
              <a:rPr lang="en-US" sz="5400" b="1" dirty="0">
                <a:latin typeface="Montserrat Medium" panose="00000600000000000000" pitchFamily="2" charset="0"/>
                <a:ea typeface="Roboto"/>
                <a:cs typeface="Roboto"/>
                <a:sym typeface="Roboto"/>
              </a:rPr>
              <a:t>2. Do exercises in the workbook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9F94B74-02E6-5145-3567-26683C30E0D2}"/>
              </a:ext>
            </a:extLst>
          </p:cNvPr>
          <p:cNvSpPr txBox="1"/>
          <p:nvPr/>
        </p:nvSpPr>
        <p:spPr>
          <a:xfrm>
            <a:off x="5970659" y="7444652"/>
            <a:ext cx="12436331" cy="92333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buSzPts val="2400"/>
              <a:defRPr/>
            </a:pPr>
            <a:r>
              <a:rPr lang="en-US" sz="5400" b="1" dirty="0">
                <a:latin typeface="Montserrat Medium" panose="00000600000000000000" pitchFamily="2" charset="0"/>
                <a:ea typeface="Roboto"/>
                <a:cs typeface="Roboto"/>
                <a:sym typeface="Roboto"/>
              </a:rPr>
              <a:t>3. Prepare U4-G (P.54)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CF3CE0B-B6DB-765F-F1A1-CF2D3C7A4658}"/>
              </a:ext>
            </a:extLst>
          </p:cNvPr>
          <p:cNvSpPr txBox="1"/>
          <p:nvPr/>
        </p:nvSpPr>
        <p:spPr>
          <a:xfrm>
            <a:off x="5970657" y="5164948"/>
            <a:ext cx="12436332" cy="92333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buSzPts val="2400"/>
              <a:defRPr/>
            </a:pPr>
            <a:r>
              <a:rPr lang="en-US" sz="5400" b="1" dirty="0">
                <a:latin typeface="Montserrat Medium" panose="00000600000000000000" pitchFamily="2" charset="0"/>
                <a:ea typeface="Roboto"/>
                <a:cs typeface="Roboto"/>
                <a:sym typeface="Roboto"/>
              </a:rPr>
              <a:t>1. Learn by </a:t>
            </a:r>
            <a:r>
              <a:rPr lang="en-US" sz="5400" b="1">
                <a:latin typeface="Montserrat Medium" panose="00000600000000000000" pitchFamily="2" charset="0"/>
                <a:ea typeface="Roboto"/>
                <a:cs typeface="Roboto"/>
                <a:sym typeface="Roboto"/>
              </a:rPr>
              <a:t>heart new words</a:t>
            </a:r>
            <a:endParaRPr lang="en-US" sz="5400" b="1" dirty="0">
              <a:latin typeface="Montserrat Medium" panose="00000600000000000000" pitchFamily="2" charset="0"/>
              <a:ea typeface="Roboto"/>
              <a:cs typeface="Roboto"/>
              <a:sym typeface="Roboto"/>
            </a:endParaRPr>
          </a:p>
        </p:txBody>
      </p:sp>
      <p:pic>
        <p:nvPicPr>
          <p:cNvPr id="240" name="Google Shape;240;p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091378" y="11393100"/>
            <a:ext cx="2807727" cy="1823575"/>
          </a:xfrm>
          <a:prstGeom prst="rect">
            <a:avLst/>
          </a:prstGeom>
          <a:noFill/>
          <a:ln>
            <a:noFill/>
          </a:ln>
        </p:spPr>
      </p:pic>
      <p:sp>
        <p:nvSpPr>
          <p:cNvPr id="239" name="Google Shape;239;p2"/>
          <p:cNvSpPr txBox="1"/>
          <p:nvPr/>
        </p:nvSpPr>
        <p:spPr>
          <a:xfrm>
            <a:off x="1746114" y="12898878"/>
            <a:ext cx="13365804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 dirty="0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 dirty="0"/>
          </a:p>
        </p:txBody>
      </p:sp>
      <p:pic>
        <p:nvPicPr>
          <p:cNvPr id="236" name="Google Shape;236;p2"/>
          <p:cNvPicPr preferRelativeResize="0"/>
          <p:nvPr/>
        </p:nvPicPr>
        <p:blipFill rotWithShape="1">
          <a:blip r:embed="rId5">
            <a:alphaModFix/>
          </a:blip>
          <a:srcRect l="-2622" t="-1638" r="-2712" b="-1689"/>
          <a:stretch/>
        </p:blipFill>
        <p:spPr>
          <a:xfrm>
            <a:off x="345329" y="12073456"/>
            <a:ext cx="1001950" cy="144031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1076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5" name="Google Shape;265;p5"/>
          <p:cNvPicPr preferRelativeResize="0"/>
          <p:nvPr/>
        </p:nvPicPr>
        <p:blipFill rotWithShape="1">
          <a:blip r:embed="rId3">
            <a:alphaModFix/>
          </a:blip>
          <a:srcRect l="-2622" t="-1638" r="-2712" b="-1689"/>
          <a:stretch/>
        </p:blipFill>
        <p:spPr>
          <a:xfrm>
            <a:off x="617183" y="11828471"/>
            <a:ext cx="1001950" cy="1440317"/>
          </a:xfrm>
          <a:prstGeom prst="rect">
            <a:avLst/>
          </a:prstGeom>
          <a:noFill/>
          <a:ln>
            <a:noFill/>
          </a:ln>
        </p:spPr>
      </p:pic>
      <p:sp>
        <p:nvSpPr>
          <p:cNvPr id="266" name="Google Shape;266;p5"/>
          <p:cNvSpPr txBox="1"/>
          <p:nvPr/>
        </p:nvSpPr>
        <p:spPr>
          <a:xfrm>
            <a:off x="1814863" y="12844056"/>
            <a:ext cx="4435813" cy="4247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www.phuongnam.edu.vn</a:t>
            </a:r>
            <a:endParaRPr/>
          </a:p>
        </p:txBody>
      </p:sp>
      <p:pic>
        <p:nvPicPr>
          <p:cNvPr id="267" name="Google Shape;267;p5" descr="Graphical user interface, website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750449" y="1569814"/>
            <a:ext cx="12876752" cy="102586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p6"/>
          <p:cNvSpPr/>
          <p:nvPr/>
        </p:nvSpPr>
        <p:spPr>
          <a:xfrm>
            <a:off x="1" y="714385"/>
            <a:ext cx="24377649" cy="8991600"/>
          </a:xfrm>
          <a:prstGeom prst="rect">
            <a:avLst/>
          </a:prstGeom>
          <a:blipFill rotWithShape="1">
            <a:blip r:embed="rId3">
              <a:alphaModFix/>
            </a:blip>
            <a:stretch>
              <a:fillRect t="-1355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599" b="0" i="0" u="none" strike="noStrike" cap="none">
              <a:solidFill>
                <a:srgbClr val="009A4E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273" name="Google Shape;273;p6"/>
          <p:cNvSpPr txBox="1"/>
          <p:nvPr/>
        </p:nvSpPr>
        <p:spPr>
          <a:xfrm>
            <a:off x="12793686" y="3530177"/>
            <a:ext cx="17124794" cy="29389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50" tIns="121875" rIns="243750" bIns="121875" anchor="ctr" anchorCtr="0">
            <a:norm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rgbClr val="009A4E"/>
              </a:buClr>
              <a:buSzPts val="14394"/>
              <a:buFont typeface="Lato Black"/>
              <a:buNone/>
            </a:pPr>
            <a:r>
              <a:rPr lang="en-US" sz="14394" b="0" i="0" u="none" strike="noStrike" cap="none" dirty="0">
                <a:solidFill>
                  <a:srgbClr val="009A4E"/>
                </a:solidFill>
                <a:latin typeface="Lato Black"/>
                <a:ea typeface="Lato Black"/>
                <a:cs typeface="Lato Black"/>
                <a:sym typeface="Lato Black"/>
              </a:rPr>
              <a:t>Thank you!</a:t>
            </a:r>
            <a:endParaRPr dirty="0"/>
          </a:p>
        </p:txBody>
      </p:sp>
      <p:pic>
        <p:nvPicPr>
          <p:cNvPr id="274" name="Google Shape;274;p6"/>
          <p:cNvPicPr preferRelativeResize="0"/>
          <p:nvPr/>
        </p:nvPicPr>
        <p:blipFill rotWithShape="1">
          <a:blip r:embed="rId4">
            <a:alphaModFix/>
          </a:blip>
          <a:srcRect l="-2622" t="-1638" r="-2712" b="-1689"/>
          <a:stretch/>
        </p:blipFill>
        <p:spPr>
          <a:xfrm>
            <a:off x="7993966" y="10450487"/>
            <a:ext cx="1460192" cy="2099046"/>
          </a:xfrm>
          <a:prstGeom prst="rect">
            <a:avLst/>
          </a:prstGeom>
          <a:noFill/>
          <a:ln>
            <a:noFill/>
          </a:ln>
        </p:spPr>
      </p:pic>
      <p:sp>
        <p:nvSpPr>
          <p:cNvPr id="275" name="Google Shape;275;p6"/>
          <p:cNvSpPr txBox="1"/>
          <p:nvPr/>
        </p:nvSpPr>
        <p:spPr>
          <a:xfrm>
            <a:off x="9814836" y="11500010"/>
            <a:ext cx="12208212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rgbClr val="009A4E"/>
                </a:solidFill>
                <a:latin typeface="Lato"/>
                <a:ea typeface="Lato"/>
                <a:cs typeface="Lato"/>
                <a:sym typeface="Lato"/>
              </a:rPr>
              <a:t>CTCP ĐẦU TƯ VÀ PHÁT TRIỂN GIÁO DỤC PHƯƠNG NAM</a:t>
            </a:r>
            <a:endParaRPr/>
          </a:p>
        </p:txBody>
      </p:sp>
      <p:pic>
        <p:nvPicPr>
          <p:cNvPr id="276" name="Google Shape;276;p6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107942" y="10618650"/>
            <a:ext cx="23622000" cy="2686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43"/>
          <p:cNvSpPr/>
          <p:nvPr/>
        </p:nvSpPr>
        <p:spPr>
          <a:xfrm>
            <a:off x="8727980" y="4752593"/>
            <a:ext cx="10730491" cy="3810000"/>
          </a:xfrm>
          <a:prstGeom prst="roundRect">
            <a:avLst>
              <a:gd name="adj" fmla="val 1831"/>
            </a:avLst>
          </a:prstGeom>
          <a:solidFill>
            <a:srgbClr val="FFFFFF">
              <a:alpha val="40000"/>
            </a:srgbClr>
          </a:solidFill>
          <a:ln w="38100" cmpd="sng">
            <a:solidFill>
              <a:srgbClr val="FFFF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828800">
              <a:buClrTx/>
              <a:defRPr/>
            </a:pPr>
            <a:endParaRPr lang="en-US" sz="2100" kern="1200">
              <a:solidFill>
                <a:prstClr val="white"/>
              </a:solidFill>
              <a:latin typeface="Calibri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8880379" y="4904991"/>
          <a:ext cx="11704320" cy="3291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30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Oval 3"/>
          <p:cNvSpPr>
            <a:spLocks noChangeAspect="1"/>
          </p:cNvSpPr>
          <p:nvPr/>
        </p:nvSpPr>
        <p:spPr>
          <a:xfrm>
            <a:off x="92932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A</a:t>
            </a:r>
          </a:p>
        </p:txBody>
      </p:sp>
      <p:sp>
        <p:nvSpPr>
          <p:cNvPr id="5" name="Oval 4"/>
          <p:cNvSpPr>
            <a:spLocks noChangeAspect="1"/>
          </p:cNvSpPr>
          <p:nvPr/>
        </p:nvSpPr>
        <p:spPr>
          <a:xfrm>
            <a:off x="103600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B</a:t>
            </a:r>
          </a:p>
        </p:txBody>
      </p:sp>
      <p:sp>
        <p:nvSpPr>
          <p:cNvPr id="6" name="Oval 5"/>
          <p:cNvSpPr>
            <a:spLocks noChangeAspect="1"/>
          </p:cNvSpPr>
          <p:nvPr/>
        </p:nvSpPr>
        <p:spPr>
          <a:xfrm>
            <a:off x="114268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dist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C</a:t>
            </a:r>
          </a:p>
        </p:txBody>
      </p:sp>
      <p:sp>
        <p:nvSpPr>
          <p:cNvPr id="7" name="Oval 6"/>
          <p:cNvSpPr>
            <a:spLocks noChangeAspect="1"/>
          </p:cNvSpPr>
          <p:nvPr/>
        </p:nvSpPr>
        <p:spPr>
          <a:xfrm>
            <a:off x="124936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D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>
          <a:xfrm>
            <a:off x="135604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E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>
          <a:xfrm>
            <a:off x="14627225" y="92106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F</a:t>
            </a:r>
          </a:p>
        </p:txBody>
      </p:sp>
      <p:sp>
        <p:nvSpPr>
          <p:cNvPr id="10" name="Oval 9"/>
          <p:cNvSpPr>
            <a:spLocks noChangeAspect="1"/>
          </p:cNvSpPr>
          <p:nvPr/>
        </p:nvSpPr>
        <p:spPr>
          <a:xfrm>
            <a:off x="156940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G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167608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H</a:t>
            </a:r>
          </a:p>
        </p:txBody>
      </p:sp>
      <p:sp>
        <p:nvSpPr>
          <p:cNvPr id="12" name="Oval 11"/>
          <p:cNvSpPr>
            <a:spLocks noChangeAspect="1"/>
          </p:cNvSpPr>
          <p:nvPr/>
        </p:nvSpPr>
        <p:spPr>
          <a:xfrm>
            <a:off x="178276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I</a:t>
            </a:r>
          </a:p>
        </p:txBody>
      </p:sp>
      <p:sp>
        <p:nvSpPr>
          <p:cNvPr id="13" name="Oval 12"/>
          <p:cNvSpPr>
            <a:spLocks noChangeAspect="1"/>
          </p:cNvSpPr>
          <p:nvPr/>
        </p:nvSpPr>
        <p:spPr>
          <a:xfrm>
            <a:off x="188944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J</a:t>
            </a:r>
          </a:p>
        </p:txBody>
      </p:sp>
      <p:sp>
        <p:nvSpPr>
          <p:cNvPr id="14" name="Oval 13"/>
          <p:cNvSpPr>
            <a:spLocks noChangeAspect="1"/>
          </p:cNvSpPr>
          <p:nvPr/>
        </p:nvSpPr>
        <p:spPr>
          <a:xfrm>
            <a:off x="19952079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K</a:t>
            </a:r>
          </a:p>
        </p:txBody>
      </p:sp>
      <p:sp>
        <p:nvSpPr>
          <p:cNvPr id="16" name="Oval 15"/>
          <p:cNvSpPr>
            <a:spLocks noChangeAspect="1"/>
          </p:cNvSpPr>
          <p:nvPr/>
        </p:nvSpPr>
        <p:spPr>
          <a:xfrm>
            <a:off x="9293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L</a:t>
            </a:r>
          </a:p>
        </p:txBody>
      </p:sp>
      <p:sp>
        <p:nvSpPr>
          <p:cNvPr id="17" name="Oval 16"/>
          <p:cNvSpPr>
            <a:spLocks noChangeAspect="1"/>
          </p:cNvSpPr>
          <p:nvPr/>
        </p:nvSpPr>
        <p:spPr>
          <a:xfrm>
            <a:off x="10360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M</a:t>
            </a:r>
          </a:p>
        </p:txBody>
      </p:sp>
      <p:sp>
        <p:nvSpPr>
          <p:cNvPr id="18" name="Oval 17"/>
          <p:cNvSpPr>
            <a:spLocks noChangeAspect="1"/>
          </p:cNvSpPr>
          <p:nvPr/>
        </p:nvSpPr>
        <p:spPr>
          <a:xfrm>
            <a:off x="11426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N</a:t>
            </a: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12493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O</a:t>
            </a: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13560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P</a:t>
            </a:r>
          </a:p>
        </p:txBody>
      </p:sp>
      <p:sp>
        <p:nvSpPr>
          <p:cNvPr id="21" name="Oval 20"/>
          <p:cNvSpPr>
            <a:spLocks noChangeAspect="1"/>
          </p:cNvSpPr>
          <p:nvPr/>
        </p:nvSpPr>
        <p:spPr>
          <a:xfrm>
            <a:off x="14627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Q</a:t>
            </a: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15694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R</a:t>
            </a:r>
          </a:p>
        </p:txBody>
      </p:sp>
      <p:sp>
        <p:nvSpPr>
          <p:cNvPr id="23" name="Oval 22"/>
          <p:cNvSpPr>
            <a:spLocks noChangeAspect="1"/>
          </p:cNvSpPr>
          <p:nvPr/>
        </p:nvSpPr>
        <p:spPr>
          <a:xfrm>
            <a:off x="16760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S</a:t>
            </a:r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17827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T</a:t>
            </a:r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18894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U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>
          <a:xfrm>
            <a:off x="19961225" y="1070632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V</a:t>
            </a: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92932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187200" rIns="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W</a:t>
            </a:r>
          </a:p>
        </p:txBody>
      </p:sp>
      <p:sp>
        <p:nvSpPr>
          <p:cNvPr id="28" name="Oval 27"/>
          <p:cNvSpPr>
            <a:spLocks noChangeAspect="1"/>
          </p:cNvSpPr>
          <p:nvPr/>
        </p:nvSpPr>
        <p:spPr>
          <a:xfrm>
            <a:off x="103600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X</a:t>
            </a:r>
          </a:p>
        </p:txBody>
      </p:sp>
      <p:sp>
        <p:nvSpPr>
          <p:cNvPr id="29" name="Oval 28"/>
          <p:cNvSpPr>
            <a:spLocks noChangeAspect="1"/>
          </p:cNvSpPr>
          <p:nvPr/>
        </p:nvSpPr>
        <p:spPr>
          <a:xfrm>
            <a:off x="114268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07857" y="383193"/>
            <a:ext cx="17459432" cy="9787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1828800">
              <a:lnSpc>
                <a:spcPct val="90000"/>
              </a:lnSpc>
              <a:buClrTx/>
              <a:defRPr/>
            </a:pPr>
            <a:r>
              <a:rPr lang="en-US" sz="6400" kern="1200" dirty="0">
                <a:ln w="3175" cmpd="sng">
                  <a:solidFill>
                    <a:prstClr val="black"/>
                  </a:solidFill>
                </a:ln>
                <a:solidFill>
                  <a:prstClr val="black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Guess the word</a:t>
            </a:r>
            <a:endParaRPr lang="en-US" sz="7200" kern="1200" dirty="0">
              <a:ln w="3175" cmpd="sng">
                <a:solidFill>
                  <a:prstClr val="black"/>
                </a:solidFill>
              </a:ln>
              <a:solidFill>
                <a:prstClr val="black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Black"/>
              <a:ea typeface="+mn-ea"/>
              <a:cs typeface="Arial Black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-3959558" y="-10858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014988" y="-11223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0210468" y="-11150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048679" y="-11117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59" name="Rectangle 58"/>
          <p:cNvSpPr/>
          <p:nvPr/>
        </p:nvSpPr>
        <p:spPr>
          <a:xfrm>
            <a:off x="27365584" y="-6467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60" name="Rectangle 59"/>
          <p:cNvSpPr/>
          <p:nvPr/>
        </p:nvSpPr>
        <p:spPr>
          <a:xfrm>
            <a:off x="20696609" y="-5977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61" name="Rectangle 60"/>
          <p:cNvSpPr/>
          <p:nvPr/>
        </p:nvSpPr>
        <p:spPr>
          <a:xfrm>
            <a:off x="17157959" y="-5983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62" name="Rectangle 61"/>
          <p:cNvSpPr/>
          <p:nvPr/>
        </p:nvSpPr>
        <p:spPr>
          <a:xfrm>
            <a:off x="8970775" y="-6162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3678913" y="-6086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64" name="Rectangle 63"/>
          <p:cNvSpPr/>
          <p:nvPr/>
        </p:nvSpPr>
        <p:spPr>
          <a:xfrm>
            <a:off x="4891558" y="-5853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801101" y="-5853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66" name="Rectangle 65"/>
          <p:cNvSpPr/>
          <p:nvPr/>
        </p:nvSpPr>
        <p:spPr>
          <a:xfrm>
            <a:off x="-3487240" y="-5792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67" name="Rectangle 66"/>
          <p:cNvSpPr/>
          <p:nvPr/>
        </p:nvSpPr>
        <p:spPr>
          <a:xfrm>
            <a:off x="-6586189" y="-5810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68" name="Rectangle 67"/>
          <p:cNvSpPr/>
          <p:nvPr/>
        </p:nvSpPr>
        <p:spPr>
          <a:xfrm>
            <a:off x="-9407998" y="-5829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69" name="Rectangle 68"/>
          <p:cNvSpPr/>
          <p:nvPr/>
        </p:nvSpPr>
        <p:spPr>
          <a:xfrm>
            <a:off x="16981285" y="-11178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3554656" y="-11223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15" name="Oval 14"/>
          <p:cNvSpPr>
            <a:spLocks noChangeAspect="1"/>
          </p:cNvSpPr>
          <p:nvPr/>
        </p:nvSpPr>
        <p:spPr>
          <a:xfrm>
            <a:off x="124936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Z</a:t>
            </a:r>
          </a:p>
        </p:txBody>
      </p:sp>
      <p:sp>
        <p:nvSpPr>
          <p:cNvPr id="71" name="Rectangle 70"/>
          <p:cNvSpPr/>
          <p:nvPr/>
        </p:nvSpPr>
        <p:spPr>
          <a:xfrm>
            <a:off x="-11429345" y="-15609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2" name="Rectangle 71"/>
          <p:cNvSpPr/>
          <p:nvPr/>
        </p:nvSpPr>
        <p:spPr>
          <a:xfrm>
            <a:off x="-11124545" y="-15304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3" name="Rectangle 72"/>
          <p:cNvSpPr/>
          <p:nvPr/>
        </p:nvSpPr>
        <p:spPr>
          <a:xfrm>
            <a:off x="-10819745" y="-14999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4" name="Rectangle 73"/>
          <p:cNvSpPr/>
          <p:nvPr/>
        </p:nvSpPr>
        <p:spPr>
          <a:xfrm>
            <a:off x="-10514945" y="-146946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5" name="Rectangle 74"/>
          <p:cNvSpPr/>
          <p:nvPr/>
        </p:nvSpPr>
        <p:spPr>
          <a:xfrm>
            <a:off x="-10210145" y="-143898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6" name="Rectangle 75"/>
          <p:cNvSpPr/>
          <p:nvPr/>
        </p:nvSpPr>
        <p:spPr>
          <a:xfrm>
            <a:off x="-9905345" y="-14085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7" name="Rectangle 76"/>
          <p:cNvSpPr/>
          <p:nvPr/>
        </p:nvSpPr>
        <p:spPr>
          <a:xfrm>
            <a:off x="-9600579" y="-13780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8" name="Rectangle 77"/>
          <p:cNvSpPr/>
          <p:nvPr/>
        </p:nvSpPr>
        <p:spPr>
          <a:xfrm>
            <a:off x="-9295779" y="-13475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-8990979" y="-1305634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80" name="Rectangle 79"/>
          <p:cNvSpPr/>
          <p:nvPr/>
        </p:nvSpPr>
        <p:spPr>
          <a:xfrm>
            <a:off x="-7168351" y="-15910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2" name="Rectangle 81"/>
          <p:cNvSpPr/>
          <p:nvPr/>
        </p:nvSpPr>
        <p:spPr>
          <a:xfrm>
            <a:off x="-6863551" y="-15605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-6558751" y="-15301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4" name="Rectangle 83"/>
          <p:cNvSpPr/>
          <p:nvPr/>
        </p:nvSpPr>
        <p:spPr>
          <a:xfrm>
            <a:off x="-6253951" y="-14996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5" name="Rectangle 84"/>
          <p:cNvSpPr/>
          <p:nvPr/>
        </p:nvSpPr>
        <p:spPr>
          <a:xfrm>
            <a:off x="-5949151" y="-146914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6" name="Rectangle 85"/>
          <p:cNvSpPr/>
          <p:nvPr/>
        </p:nvSpPr>
        <p:spPr>
          <a:xfrm>
            <a:off x="-5644351" y="-14386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7" name="Rectangle 86"/>
          <p:cNvSpPr/>
          <p:nvPr/>
        </p:nvSpPr>
        <p:spPr>
          <a:xfrm>
            <a:off x="-5339551" y="-14081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-5034785" y="-13777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-4729985" y="-13472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90" name="Rectangle 89"/>
          <p:cNvSpPr/>
          <p:nvPr/>
        </p:nvSpPr>
        <p:spPr>
          <a:xfrm>
            <a:off x="-3746211" y="-15982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-3441411" y="-15678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2" name="Rectangle 91"/>
          <p:cNvSpPr/>
          <p:nvPr/>
        </p:nvSpPr>
        <p:spPr>
          <a:xfrm>
            <a:off x="-3136611" y="-15373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3" name="Rectangle 92"/>
          <p:cNvSpPr/>
          <p:nvPr/>
        </p:nvSpPr>
        <p:spPr>
          <a:xfrm>
            <a:off x="-2831811" y="-15068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4" name="Rectangle 93"/>
          <p:cNvSpPr/>
          <p:nvPr/>
        </p:nvSpPr>
        <p:spPr>
          <a:xfrm>
            <a:off x="-2527011" y="-147637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5" name="Rectangle 94"/>
          <p:cNvSpPr/>
          <p:nvPr/>
        </p:nvSpPr>
        <p:spPr>
          <a:xfrm>
            <a:off x="-2222211" y="-14458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6" name="Rectangle 95"/>
          <p:cNvSpPr/>
          <p:nvPr/>
        </p:nvSpPr>
        <p:spPr>
          <a:xfrm>
            <a:off x="-1917411" y="-14154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7" name="Rectangle 96"/>
          <p:cNvSpPr/>
          <p:nvPr/>
        </p:nvSpPr>
        <p:spPr>
          <a:xfrm>
            <a:off x="-1612645" y="-13849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736981" y="-13544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9" name="Rectangle 98"/>
          <p:cNvSpPr/>
          <p:nvPr/>
        </p:nvSpPr>
        <p:spPr>
          <a:xfrm>
            <a:off x="2243359" y="-16098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2548159" y="-15793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2852959" y="-15488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3157759" y="-15183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3" name="Rectangle 102"/>
          <p:cNvSpPr/>
          <p:nvPr/>
        </p:nvSpPr>
        <p:spPr>
          <a:xfrm>
            <a:off x="3462559" y="-148791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767359" y="-14574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4072159" y="-14269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376959" y="-13964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4681725" y="-13659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8794530" y="-16268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099330" y="-15964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404130" y="-15659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708930" y="-15354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10013730" y="-15049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0318530" y="-14744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10623330" y="-14440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10928130" y="-14135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11232930" y="-13830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11537730" y="-13525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12664400" y="-16432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8" name="Rectangle 127"/>
          <p:cNvSpPr/>
          <p:nvPr/>
        </p:nvSpPr>
        <p:spPr>
          <a:xfrm>
            <a:off x="12969200" y="-16127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13274000" y="-15822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3578800" y="-15517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13883600" y="-152128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14188400" y="-14908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4493200" y="-14603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14798000" y="-14298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15102800" y="-13993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5845362" y="-16554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16150162" y="-16250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16454962" y="-15945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0" name="Rectangle 139"/>
          <p:cNvSpPr/>
          <p:nvPr/>
        </p:nvSpPr>
        <p:spPr>
          <a:xfrm>
            <a:off x="16759762" y="-15640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17064562" y="-153356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17369362" y="-15030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17674162" y="-14726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4" name="Rectangle 143"/>
          <p:cNvSpPr/>
          <p:nvPr/>
        </p:nvSpPr>
        <p:spPr>
          <a:xfrm>
            <a:off x="17978962" y="-14421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8283762" y="-14116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6" name="Rectangle 145"/>
          <p:cNvSpPr/>
          <p:nvPr/>
        </p:nvSpPr>
        <p:spPr>
          <a:xfrm>
            <a:off x="-9039321" y="-10743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7" name="Rectangle 146"/>
          <p:cNvSpPr/>
          <p:nvPr/>
        </p:nvSpPr>
        <p:spPr>
          <a:xfrm>
            <a:off x="-8734521" y="-10438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-8429721" y="-10134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9" name="Rectangle 148"/>
          <p:cNvSpPr/>
          <p:nvPr/>
        </p:nvSpPr>
        <p:spPr>
          <a:xfrm>
            <a:off x="-8124921" y="-9829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0" name="Rectangle 149"/>
          <p:cNvSpPr/>
          <p:nvPr/>
        </p:nvSpPr>
        <p:spPr>
          <a:xfrm>
            <a:off x="-7820121" y="-9524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1" name="Rectangle 150"/>
          <p:cNvSpPr/>
          <p:nvPr/>
        </p:nvSpPr>
        <p:spPr>
          <a:xfrm>
            <a:off x="-7515321" y="-9219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2" name="Rectangle 151"/>
          <p:cNvSpPr/>
          <p:nvPr/>
        </p:nvSpPr>
        <p:spPr>
          <a:xfrm>
            <a:off x="-7210521" y="-8914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3" name="Rectangle 152"/>
          <p:cNvSpPr/>
          <p:nvPr/>
        </p:nvSpPr>
        <p:spPr>
          <a:xfrm>
            <a:off x="-6905721" y="-8610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4" name="Rectangle 153"/>
          <p:cNvSpPr/>
          <p:nvPr/>
        </p:nvSpPr>
        <p:spPr>
          <a:xfrm>
            <a:off x="-6600921" y="-8305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5" name="Rectangle 154"/>
          <p:cNvSpPr/>
          <p:nvPr/>
        </p:nvSpPr>
        <p:spPr>
          <a:xfrm>
            <a:off x="-6296121" y="-8000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-6667116" y="-10744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7" name="Rectangle 156"/>
          <p:cNvSpPr/>
          <p:nvPr/>
        </p:nvSpPr>
        <p:spPr>
          <a:xfrm>
            <a:off x="-6362316" y="-10439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-6057516" y="-10134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-5752716" y="-9829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-5447916" y="-9524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-5143116" y="-9220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2" name="Rectangle 161"/>
          <p:cNvSpPr/>
          <p:nvPr/>
        </p:nvSpPr>
        <p:spPr>
          <a:xfrm>
            <a:off x="-4838316" y="-8915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3" name="Rectangle 162"/>
          <p:cNvSpPr/>
          <p:nvPr/>
        </p:nvSpPr>
        <p:spPr>
          <a:xfrm>
            <a:off x="-4533516" y="-8610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-4228716" y="-8305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-3923916" y="-8000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6" name="Rectangle 165"/>
          <p:cNvSpPr/>
          <p:nvPr/>
        </p:nvSpPr>
        <p:spPr>
          <a:xfrm>
            <a:off x="-3654758" y="-10553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7" name="Rectangle 166"/>
          <p:cNvSpPr/>
          <p:nvPr/>
        </p:nvSpPr>
        <p:spPr>
          <a:xfrm>
            <a:off x="-3349958" y="-10249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-3045158" y="-9944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9" name="Rectangle 168"/>
          <p:cNvSpPr/>
          <p:nvPr/>
        </p:nvSpPr>
        <p:spPr>
          <a:xfrm>
            <a:off x="-2740358" y="-9639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-2435558" y="-9334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-2130758" y="-9029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-1825958" y="-8725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3" name="Rectangle 172"/>
          <p:cNvSpPr/>
          <p:nvPr/>
        </p:nvSpPr>
        <p:spPr>
          <a:xfrm>
            <a:off x="1523668" y="-8420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1828468" y="-8115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2319788" y="-10918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2624588" y="-10613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2929388" y="-10308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3234188" y="-10003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538988" y="-9699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843788" y="-9394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4148588" y="-9089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4453388" y="-8784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4758188" y="-8479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4" name="Rectangle 183"/>
          <p:cNvSpPr/>
          <p:nvPr/>
        </p:nvSpPr>
        <p:spPr>
          <a:xfrm>
            <a:off x="6353479" y="-10812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6658279" y="-10507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6" name="Rectangle 185"/>
          <p:cNvSpPr/>
          <p:nvPr/>
        </p:nvSpPr>
        <p:spPr>
          <a:xfrm>
            <a:off x="6963079" y="-10202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267879" y="-9898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7572679" y="-9593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9" name="Rectangle 188"/>
          <p:cNvSpPr/>
          <p:nvPr/>
        </p:nvSpPr>
        <p:spPr>
          <a:xfrm>
            <a:off x="7877479" y="-9288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0" name="Rectangle 189"/>
          <p:cNvSpPr/>
          <p:nvPr/>
        </p:nvSpPr>
        <p:spPr>
          <a:xfrm>
            <a:off x="8182279" y="-8983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8487079" y="-8678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2" name="Rectangle 191"/>
          <p:cNvSpPr/>
          <p:nvPr/>
        </p:nvSpPr>
        <p:spPr>
          <a:xfrm>
            <a:off x="14818181" y="6661691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3" name="Rectangle 192"/>
          <p:cNvSpPr/>
          <p:nvPr/>
        </p:nvSpPr>
        <p:spPr>
          <a:xfrm>
            <a:off x="10515268" y="-10846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4" name="Rectangle 193"/>
          <p:cNvSpPr/>
          <p:nvPr/>
        </p:nvSpPr>
        <p:spPr>
          <a:xfrm>
            <a:off x="10820068" y="-10541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5" name="Rectangle 194"/>
          <p:cNvSpPr/>
          <p:nvPr/>
        </p:nvSpPr>
        <p:spPr>
          <a:xfrm>
            <a:off x="11124868" y="-10236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6" name="Rectangle 195"/>
          <p:cNvSpPr/>
          <p:nvPr/>
        </p:nvSpPr>
        <p:spPr>
          <a:xfrm>
            <a:off x="11429668" y="-9931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7" name="Rectangle 196"/>
          <p:cNvSpPr/>
          <p:nvPr/>
        </p:nvSpPr>
        <p:spPr>
          <a:xfrm>
            <a:off x="11734468" y="-9626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8" name="Rectangle 197"/>
          <p:cNvSpPr/>
          <p:nvPr/>
        </p:nvSpPr>
        <p:spPr>
          <a:xfrm>
            <a:off x="12039268" y="-9322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9" name="Rectangle 198"/>
          <p:cNvSpPr/>
          <p:nvPr/>
        </p:nvSpPr>
        <p:spPr>
          <a:xfrm>
            <a:off x="12344068" y="-9017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12648868" y="-8712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1" name="Rectangle 200"/>
          <p:cNvSpPr/>
          <p:nvPr/>
        </p:nvSpPr>
        <p:spPr>
          <a:xfrm>
            <a:off x="13483860" y="5015371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13859456" y="-10918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14164256" y="-10613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14469056" y="-10308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5" name="Rectangle 204"/>
          <p:cNvSpPr/>
          <p:nvPr/>
        </p:nvSpPr>
        <p:spPr>
          <a:xfrm>
            <a:off x="14773856" y="-10003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6" name="Rectangle 205"/>
          <p:cNvSpPr/>
          <p:nvPr/>
        </p:nvSpPr>
        <p:spPr>
          <a:xfrm>
            <a:off x="15078656" y="-9699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7" name="Rectangle 206"/>
          <p:cNvSpPr/>
          <p:nvPr/>
        </p:nvSpPr>
        <p:spPr>
          <a:xfrm>
            <a:off x="15383456" y="-9394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15688256" y="-9089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9" name="Rectangle 208"/>
          <p:cNvSpPr/>
          <p:nvPr/>
        </p:nvSpPr>
        <p:spPr>
          <a:xfrm>
            <a:off x="15993056" y="-8784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0" name="Rectangle 209"/>
          <p:cNvSpPr/>
          <p:nvPr/>
        </p:nvSpPr>
        <p:spPr>
          <a:xfrm>
            <a:off x="11948732" y="6654071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1" name="Rectangle 210"/>
          <p:cNvSpPr/>
          <p:nvPr/>
        </p:nvSpPr>
        <p:spPr>
          <a:xfrm>
            <a:off x="17286085" y="-10874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2" name="Rectangle 211"/>
          <p:cNvSpPr/>
          <p:nvPr/>
        </p:nvSpPr>
        <p:spPr>
          <a:xfrm>
            <a:off x="17590885" y="-10569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3" name="Rectangle 212"/>
          <p:cNvSpPr/>
          <p:nvPr/>
        </p:nvSpPr>
        <p:spPr>
          <a:xfrm>
            <a:off x="17895685" y="-10264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4" name="Rectangle 213"/>
          <p:cNvSpPr/>
          <p:nvPr/>
        </p:nvSpPr>
        <p:spPr>
          <a:xfrm>
            <a:off x="18200485" y="-9959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5" name="Rectangle 214"/>
          <p:cNvSpPr/>
          <p:nvPr/>
        </p:nvSpPr>
        <p:spPr>
          <a:xfrm>
            <a:off x="18505285" y="-9654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6" name="Rectangle 215"/>
          <p:cNvSpPr/>
          <p:nvPr/>
        </p:nvSpPr>
        <p:spPr>
          <a:xfrm>
            <a:off x="18810085" y="-9350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7" name="Rectangle 216"/>
          <p:cNvSpPr/>
          <p:nvPr/>
        </p:nvSpPr>
        <p:spPr>
          <a:xfrm>
            <a:off x="19114885" y="-9045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19419685" y="-8740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9" name="Rectangle 218"/>
          <p:cNvSpPr/>
          <p:nvPr/>
        </p:nvSpPr>
        <p:spPr>
          <a:xfrm>
            <a:off x="19724485" y="-8435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20" name="Rectangle 219"/>
          <p:cNvSpPr/>
          <p:nvPr/>
        </p:nvSpPr>
        <p:spPr>
          <a:xfrm>
            <a:off x="-9103198" y="-5525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1" name="Rectangle 220"/>
          <p:cNvSpPr/>
          <p:nvPr/>
        </p:nvSpPr>
        <p:spPr>
          <a:xfrm>
            <a:off x="-8798398" y="-5220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2" name="Rectangle 221"/>
          <p:cNvSpPr/>
          <p:nvPr/>
        </p:nvSpPr>
        <p:spPr>
          <a:xfrm>
            <a:off x="-8493598" y="-4915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-8188798" y="-4610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4" name="Rectangle 223"/>
          <p:cNvSpPr/>
          <p:nvPr/>
        </p:nvSpPr>
        <p:spPr>
          <a:xfrm>
            <a:off x="-7883998" y="-4305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5" name="Rectangle 224"/>
          <p:cNvSpPr/>
          <p:nvPr/>
        </p:nvSpPr>
        <p:spPr>
          <a:xfrm>
            <a:off x="-7579198" y="-4001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-7274398" y="-3696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-6969598" y="-3391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8" name="Rectangle 227"/>
          <p:cNvSpPr/>
          <p:nvPr/>
        </p:nvSpPr>
        <p:spPr>
          <a:xfrm>
            <a:off x="-6664798" y="-3086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9" name="Rectangle 228"/>
          <p:cNvSpPr/>
          <p:nvPr/>
        </p:nvSpPr>
        <p:spPr>
          <a:xfrm>
            <a:off x="-6281389" y="-5506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0" name="Rectangle 229"/>
          <p:cNvSpPr/>
          <p:nvPr/>
        </p:nvSpPr>
        <p:spPr>
          <a:xfrm>
            <a:off x="-5976589" y="-5201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1" name="Rectangle 230"/>
          <p:cNvSpPr/>
          <p:nvPr/>
        </p:nvSpPr>
        <p:spPr>
          <a:xfrm>
            <a:off x="-5671789" y="-4896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2" name="Rectangle 231"/>
          <p:cNvSpPr/>
          <p:nvPr/>
        </p:nvSpPr>
        <p:spPr>
          <a:xfrm>
            <a:off x="-5366989" y="-4591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3" name="Rectangle 232"/>
          <p:cNvSpPr/>
          <p:nvPr/>
        </p:nvSpPr>
        <p:spPr>
          <a:xfrm>
            <a:off x="-5062189" y="-4286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4" name="Rectangle 233"/>
          <p:cNvSpPr/>
          <p:nvPr/>
        </p:nvSpPr>
        <p:spPr>
          <a:xfrm>
            <a:off x="-4757389" y="-3982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-4452589" y="-3677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6" name="Rectangle 235"/>
          <p:cNvSpPr/>
          <p:nvPr/>
        </p:nvSpPr>
        <p:spPr>
          <a:xfrm>
            <a:off x="13432221" y="6654073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7" name="Rectangle 236"/>
          <p:cNvSpPr/>
          <p:nvPr/>
        </p:nvSpPr>
        <p:spPr>
          <a:xfrm>
            <a:off x="17888767" y="5048161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-3182440" y="-5487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39" name="Rectangle 238"/>
          <p:cNvSpPr/>
          <p:nvPr/>
        </p:nvSpPr>
        <p:spPr>
          <a:xfrm>
            <a:off x="-2877640" y="-5182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0" name="Rectangle 239"/>
          <p:cNvSpPr/>
          <p:nvPr/>
        </p:nvSpPr>
        <p:spPr>
          <a:xfrm>
            <a:off x="-2572840" y="-4877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-2268040" y="-4572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2" name="Rectangle 241"/>
          <p:cNvSpPr/>
          <p:nvPr/>
        </p:nvSpPr>
        <p:spPr>
          <a:xfrm>
            <a:off x="-1963240" y="-4268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3" name="Rectangle 242"/>
          <p:cNvSpPr/>
          <p:nvPr/>
        </p:nvSpPr>
        <p:spPr>
          <a:xfrm>
            <a:off x="-1658440" y="-3963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4" name="Rectangle 243"/>
          <p:cNvSpPr/>
          <p:nvPr/>
        </p:nvSpPr>
        <p:spPr>
          <a:xfrm>
            <a:off x="1691185" y="-3658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5" name="Rectangle 244"/>
          <p:cNvSpPr/>
          <p:nvPr/>
        </p:nvSpPr>
        <p:spPr>
          <a:xfrm>
            <a:off x="1995985" y="-3353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6" name="Rectangle 245"/>
          <p:cNvSpPr/>
          <p:nvPr/>
        </p:nvSpPr>
        <p:spPr>
          <a:xfrm>
            <a:off x="9113131" y="6656607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8" name="Rectangle 247"/>
          <p:cNvSpPr/>
          <p:nvPr/>
        </p:nvSpPr>
        <p:spPr>
          <a:xfrm>
            <a:off x="2105901" y="-5548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49" name="Rectangle 248"/>
          <p:cNvSpPr/>
          <p:nvPr/>
        </p:nvSpPr>
        <p:spPr>
          <a:xfrm>
            <a:off x="2410701" y="-5243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0" name="Rectangle 249"/>
          <p:cNvSpPr/>
          <p:nvPr/>
        </p:nvSpPr>
        <p:spPr>
          <a:xfrm>
            <a:off x="2715501" y="-4938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3020301" y="-4634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2" name="Rectangle 251"/>
          <p:cNvSpPr/>
          <p:nvPr/>
        </p:nvSpPr>
        <p:spPr>
          <a:xfrm>
            <a:off x="3325101" y="-4329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3" name="Rectangle 252"/>
          <p:cNvSpPr/>
          <p:nvPr/>
        </p:nvSpPr>
        <p:spPr>
          <a:xfrm>
            <a:off x="3629901" y="-4024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4" name="Rectangle 253"/>
          <p:cNvSpPr/>
          <p:nvPr/>
        </p:nvSpPr>
        <p:spPr>
          <a:xfrm>
            <a:off x="3934701" y="-3719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5" name="Rectangle 254"/>
          <p:cNvSpPr/>
          <p:nvPr/>
        </p:nvSpPr>
        <p:spPr>
          <a:xfrm>
            <a:off x="10551811" y="6656607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9066847" y="4968667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7" name="Rectangle 256"/>
          <p:cNvSpPr/>
          <p:nvPr/>
        </p:nvSpPr>
        <p:spPr>
          <a:xfrm>
            <a:off x="5196358" y="-5548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8" name="Rectangle 257"/>
          <p:cNvSpPr/>
          <p:nvPr/>
        </p:nvSpPr>
        <p:spPr>
          <a:xfrm>
            <a:off x="5501158" y="-5243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9" name="Rectangle 258"/>
          <p:cNvSpPr/>
          <p:nvPr/>
        </p:nvSpPr>
        <p:spPr>
          <a:xfrm>
            <a:off x="5805958" y="-49388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0" name="Rectangle 259"/>
          <p:cNvSpPr/>
          <p:nvPr/>
        </p:nvSpPr>
        <p:spPr>
          <a:xfrm>
            <a:off x="6110758" y="-46340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1" name="Rectangle 260"/>
          <p:cNvSpPr/>
          <p:nvPr/>
        </p:nvSpPr>
        <p:spPr>
          <a:xfrm>
            <a:off x="6415558" y="-4329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2" name="Rectangle 261"/>
          <p:cNvSpPr/>
          <p:nvPr/>
        </p:nvSpPr>
        <p:spPr>
          <a:xfrm>
            <a:off x="6720358" y="-4024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3" name="Rectangle 262"/>
          <p:cNvSpPr/>
          <p:nvPr/>
        </p:nvSpPr>
        <p:spPr>
          <a:xfrm>
            <a:off x="7025158" y="-3719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4" name="Rectangle 263"/>
          <p:cNvSpPr/>
          <p:nvPr/>
        </p:nvSpPr>
        <p:spPr>
          <a:xfrm>
            <a:off x="11992786" y="5043701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9275575" y="-5857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9580375" y="-5553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8" name="Rectangle 267"/>
          <p:cNvSpPr/>
          <p:nvPr/>
        </p:nvSpPr>
        <p:spPr>
          <a:xfrm>
            <a:off x="9885175" y="-5248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9" name="Rectangle 268"/>
          <p:cNvSpPr/>
          <p:nvPr/>
        </p:nvSpPr>
        <p:spPr>
          <a:xfrm>
            <a:off x="10189975" y="-4943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10494775" y="-4638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10799575" y="-4333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2" name="Rectangle 271"/>
          <p:cNvSpPr/>
          <p:nvPr/>
        </p:nvSpPr>
        <p:spPr>
          <a:xfrm>
            <a:off x="11104375" y="-4029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3" name="Rectangle 272"/>
          <p:cNvSpPr/>
          <p:nvPr/>
        </p:nvSpPr>
        <p:spPr>
          <a:xfrm>
            <a:off x="11409175" y="-3724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4" name="Rectangle 273"/>
          <p:cNvSpPr/>
          <p:nvPr/>
        </p:nvSpPr>
        <p:spPr>
          <a:xfrm>
            <a:off x="11713975" y="-3419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5" name="Rectangle 274"/>
          <p:cNvSpPr/>
          <p:nvPr/>
        </p:nvSpPr>
        <p:spPr>
          <a:xfrm>
            <a:off x="12890759" y="-5781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6" name="Rectangle 275"/>
          <p:cNvSpPr/>
          <p:nvPr/>
        </p:nvSpPr>
        <p:spPr>
          <a:xfrm>
            <a:off x="13195559" y="-5476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7" name="Rectangle 276"/>
          <p:cNvSpPr/>
          <p:nvPr/>
        </p:nvSpPr>
        <p:spPr>
          <a:xfrm>
            <a:off x="13500359" y="-5171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8" name="Rectangle 277"/>
          <p:cNvSpPr/>
          <p:nvPr/>
        </p:nvSpPr>
        <p:spPr>
          <a:xfrm>
            <a:off x="13805159" y="-4866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9" name="Rectangle 278"/>
          <p:cNvSpPr/>
          <p:nvPr/>
        </p:nvSpPr>
        <p:spPr>
          <a:xfrm>
            <a:off x="14109959" y="-4562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0" name="Rectangle 279"/>
          <p:cNvSpPr/>
          <p:nvPr/>
        </p:nvSpPr>
        <p:spPr>
          <a:xfrm>
            <a:off x="14414759" y="-4257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1" name="Rectangle 280"/>
          <p:cNvSpPr/>
          <p:nvPr/>
        </p:nvSpPr>
        <p:spPr>
          <a:xfrm>
            <a:off x="14719559" y="-3952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2" name="Rectangle 281"/>
          <p:cNvSpPr/>
          <p:nvPr/>
        </p:nvSpPr>
        <p:spPr>
          <a:xfrm>
            <a:off x="15024359" y="-3647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3" name="Rectangle 282"/>
          <p:cNvSpPr/>
          <p:nvPr/>
        </p:nvSpPr>
        <p:spPr>
          <a:xfrm>
            <a:off x="14414759" y="-3342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16369805" y="-5678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16674605" y="-5374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16979405" y="-5069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7" name="Rectangle 286"/>
          <p:cNvSpPr/>
          <p:nvPr/>
        </p:nvSpPr>
        <p:spPr>
          <a:xfrm>
            <a:off x="17284205" y="-4764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8" name="Rectangle 287"/>
          <p:cNvSpPr/>
          <p:nvPr/>
        </p:nvSpPr>
        <p:spPr>
          <a:xfrm>
            <a:off x="17589005" y="-4459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9" name="Rectangle 288"/>
          <p:cNvSpPr/>
          <p:nvPr/>
        </p:nvSpPr>
        <p:spPr>
          <a:xfrm>
            <a:off x="17893805" y="-4154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0" name="Rectangle 289"/>
          <p:cNvSpPr/>
          <p:nvPr/>
        </p:nvSpPr>
        <p:spPr>
          <a:xfrm>
            <a:off x="18198605" y="-3850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1" name="Rectangle 290"/>
          <p:cNvSpPr/>
          <p:nvPr/>
        </p:nvSpPr>
        <p:spPr>
          <a:xfrm>
            <a:off x="18503405" y="-3545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2" name="Rectangle 291"/>
          <p:cNvSpPr/>
          <p:nvPr/>
        </p:nvSpPr>
        <p:spPr>
          <a:xfrm>
            <a:off x="18808205" y="-3240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3" name="Rectangle 292"/>
          <p:cNvSpPr/>
          <p:nvPr/>
        </p:nvSpPr>
        <p:spPr>
          <a:xfrm>
            <a:off x="19113005" y="-2935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4" name="Rectangle 293"/>
          <p:cNvSpPr/>
          <p:nvPr/>
        </p:nvSpPr>
        <p:spPr>
          <a:xfrm>
            <a:off x="19908455" y="-5672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5" name="Rectangle 294"/>
          <p:cNvSpPr/>
          <p:nvPr/>
        </p:nvSpPr>
        <p:spPr>
          <a:xfrm>
            <a:off x="20213255" y="-5368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6" name="Rectangle 295"/>
          <p:cNvSpPr/>
          <p:nvPr/>
        </p:nvSpPr>
        <p:spPr>
          <a:xfrm>
            <a:off x="20518055" y="-5063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7" name="Rectangle 296"/>
          <p:cNvSpPr/>
          <p:nvPr/>
        </p:nvSpPr>
        <p:spPr>
          <a:xfrm>
            <a:off x="20822855" y="-4758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8" name="Rectangle 297"/>
          <p:cNvSpPr/>
          <p:nvPr/>
        </p:nvSpPr>
        <p:spPr>
          <a:xfrm>
            <a:off x="21127655" y="-4453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9" name="Rectangle 298"/>
          <p:cNvSpPr/>
          <p:nvPr/>
        </p:nvSpPr>
        <p:spPr>
          <a:xfrm>
            <a:off x="21432455" y="-4148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0" name="Rectangle 299"/>
          <p:cNvSpPr/>
          <p:nvPr/>
        </p:nvSpPr>
        <p:spPr>
          <a:xfrm>
            <a:off x="21737255" y="-3844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1" name="Rectangle 300"/>
          <p:cNvSpPr/>
          <p:nvPr/>
        </p:nvSpPr>
        <p:spPr>
          <a:xfrm>
            <a:off x="25086879" y="-3539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2" name="Rectangle 301"/>
          <p:cNvSpPr/>
          <p:nvPr/>
        </p:nvSpPr>
        <p:spPr>
          <a:xfrm>
            <a:off x="25391679" y="-3234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3" name="Rectangle 302"/>
          <p:cNvSpPr/>
          <p:nvPr/>
        </p:nvSpPr>
        <p:spPr>
          <a:xfrm>
            <a:off x="27670384" y="-6162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4" name="Rectangle 303"/>
          <p:cNvSpPr/>
          <p:nvPr/>
        </p:nvSpPr>
        <p:spPr>
          <a:xfrm>
            <a:off x="26301208" y="-5857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26606008" y="-5553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6" name="Rectangle 305"/>
          <p:cNvSpPr/>
          <p:nvPr/>
        </p:nvSpPr>
        <p:spPr>
          <a:xfrm>
            <a:off x="26910808" y="-5248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7" name="Rectangle 306"/>
          <p:cNvSpPr/>
          <p:nvPr/>
        </p:nvSpPr>
        <p:spPr>
          <a:xfrm>
            <a:off x="27215608" y="-4943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8" name="Rectangle 307"/>
          <p:cNvSpPr/>
          <p:nvPr/>
        </p:nvSpPr>
        <p:spPr>
          <a:xfrm>
            <a:off x="27520408" y="-4638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9" name="Rectangle 308"/>
          <p:cNvSpPr/>
          <p:nvPr/>
        </p:nvSpPr>
        <p:spPr>
          <a:xfrm>
            <a:off x="27825208" y="-4333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0" name="Rectangle 309"/>
          <p:cNvSpPr/>
          <p:nvPr/>
        </p:nvSpPr>
        <p:spPr>
          <a:xfrm>
            <a:off x="28130008" y="-4029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1" name="Rectangle 310"/>
          <p:cNvSpPr/>
          <p:nvPr/>
        </p:nvSpPr>
        <p:spPr>
          <a:xfrm>
            <a:off x="28434808" y="-3724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5426769" y="-16108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3" name="Rectangle 312"/>
          <p:cNvSpPr/>
          <p:nvPr/>
        </p:nvSpPr>
        <p:spPr>
          <a:xfrm>
            <a:off x="5731569" y="-15803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4" name="Rectangle 313"/>
          <p:cNvSpPr/>
          <p:nvPr/>
        </p:nvSpPr>
        <p:spPr>
          <a:xfrm>
            <a:off x="6036369" y="-15498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5" name="Rectangle 314"/>
          <p:cNvSpPr/>
          <p:nvPr/>
        </p:nvSpPr>
        <p:spPr>
          <a:xfrm>
            <a:off x="6341169" y="-15193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6" name="Rectangle 315"/>
          <p:cNvSpPr/>
          <p:nvPr/>
        </p:nvSpPr>
        <p:spPr>
          <a:xfrm>
            <a:off x="6645969" y="-148889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7" name="Rectangle 316"/>
          <p:cNvSpPr/>
          <p:nvPr/>
        </p:nvSpPr>
        <p:spPr>
          <a:xfrm>
            <a:off x="6950769" y="-14584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8" name="Rectangle 317"/>
          <p:cNvSpPr/>
          <p:nvPr/>
        </p:nvSpPr>
        <p:spPr>
          <a:xfrm>
            <a:off x="7255569" y="-14279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9" name="Rectangle 318"/>
          <p:cNvSpPr/>
          <p:nvPr/>
        </p:nvSpPr>
        <p:spPr>
          <a:xfrm>
            <a:off x="7560369" y="-13974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20" name="Rectangle 319"/>
          <p:cNvSpPr/>
          <p:nvPr/>
        </p:nvSpPr>
        <p:spPr>
          <a:xfrm>
            <a:off x="7865135" y="-13669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" name="Right Arrow 2">
            <a:hlinkClick r:id="" action="ppaction://hlinkshowjump?jump=nextslide"/>
          </p:cNvPr>
          <p:cNvSpPr/>
          <p:nvPr/>
        </p:nvSpPr>
        <p:spPr>
          <a:xfrm>
            <a:off x="19155137" y="12423225"/>
            <a:ext cx="1783988" cy="989718"/>
          </a:xfrm>
          <a:prstGeom prst="right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lnSpc>
                <a:spcPct val="150000"/>
              </a:lnSpc>
              <a:buClrTx/>
            </a:pPr>
            <a:r>
              <a:rPr lang="en-GB" sz="1600" kern="1200" dirty="0">
                <a:solidFill>
                  <a:prstClr val="black"/>
                </a:solidFill>
                <a:latin typeface="Arial Black" panose="020B0A04020102020204" pitchFamily="34" charset="0"/>
              </a:rPr>
              <a:t>NEXT</a:t>
            </a:r>
          </a:p>
        </p:txBody>
      </p:sp>
      <p:sp>
        <p:nvSpPr>
          <p:cNvPr id="45" name="Rectangle 44"/>
          <p:cNvSpPr/>
          <p:nvPr/>
        </p:nvSpPr>
        <p:spPr>
          <a:xfrm>
            <a:off x="-9421591" y="-1280160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46" name="Rectangle 45"/>
          <p:cNvSpPr/>
          <p:nvPr/>
        </p:nvSpPr>
        <p:spPr>
          <a:xfrm>
            <a:off x="-4355845" y="-1306919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-1986425" y="-1318083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48" name="Rectangle 47"/>
          <p:cNvSpPr/>
          <p:nvPr/>
        </p:nvSpPr>
        <p:spPr>
          <a:xfrm>
            <a:off x="14949709" y="5034925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49" name="Rectangle 48"/>
          <p:cNvSpPr/>
          <p:nvPr/>
        </p:nvSpPr>
        <p:spPr>
          <a:xfrm>
            <a:off x="16409431" y="5043701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1919570" y="-13079026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51" name="Rectangle 50"/>
          <p:cNvSpPr/>
          <p:nvPr/>
        </p:nvSpPr>
        <p:spPr>
          <a:xfrm>
            <a:off x="15395868" y="-13688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0501712" y="4968667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321" name="Cube 320"/>
          <p:cNvSpPr/>
          <p:nvPr/>
        </p:nvSpPr>
        <p:spPr>
          <a:xfrm rot="10800000" flipH="1">
            <a:off x="899168" y="3283500"/>
            <a:ext cx="1038306" cy="9610430"/>
          </a:xfrm>
          <a:prstGeom prst="cube">
            <a:avLst/>
          </a:prstGeom>
          <a:gradFill flip="none" rotWithShape="1">
            <a:gsLst>
              <a:gs pos="0">
                <a:srgbClr val="663300"/>
              </a:gs>
              <a:gs pos="64000">
                <a:srgbClr val="663300"/>
              </a:gs>
              <a:gs pos="21000">
                <a:srgbClr val="9F480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GB" sz="3600" kern="120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0" name="Group 321"/>
          <p:cNvGrpSpPr/>
          <p:nvPr/>
        </p:nvGrpSpPr>
        <p:grpSpPr>
          <a:xfrm>
            <a:off x="870673" y="2826299"/>
            <a:ext cx="5791200" cy="1219200"/>
            <a:chOff x="1401866" y="1132982"/>
            <a:chExt cx="2787336" cy="517727"/>
          </a:xfrm>
        </p:grpSpPr>
        <p:sp>
          <p:nvSpPr>
            <p:cNvPr id="323" name="Freeform 322"/>
            <p:cNvSpPr/>
            <p:nvPr/>
          </p:nvSpPr>
          <p:spPr>
            <a:xfrm>
              <a:off x="4072999" y="1133855"/>
              <a:ext cx="97971" cy="468000"/>
            </a:xfrm>
            <a:custGeom>
              <a:avLst/>
              <a:gdLst>
                <a:gd name="connsiteX0" fmla="*/ 8164 w 106136"/>
                <a:gd name="connsiteY0" fmla="*/ 0 h 481693"/>
                <a:gd name="connsiteX1" fmla="*/ 97971 w 106136"/>
                <a:gd name="connsiteY1" fmla="*/ 73479 h 481693"/>
                <a:gd name="connsiteX2" fmla="*/ 106136 w 106136"/>
                <a:gd name="connsiteY2" fmla="*/ 481693 h 481693"/>
                <a:gd name="connsiteX3" fmla="*/ 0 w 106136"/>
                <a:gd name="connsiteY3" fmla="*/ 408214 h 481693"/>
                <a:gd name="connsiteX4" fmla="*/ 8164 w 106136"/>
                <a:gd name="connsiteY4" fmla="*/ 0 h 48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36" h="481693">
                  <a:moveTo>
                    <a:pt x="8164" y="0"/>
                  </a:moveTo>
                  <a:lnTo>
                    <a:pt x="97971" y="73479"/>
                  </a:lnTo>
                  <a:lnTo>
                    <a:pt x="106136" y="481693"/>
                  </a:lnTo>
                  <a:lnTo>
                    <a:pt x="0" y="408214"/>
                  </a:lnTo>
                  <a:lnTo>
                    <a:pt x="8164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63300"/>
                </a:gs>
                <a:gs pos="90000">
                  <a:srgbClr val="191815"/>
                </a:gs>
                <a:gs pos="19000">
                  <a:srgbClr val="9F480D"/>
                </a:gs>
              </a:gsLst>
              <a:lin ang="5400000" scaled="1"/>
              <a:tileRect/>
            </a:gradFill>
            <a:ln>
              <a:solidFill>
                <a:srgbClr val="19181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grpSp>
          <p:nvGrpSpPr>
            <p:cNvPr id="31" name="Group 22"/>
            <p:cNvGrpSpPr/>
            <p:nvPr/>
          </p:nvGrpSpPr>
          <p:grpSpPr>
            <a:xfrm>
              <a:off x="1401866" y="1132982"/>
              <a:ext cx="2787336" cy="517727"/>
              <a:chOff x="1408434" y="1126671"/>
              <a:chExt cx="2787336" cy="517727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408434" y="1126671"/>
                <a:ext cx="2677886" cy="409166"/>
              </a:xfrm>
              <a:prstGeom prst="rect">
                <a:avLst/>
              </a:prstGeom>
              <a:gradFill flip="none" rotWithShape="1">
                <a:gsLst>
                  <a:gs pos="0">
                    <a:srgbClr val="663300"/>
                  </a:gs>
                  <a:gs pos="64000">
                    <a:srgbClr val="663300"/>
                  </a:gs>
                  <a:gs pos="21000">
                    <a:srgbClr val="9F480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828800">
                  <a:buClrTx/>
                </a:pPr>
                <a:endParaRPr lang="en-GB" sz="3600" kern="120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2" name="Group 17"/>
              <p:cNvGrpSpPr/>
              <p:nvPr/>
            </p:nvGrpSpPr>
            <p:grpSpPr>
              <a:xfrm>
                <a:off x="1801368" y="1513072"/>
                <a:ext cx="2394402" cy="131326"/>
                <a:chOff x="1819656" y="722376"/>
                <a:chExt cx="2350008" cy="131326"/>
              </a:xfrm>
            </p:grpSpPr>
            <p:sp>
              <p:nvSpPr>
                <p:cNvPr id="327" name="Freeform 326"/>
                <p:cNvSpPr/>
                <p:nvPr/>
              </p:nvSpPr>
              <p:spPr>
                <a:xfrm>
                  <a:off x="1819656" y="743974"/>
                  <a:ext cx="2350008" cy="109728"/>
                </a:xfrm>
                <a:custGeom>
                  <a:avLst/>
                  <a:gdLst>
                    <a:gd name="connsiteX0" fmla="*/ 118872 w 2350008"/>
                    <a:gd name="connsiteY0" fmla="*/ 109728 h 109728"/>
                    <a:gd name="connsiteX1" fmla="*/ 0 w 2350008"/>
                    <a:gd name="connsiteY1" fmla="*/ 0 h 109728"/>
                    <a:gd name="connsiteX2" fmla="*/ 2249424 w 2350008"/>
                    <a:gd name="connsiteY2" fmla="*/ 18288 h 109728"/>
                    <a:gd name="connsiteX3" fmla="*/ 2350008 w 2350008"/>
                    <a:gd name="connsiteY3" fmla="*/ 82296 h 109728"/>
                    <a:gd name="connsiteX4" fmla="*/ 118872 w 2350008"/>
                    <a:gd name="connsiteY4" fmla="*/ 109728 h 10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0008" h="109728">
                      <a:moveTo>
                        <a:pt x="118872" y="109728"/>
                      </a:moveTo>
                      <a:lnTo>
                        <a:pt x="0" y="0"/>
                      </a:lnTo>
                      <a:lnTo>
                        <a:pt x="2249424" y="18288"/>
                      </a:lnTo>
                      <a:lnTo>
                        <a:pt x="2350008" y="82296"/>
                      </a:lnTo>
                      <a:lnTo>
                        <a:pt x="118872" y="10972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28" name="Freeform 327"/>
                <p:cNvSpPr/>
                <p:nvPr/>
              </p:nvSpPr>
              <p:spPr>
                <a:xfrm>
                  <a:off x="2148840" y="722376"/>
                  <a:ext cx="2002536" cy="100584"/>
                </a:xfrm>
                <a:custGeom>
                  <a:avLst/>
                  <a:gdLst>
                    <a:gd name="connsiteX0" fmla="*/ 0 w 2002536"/>
                    <a:gd name="connsiteY0" fmla="*/ 18288 h 100584"/>
                    <a:gd name="connsiteX1" fmla="*/ 1883664 w 2002536"/>
                    <a:gd name="connsiteY1" fmla="*/ 0 h 100584"/>
                    <a:gd name="connsiteX2" fmla="*/ 2002536 w 2002536"/>
                    <a:gd name="connsiteY2" fmla="*/ 91440 h 100584"/>
                    <a:gd name="connsiteX3" fmla="*/ 137160 w 2002536"/>
                    <a:gd name="connsiteY3" fmla="*/ 100584 h 100584"/>
                    <a:gd name="connsiteX4" fmla="*/ 82296 w 2002536"/>
                    <a:gd name="connsiteY4" fmla="*/ 18288 h 100584"/>
                    <a:gd name="connsiteX5" fmla="*/ 82296 w 2002536"/>
                    <a:gd name="connsiteY5" fmla="*/ 18288 h 10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2536" h="100584">
                      <a:moveTo>
                        <a:pt x="0" y="18288"/>
                      </a:moveTo>
                      <a:lnTo>
                        <a:pt x="1883664" y="0"/>
                      </a:lnTo>
                      <a:lnTo>
                        <a:pt x="2002536" y="91440"/>
                      </a:lnTo>
                      <a:lnTo>
                        <a:pt x="137160" y="100584"/>
                      </a:lnTo>
                      <a:lnTo>
                        <a:pt x="82296" y="18288"/>
                      </a:lnTo>
                      <a:lnTo>
                        <a:pt x="82296" y="18288"/>
                      </a:lnTo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3" name="Group 328"/>
          <p:cNvGrpSpPr/>
          <p:nvPr/>
        </p:nvGrpSpPr>
        <p:grpSpPr>
          <a:xfrm>
            <a:off x="1688737" y="3740700"/>
            <a:ext cx="1772736" cy="2217326"/>
            <a:chOff x="1801368" y="1515690"/>
            <a:chExt cx="886968" cy="1114337"/>
          </a:xfrm>
        </p:grpSpPr>
        <p:sp>
          <p:nvSpPr>
            <p:cNvPr id="330" name="Freeform 329"/>
            <p:cNvSpPr/>
            <p:nvPr/>
          </p:nvSpPr>
          <p:spPr>
            <a:xfrm>
              <a:off x="1801368" y="1515690"/>
              <a:ext cx="824593" cy="1114337"/>
            </a:xfrm>
            <a:custGeom>
              <a:avLst/>
              <a:gdLst>
                <a:gd name="connsiteX0" fmla="*/ 432707 w 824592"/>
                <a:gd name="connsiteY0" fmla="*/ 0 h 906236"/>
                <a:gd name="connsiteX1" fmla="*/ 824592 w 824592"/>
                <a:gd name="connsiteY1" fmla="*/ 8164 h 906236"/>
                <a:gd name="connsiteX2" fmla="*/ 0 w 824592"/>
                <a:gd name="connsiteY2" fmla="*/ 906236 h 906236"/>
                <a:gd name="connsiteX3" fmla="*/ 8164 w 824592"/>
                <a:gd name="connsiteY3" fmla="*/ 538843 h 906236"/>
                <a:gd name="connsiteX4" fmla="*/ 489857 w 824592"/>
                <a:gd name="connsiteY4" fmla="*/ 8164 h 906236"/>
                <a:gd name="connsiteX5" fmla="*/ 775607 w 824592"/>
                <a:gd name="connsiteY5" fmla="*/ 16328 h 9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592" h="906236">
                  <a:moveTo>
                    <a:pt x="432707" y="0"/>
                  </a:moveTo>
                  <a:lnTo>
                    <a:pt x="824592" y="8164"/>
                  </a:lnTo>
                  <a:lnTo>
                    <a:pt x="0" y="906236"/>
                  </a:lnTo>
                  <a:lnTo>
                    <a:pt x="8164" y="538843"/>
                  </a:lnTo>
                  <a:lnTo>
                    <a:pt x="489857" y="8164"/>
                  </a:lnTo>
                  <a:lnTo>
                    <a:pt x="775607" y="16328"/>
                  </a:lnTo>
                </a:path>
              </a:pathLst>
            </a:custGeom>
            <a:gradFill>
              <a:gsLst>
                <a:gs pos="21000">
                  <a:srgbClr val="462006"/>
                </a:gs>
                <a:gs pos="39000">
                  <a:srgbClr val="663300"/>
                </a:gs>
                <a:gs pos="57000">
                  <a:srgbClr val="663300"/>
                </a:gs>
                <a:gs pos="79000">
                  <a:srgbClr val="663300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31" name="Freeform 330"/>
            <p:cNvSpPr/>
            <p:nvPr/>
          </p:nvSpPr>
          <p:spPr>
            <a:xfrm>
              <a:off x="1801368" y="1524218"/>
              <a:ext cx="886968" cy="1097280"/>
            </a:xfrm>
            <a:custGeom>
              <a:avLst/>
              <a:gdLst>
                <a:gd name="connsiteX0" fmla="*/ 0 w 886968"/>
                <a:gd name="connsiteY0" fmla="*/ 1069848 h 1097280"/>
                <a:gd name="connsiteX1" fmla="*/ 155448 w 886968"/>
                <a:gd name="connsiteY1" fmla="*/ 1097280 h 1097280"/>
                <a:gd name="connsiteX2" fmla="*/ 886968 w 886968"/>
                <a:gd name="connsiteY2" fmla="*/ 109728 h 1097280"/>
                <a:gd name="connsiteX3" fmla="*/ 804672 w 886968"/>
                <a:gd name="connsiteY3" fmla="*/ 0 h 1097280"/>
                <a:gd name="connsiteX4" fmla="*/ 0 w 886968"/>
                <a:gd name="connsiteY4" fmla="*/ 1069848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968" h="1097280">
                  <a:moveTo>
                    <a:pt x="0" y="1069848"/>
                  </a:moveTo>
                  <a:lnTo>
                    <a:pt x="155448" y="1097280"/>
                  </a:lnTo>
                  <a:lnTo>
                    <a:pt x="886968" y="109728"/>
                  </a:lnTo>
                  <a:lnTo>
                    <a:pt x="804672" y="0"/>
                  </a:lnTo>
                  <a:lnTo>
                    <a:pt x="0" y="10698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4" name="Group 331"/>
          <p:cNvGrpSpPr/>
          <p:nvPr/>
        </p:nvGrpSpPr>
        <p:grpSpPr>
          <a:xfrm>
            <a:off x="5094631" y="2838569"/>
            <a:ext cx="1133372" cy="3377200"/>
            <a:chOff x="6750337" y="146857"/>
            <a:chExt cx="566686" cy="1688600"/>
          </a:xfrm>
        </p:grpSpPr>
        <p:pic>
          <p:nvPicPr>
            <p:cNvPr id="333" name="Picture 2" descr="C:\Users\John\AppData\Local\Microsoft\Windows\INetCache\IE\YRAR3VSC\noose[1].gif"/>
            <p:cNvPicPr>
              <a:picLocks noChangeAspect="1" noChangeArrowheads="1"/>
            </p:cNvPicPr>
            <p:nvPr/>
          </p:nvPicPr>
          <p:blipFill>
            <a:blip r:embed="rId3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0337" y="662834"/>
              <a:ext cx="566686" cy="1172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5" name="Group 100"/>
            <p:cNvGrpSpPr/>
            <p:nvPr/>
          </p:nvGrpSpPr>
          <p:grpSpPr>
            <a:xfrm>
              <a:off x="6888762" y="185295"/>
              <a:ext cx="337445" cy="579175"/>
              <a:chOff x="6888762" y="185295"/>
              <a:chExt cx="337445" cy="579175"/>
            </a:xfrm>
          </p:grpSpPr>
          <p:pic>
            <p:nvPicPr>
              <p:cNvPr id="361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62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37" name="Group 25"/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38" name="Group 24"/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71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72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39" name="Group 101"/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69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70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" name="Group 104"/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67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68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1" name="Group 114"/>
            <p:cNvGrpSpPr/>
            <p:nvPr/>
          </p:nvGrpSpPr>
          <p:grpSpPr>
            <a:xfrm>
              <a:off x="6846456" y="146857"/>
              <a:ext cx="337445" cy="579175"/>
              <a:chOff x="6888762" y="185295"/>
              <a:chExt cx="337445" cy="579175"/>
            </a:xfrm>
          </p:grpSpPr>
          <p:pic>
            <p:nvPicPr>
              <p:cNvPr id="349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50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2" name="Group 117"/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3" name="Group 118"/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59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60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53" name="Group 119"/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57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58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54" name="Group 120"/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55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56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81" name="Group 127"/>
            <p:cNvGrpSpPr/>
            <p:nvPr/>
          </p:nvGrpSpPr>
          <p:grpSpPr>
            <a:xfrm>
              <a:off x="6927024" y="173196"/>
              <a:ext cx="337445" cy="579175"/>
              <a:chOff x="6888762" y="185295"/>
              <a:chExt cx="337445" cy="579175"/>
            </a:xfrm>
          </p:grpSpPr>
          <p:pic>
            <p:nvPicPr>
              <p:cNvPr id="337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38" name="Picture 2" descr="C:\Users\John\AppData\Local\Microsoft\Windows\INetCache\IE\YRAR3VSC\noose[1].gif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08" name="Group 130"/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109" name="Group 131"/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47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48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110" name="Group 132"/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45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46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111" name="Group 133"/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343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44" name="Picture 2" descr="C:\Users\John\AppData\Local\Microsoft\Windows\INetCache\IE\YRAR3VSC\noose[1].gif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</p:grpSp>
      <p:pic>
        <p:nvPicPr>
          <p:cNvPr id="373" name="R. Leg">
            <a:extLst>
              <a:ext uri="{FF2B5EF4-FFF2-40B4-BE49-F238E27FC236}">
                <a16:creationId xmlns:a16="http://schemas.microsoft.com/office/drawing/2014/main" id="{FA8311E6-CE23-4326-A9FF-3CCDBDAE7CE4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761923" y="7872893"/>
            <a:ext cx="955368" cy="2682472"/>
          </a:xfrm>
          <a:prstGeom prst="rect">
            <a:avLst/>
          </a:prstGeom>
        </p:spPr>
      </p:pic>
      <p:pic>
        <p:nvPicPr>
          <p:cNvPr id="374" name="R.Arm">
            <a:extLst>
              <a:ext uri="{FF2B5EF4-FFF2-40B4-BE49-F238E27FC236}">
                <a16:creationId xmlns:a16="http://schemas.microsoft.com/office/drawing/2014/main" id="{705713BB-CFF8-4617-B9FB-089460106A8B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933685" y="5840645"/>
            <a:ext cx="1207112" cy="2402032"/>
          </a:xfrm>
          <a:prstGeom prst="rect">
            <a:avLst/>
          </a:prstGeom>
        </p:spPr>
      </p:pic>
      <p:pic>
        <p:nvPicPr>
          <p:cNvPr id="375" name="L.arm">
            <a:extLst>
              <a:ext uri="{FF2B5EF4-FFF2-40B4-BE49-F238E27FC236}">
                <a16:creationId xmlns:a16="http://schemas.microsoft.com/office/drawing/2014/main" id="{94868C80-9959-425D-AF55-E32592A7D27B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471419" y="5916006"/>
            <a:ext cx="1012024" cy="2426418"/>
          </a:xfrm>
          <a:prstGeom prst="rect">
            <a:avLst/>
          </a:prstGeom>
        </p:spPr>
      </p:pic>
      <p:pic>
        <p:nvPicPr>
          <p:cNvPr id="376" name="L.Leg">
            <a:extLst>
              <a:ext uri="{FF2B5EF4-FFF2-40B4-BE49-F238E27FC236}">
                <a16:creationId xmlns:a16="http://schemas.microsoft.com/office/drawing/2014/main" id="{D992B86D-13AD-47F8-AD66-AB0CC9060850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4772753" y="7872894"/>
            <a:ext cx="944020" cy="2597122"/>
          </a:xfrm>
          <a:prstGeom prst="rect">
            <a:avLst/>
          </a:prstGeom>
        </p:spPr>
      </p:pic>
      <p:pic>
        <p:nvPicPr>
          <p:cNvPr id="377" name="Body">
            <a:extLst>
              <a:ext uri="{FF2B5EF4-FFF2-40B4-BE49-F238E27FC236}">
                <a16:creationId xmlns:a16="http://schemas.microsoft.com/office/drawing/2014/main" id="{68B9E184-2309-4175-A8CD-1B45D761F46A}"/>
              </a:ext>
            </a:extLst>
          </p:cNvPr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5083397" y="5671579"/>
            <a:ext cx="1377816" cy="2438612"/>
          </a:xfrm>
          <a:prstGeom prst="rect">
            <a:avLst/>
          </a:prstGeom>
        </p:spPr>
      </p:pic>
      <p:pic>
        <p:nvPicPr>
          <p:cNvPr id="378" name="Head">
            <a:extLst>
              <a:ext uri="{FF2B5EF4-FFF2-40B4-BE49-F238E27FC236}">
                <a16:creationId xmlns:a16="http://schemas.microsoft.com/office/drawing/2014/main" id="{BB8139A7-F34B-4CAA-8013-BAEE58E20091}"/>
              </a:ext>
            </a:extLst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4569747" y="4371783"/>
            <a:ext cx="1658256" cy="1658256"/>
          </a:xfrm>
          <a:prstGeom prst="rect">
            <a:avLst/>
          </a:prstGeom>
        </p:spPr>
      </p:pic>
      <p:sp>
        <p:nvSpPr>
          <p:cNvPr id="379" name="Oval 378"/>
          <p:cNvSpPr>
            <a:spLocks noChangeAspect="1"/>
          </p:cNvSpPr>
          <p:nvPr/>
        </p:nvSpPr>
        <p:spPr>
          <a:xfrm>
            <a:off x="948942" y="46339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2</a:t>
            </a:r>
          </a:p>
        </p:txBody>
      </p:sp>
      <p:sp>
        <p:nvSpPr>
          <p:cNvPr id="380" name="Oval 379"/>
          <p:cNvSpPr>
            <a:spLocks noChangeAspect="1"/>
          </p:cNvSpPr>
          <p:nvPr/>
        </p:nvSpPr>
        <p:spPr>
          <a:xfrm>
            <a:off x="948942" y="54879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3</a:t>
            </a:r>
          </a:p>
        </p:txBody>
      </p:sp>
      <p:sp>
        <p:nvSpPr>
          <p:cNvPr id="381" name="Oval 380"/>
          <p:cNvSpPr>
            <a:spLocks noChangeAspect="1"/>
          </p:cNvSpPr>
          <p:nvPr/>
        </p:nvSpPr>
        <p:spPr>
          <a:xfrm>
            <a:off x="948942" y="63418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4</a:t>
            </a:r>
          </a:p>
        </p:txBody>
      </p:sp>
      <p:sp>
        <p:nvSpPr>
          <p:cNvPr id="382" name="Oval 381"/>
          <p:cNvSpPr>
            <a:spLocks noChangeAspect="1"/>
          </p:cNvSpPr>
          <p:nvPr/>
        </p:nvSpPr>
        <p:spPr>
          <a:xfrm>
            <a:off x="948942" y="719578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5</a:t>
            </a:r>
          </a:p>
        </p:txBody>
      </p:sp>
      <p:sp>
        <p:nvSpPr>
          <p:cNvPr id="383" name="Oval 382"/>
          <p:cNvSpPr>
            <a:spLocks noChangeAspect="1"/>
          </p:cNvSpPr>
          <p:nvPr/>
        </p:nvSpPr>
        <p:spPr>
          <a:xfrm>
            <a:off x="948942" y="80497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6</a:t>
            </a:r>
          </a:p>
        </p:txBody>
      </p:sp>
      <p:sp>
        <p:nvSpPr>
          <p:cNvPr id="384" name="Oval 383"/>
          <p:cNvSpPr>
            <a:spLocks noChangeAspect="1"/>
          </p:cNvSpPr>
          <p:nvPr/>
        </p:nvSpPr>
        <p:spPr>
          <a:xfrm>
            <a:off x="948942" y="89036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7</a:t>
            </a:r>
          </a:p>
        </p:txBody>
      </p:sp>
      <p:sp>
        <p:nvSpPr>
          <p:cNvPr id="385" name="Oval 384"/>
          <p:cNvSpPr>
            <a:spLocks noChangeAspect="1"/>
          </p:cNvSpPr>
          <p:nvPr/>
        </p:nvSpPr>
        <p:spPr>
          <a:xfrm>
            <a:off x="948942" y="97576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8</a:t>
            </a:r>
          </a:p>
        </p:txBody>
      </p:sp>
      <p:sp>
        <p:nvSpPr>
          <p:cNvPr id="386" name="Oval 385"/>
          <p:cNvSpPr>
            <a:spLocks noChangeAspect="1"/>
          </p:cNvSpPr>
          <p:nvPr/>
        </p:nvSpPr>
        <p:spPr>
          <a:xfrm>
            <a:off x="948942" y="106115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9</a:t>
            </a:r>
          </a:p>
        </p:txBody>
      </p:sp>
      <p:sp>
        <p:nvSpPr>
          <p:cNvPr id="387" name="Oval 386"/>
          <p:cNvSpPr>
            <a:spLocks noChangeAspect="1"/>
          </p:cNvSpPr>
          <p:nvPr/>
        </p:nvSpPr>
        <p:spPr>
          <a:xfrm>
            <a:off x="948942" y="11465484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388" name="Oval 387"/>
          <p:cNvSpPr>
            <a:spLocks noChangeAspect="1"/>
          </p:cNvSpPr>
          <p:nvPr/>
        </p:nvSpPr>
        <p:spPr>
          <a:xfrm>
            <a:off x="948942" y="37800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</a:t>
            </a:r>
          </a:p>
        </p:txBody>
      </p:sp>
      <p:pic>
        <p:nvPicPr>
          <p:cNvPr id="389" name="You're Hung">
            <a:extLst>
              <a:ext uri="{FF2B5EF4-FFF2-40B4-BE49-F238E27FC236}">
                <a16:creationId xmlns:a16="http://schemas.microsoft.com/office/drawing/2014/main" id="{B607CA84-ACFE-428D-978D-B0672D5BB20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02113">
            <a:off x="2130286" y="9370724"/>
            <a:ext cx="7210740" cy="4199024"/>
          </a:xfrm>
          <a:prstGeom prst="rect">
            <a:avLst/>
          </a:prstGeom>
        </p:spPr>
      </p:pic>
      <p:sp>
        <p:nvSpPr>
          <p:cNvPr id="363" name="Oval 362">
            <a:extLst>
              <a:ext uri="{FF2B5EF4-FFF2-40B4-BE49-F238E27FC236}">
                <a16:creationId xmlns:a16="http://schemas.microsoft.com/office/drawing/2014/main" id="{882BD3EB-D57B-8CEF-7169-9CB956593DB7}"/>
              </a:ext>
            </a:extLst>
          </p:cNvPr>
          <p:cNvSpPr/>
          <p:nvPr/>
        </p:nvSpPr>
        <p:spPr>
          <a:xfrm>
            <a:off x="3317462" y="340719"/>
            <a:ext cx="2269010" cy="1413534"/>
          </a:xfrm>
          <a:prstGeom prst="ellipse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US" sz="96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2</a:t>
            </a:r>
          </a:p>
        </p:txBody>
      </p:sp>
      <p:pic>
        <p:nvPicPr>
          <p:cNvPr id="1026" name="Picture 2" descr="Summer thunderstorm GIFs - Get the best gif on GIFER">
            <a:extLst>
              <a:ext uri="{FF2B5EF4-FFF2-40B4-BE49-F238E27FC236}">
                <a16:creationId xmlns:a16="http://schemas.microsoft.com/office/drawing/2014/main" id="{2A1A45AF-8BAC-64D1-31B8-8DE16811BE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01" b="8011"/>
          <a:stretch/>
        </p:blipFill>
        <p:spPr bwMode="auto">
          <a:xfrm>
            <a:off x="16453985" y="549955"/>
            <a:ext cx="7181850" cy="38647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C26C568E-C60E-5EE7-5443-AC21AA5542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837473B0-CC2E-450A-ABE3-18F120FF3D39}">
                <a1611:picAttrSrcUrl xmlns:a1611="http://schemas.microsoft.com/office/drawing/2016/11/main" r:id="rId13"/>
              </a:ext>
            </a:extLst>
          </a:blip>
          <a:srcRect/>
          <a:stretch/>
        </p:blipFill>
        <p:spPr bwMode="auto">
          <a:xfrm>
            <a:off x="12187074" y="1510033"/>
            <a:ext cx="3939749" cy="2854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45689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0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4" fill="hold">
                      <p:stCondLst>
                        <p:cond delay="0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61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2" fill="hold">
                      <p:stCondLst>
                        <p:cond delay="0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4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1" fill="hold">
                      <p:stCondLst>
                        <p:cond delay="0"/>
                      </p:stCondLst>
                      <p:childTnLst>
                        <p:par>
                          <p:cTn id="442" fill="hold">
                            <p:stCondLst>
                              <p:cond delay="0"/>
                            </p:stCondLst>
                            <p:childTnLst>
                              <p:par>
                                <p:cTn id="44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51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0" fill="hold">
                      <p:stCondLst>
                        <p:cond delay="0"/>
                      </p:stCondLst>
                      <p:childTnLst>
                        <p:par>
                          <p:cTn id="521" fill="hold">
                            <p:stCondLst>
                              <p:cond delay="0"/>
                            </p:stCondLst>
                            <p:childTnLst>
                              <p:par>
                                <p:cTn id="52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8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5" fill="hold">
                      <p:stCondLst>
                        <p:cond delay="0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6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4" fill="hold">
                      <p:stCondLst>
                        <p:cond delay="0"/>
                      </p:stCondLst>
                      <p:childTnLst>
                        <p:par>
                          <p:cTn id="765" fill="hold">
                            <p:stCondLst>
                              <p:cond delay="0"/>
                            </p:stCondLst>
                            <p:childTnLst>
                              <p:par>
                                <p:cTn id="76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6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2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00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1" fill="hold">
                      <p:stCondLst>
                        <p:cond delay="0"/>
                      </p:stCondLst>
                      <p:childTnLst>
                        <p:par>
                          <p:cTn id="1002" fill="hold">
                            <p:stCondLst>
                              <p:cond delay="0"/>
                            </p:stCondLst>
                            <p:childTnLst>
                              <p:par>
                                <p:cTn id="100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4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5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6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0" fill="hold">
                      <p:stCondLst>
                        <p:cond delay="0"/>
                      </p:stCondLst>
                      <p:childTnLst>
                        <p:par>
                          <p:cTn id="1081" fill="hold">
                            <p:stCondLst>
                              <p:cond delay="0"/>
                            </p:stCondLst>
                            <p:childTnLst>
                              <p:par>
                                <p:cTn id="108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8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15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9" fill="hold">
                      <p:stCondLst>
                        <p:cond delay="0"/>
                      </p:stCondLst>
                      <p:childTnLst>
                        <p:par>
                          <p:cTn id="1160" fill="hold">
                            <p:stCondLst>
                              <p:cond delay="0"/>
                            </p:stCondLst>
                            <p:childTnLst>
                              <p:par>
                                <p:cTn id="116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23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8" fill="hold">
                      <p:stCondLst>
                        <p:cond delay="0"/>
                      </p:stCondLst>
                      <p:childTnLst>
                        <p:par>
                          <p:cTn id="1239" fill="hold">
                            <p:stCondLst>
                              <p:cond delay="0"/>
                            </p:stCondLst>
                            <p:childTnLst>
                              <p:par>
                                <p:cTn id="124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316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7" fill="hold">
                      <p:stCondLst>
                        <p:cond delay="0"/>
                      </p:stCondLst>
                      <p:childTnLst>
                        <p:par>
                          <p:cTn id="1318" fill="hold">
                            <p:stCondLst>
                              <p:cond delay="0"/>
                            </p:stCondLst>
                            <p:childTnLst>
                              <p:par>
                                <p:cTn id="131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0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1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395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6" fill="hold">
                      <p:stCondLst>
                        <p:cond delay="0"/>
                      </p:stCondLst>
                      <p:childTnLst>
                        <p:par>
                          <p:cTn id="1397" fill="hold">
                            <p:stCondLst>
                              <p:cond delay="0"/>
                            </p:stCondLst>
                            <p:childTnLst>
                              <p:par>
                                <p:cTn id="139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0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7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5" fill="hold">
                      <p:stCondLst>
                        <p:cond delay="0"/>
                      </p:stCondLst>
                      <p:childTnLst>
                        <p:par>
                          <p:cTn id="1476" fill="hold">
                            <p:stCondLst>
                              <p:cond delay="0"/>
                            </p:stCondLst>
                            <p:childTnLst>
                              <p:par>
                                <p:cTn id="147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78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5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4" fill="hold">
                      <p:stCondLst>
                        <p:cond delay="0"/>
                      </p:stCondLst>
                      <p:childTnLst>
                        <p:par>
                          <p:cTn id="1555" fill="hold">
                            <p:stCondLst>
                              <p:cond delay="0"/>
                            </p:stCondLst>
                            <p:childTnLst>
                              <p:par>
                                <p:cTn id="155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5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71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9" fill="hold">
                      <p:stCondLst>
                        <p:cond delay="0"/>
                      </p:stCondLst>
                      <p:childTnLst>
                        <p:par>
                          <p:cTn id="1720" fill="hold">
                            <p:stCondLst>
                              <p:cond delay="0"/>
                            </p:stCondLst>
                            <p:childTnLst>
                              <p:par>
                                <p:cTn id="172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22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79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8" fill="hold">
                      <p:stCondLst>
                        <p:cond delay="0"/>
                      </p:stCondLst>
                      <p:childTnLst>
                        <p:par>
                          <p:cTn id="1799" fill="hold">
                            <p:stCondLst>
                              <p:cond delay="0"/>
                            </p:stCondLst>
                            <p:childTnLst>
                              <p:par>
                                <p:cTn id="180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0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87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7" fill="hold">
                      <p:stCondLst>
                        <p:cond delay="0"/>
                      </p:stCondLst>
                      <p:childTnLst>
                        <p:par>
                          <p:cTn id="1878" fill="hold">
                            <p:stCondLst>
                              <p:cond delay="0"/>
                            </p:stCondLst>
                            <p:childTnLst>
                              <p:par>
                                <p:cTn id="187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80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955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56" fill="hold">
                      <p:stCondLst>
                        <p:cond delay="0"/>
                      </p:stCondLst>
                      <p:childTnLst>
                        <p:par>
                          <p:cTn id="1957" fill="hold">
                            <p:stCondLst>
                              <p:cond delay="0"/>
                            </p:stCondLst>
                            <p:childTnLst>
                              <p:par>
                                <p:cTn id="195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0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02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8" fill="hold">
                      <p:stCondLst>
                        <p:cond delay="0"/>
                      </p:stCondLst>
                      <p:childTnLst>
                        <p:par>
                          <p:cTn id="2029" fill="hold">
                            <p:stCondLst>
                              <p:cond delay="0"/>
                            </p:stCondLst>
                            <p:childTnLst>
                              <p:par>
                                <p:cTn id="203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31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5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6" restart="whenNotActive" fill="hold" evtFilter="cancelBubble" nodeType="interactiveSeq">
                <p:stCondLst>
                  <p:cond evt="onClick" delay="0">
                    <p:tgtEl>
                      <p:spTgt spid="3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07" fill="hold">
                      <p:stCondLst>
                        <p:cond delay="0"/>
                      </p:stCondLst>
                      <p:childTnLst>
                        <p:par>
                          <p:cTn id="2108" fill="hold">
                            <p:stCondLst>
                              <p:cond delay="0"/>
                            </p:stCondLst>
                            <p:childTnLst>
                              <p:par>
                                <p:cTn id="21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1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3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8"/>
                  </p:tgtEl>
                </p:cond>
              </p:nextCondLst>
            </p:seq>
            <p:seq concurrent="1" nextAc="seek">
              <p:cTn id="2115" restart="whenNotActive" fill="hold" evtFilter="cancelBubble" nodeType="interactiveSeq">
                <p:stCondLst>
                  <p:cond evt="onClick" delay="0">
                    <p:tgtEl>
                      <p:spTgt spid="3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6" fill="hold">
                      <p:stCondLst>
                        <p:cond delay="0"/>
                      </p:stCondLst>
                      <p:childTnLst>
                        <p:par>
                          <p:cTn id="2117" fill="hold">
                            <p:stCondLst>
                              <p:cond delay="0"/>
                            </p:stCondLst>
                            <p:childTnLst>
                              <p:par>
                                <p:cTn id="21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2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9"/>
                  </p:tgtEl>
                </p:cond>
              </p:nextCondLst>
            </p:seq>
            <p:seq concurrent="1" nextAc="seek">
              <p:cTn id="2124" restart="whenNotActive" fill="hold" evtFilter="cancelBubble" nodeType="interactiveSeq">
                <p:stCondLst>
                  <p:cond evt="onClick" delay="0">
                    <p:tgtEl>
                      <p:spTgt spid="3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25" fill="hold">
                      <p:stCondLst>
                        <p:cond delay="0"/>
                      </p:stCondLst>
                      <p:childTnLst>
                        <p:par>
                          <p:cTn id="2126" fill="hold">
                            <p:stCondLst>
                              <p:cond delay="0"/>
                            </p:stCondLst>
                            <p:childTnLst>
                              <p:par>
                                <p:cTn id="21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1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0"/>
                  </p:tgtEl>
                </p:cond>
              </p:nextCondLst>
            </p:seq>
            <p:seq concurrent="1" nextAc="seek">
              <p:cTn id="2133" restart="whenNotActive" fill="hold" evtFilter="cancelBubble" nodeType="interactiveSeq">
                <p:stCondLst>
                  <p:cond evt="onClick" delay="0">
                    <p:tgtEl>
                      <p:spTgt spid="3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4" fill="hold">
                      <p:stCondLst>
                        <p:cond delay="0"/>
                      </p:stCondLst>
                      <p:childTnLst>
                        <p:par>
                          <p:cTn id="2135" fill="hold">
                            <p:stCondLst>
                              <p:cond delay="0"/>
                            </p:stCondLst>
                            <p:childTnLst>
                              <p:par>
                                <p:cTn id="21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0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1"/>
                  </p:tgtEl>
                </p:cond>
              </p:nextCondLst>
            </p:seq>
            <p:seq concurrent="1" nextAc="seek">
              <p:cTn id="2142" restart="whenNotActive" fill="hold" evtFilter="cancelBubble" nodeType="interactiveSeq">
                <p:stCondLst>
                  <p:cond evt="onClick" delay="0">
                    <p:tgtEl>
                      <p:spTgt spid="3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43" fill="hold">
                      <p:stCondLst>
                        <p:cond delay="0"/>
                      </p:stCondLst>
                      <p:childTnLst>
                        <p:par>
                          <p:cTn id="2144" fill="hold">
                            <p:stCondLst>
                              <p:cond delay="0"/>
                            </p:stCondLst>
                            <p:childTnLst>
                              <p:par>
                                <p:cTn id="21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9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2"/>
                  </p:tgtEl>
                </p:cond>
              </p:nextCondLst>
            </p:seq>
            <p:seq concurrent="1" nextAc="seek">
              <p:cTn id="2151" restart="whenNotActive" fill="hold" evtFilter="cancelBubble" nodeType="interactiveSeq">
                <p:stCondLst>
                  <p:cond evt="onClick" delay="0">
                    <p:tgtEl>
                      <p:spTgt spid="3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52" fill="hold">
                      <p:stCondLst>
                        <p:cond delay="0"/>
                      </p:stCondLst>
                      <p:childTnLst>
                        <p:par>
                          <p:cTn id="2153" fill="hold">
                            <p:stCondLst>
                              <p:cond delay="0"/>
                            </p:stCondLst>
                            <p:childTnLst>
                              <p:par>
                                <p:cTn id="21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6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8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3"/>
                  </p:tgtEl>
                </p:cond>
              </p:nextCondLst>
            </p:seq>
            <p:seq concurrent="1" nextAc="seek">
              <p:cTn id="2160" restart="whenNotActive" fill="hold" evtFilter="cancelBubble" nodeType="interactiveSeq">
                <p:stCondLst>
                  <p:cond evt="onClick" delay="0">
                    <p:tgtEl>
                      <p:spTgt spid="3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61" fill="hold">
                      <p:stCondLst>
                        <p:cond delay="0"/>
                      </p:stCondLst>
                      <p:childTnLst>
                        <p:par>
                          <p:cTn id="2162" fill="hold">
                            <p:stCondLst>
                              <p:cond delay="0"/>
                            </p:stCondLst>
                            <p:childTnLst>
                              <p:par>
                                <p:cTn id="21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5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4"/>
                  </p:tgtEl>
                </p:cond>
              </p:nextCondLst>
            </p:seq>
            <p:seq concurrent="1" nextAc="seek">
              <p:cTn id="2169" restart="whenNotActive" fill="hold" evtFilter="cancelBubble" nodeType="interactiveSeq">
                <p:stCondLst>
                  <p:cond evt="onClick" delay="0">
                    <p:tgtEl>
                      <p:spTgt spid="3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0" fill="hold">
                      <p:stCondLst>
                        <p:cond delay="0"/>
                      </p:stCondLst>
                      <p:childTnLst>
                        <p:par>
                          <p:cTn id="2171" fill="hold">
                            <p:stCondLst>
                              <p:cond delay="0"/>
                            </p:stCondLst>
                            <p:childTnLst>
                              <p:par>
                                <p:cTn id="21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4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6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5"/>
                  </p:tgtEl>
                </p:cond>
              </p:nextCondLst>
            </p:seq>
            <p:seq concurrent="1" nextAc="seek">
              <p:cTn id="2178" restart="whenNotActive" fill="hold" evtFilter="cancelBubble" nodeType="interactiveSeq">
                <p:stCondLst>
                  <p:cond evt="onClick" delay="0">
                    <p:tgtEl>
                      <p:spTgt spid="3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9" fill="hold">
                      <p:stCondLst>
                        <p:cond delay="0"/>
                      </p:stCondLst>
                      <p:childTnLst>
                        <p:par>
                          <p:cTn id="2180" fill="hold">
                            <p:stCondLst>
                              <p:cond delay="0"/>
                            </p:stCondLst>
                            <p:childTnLst>
                              <p:par>
                                <p:cTn id="21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3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5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6"/>
                  </p:tgtEl>
                </p:cond>
              </p:nextCondLst>
            </p:seq>
            <p:seq concurrent="1" nextAc="seek">
              <p:cTn id="2187" restart="whenNotActive" fill="hold" evtFilter="cancelBubble" nodeType="interactiveSeq">
                <p:stCondLst>
                  <p:cond evt="onClick" delay="0">
                    <p:tgtEl>
                      <p:spTgt spid="3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8" fill="hold">
                      <p:stCondLst>
                        <p:cond delay="0"/>
                      </p:stCondLst>
                      <p:childTnLst>
                        <p:par>
                          <p:cTn id="2189" fill="hold">
                            <p:stCondLst>
                              <p:cond delay="0"/>
                            </p:stCondLst>
                            <p:childTnLst>
                              <p:par>
                                <p:cTn id="21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2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4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6" fill="hold">
                            <p:stCondLst>
                              <p:cond delay="500"/>
                            </p:stCondLst>
                            <p:childTnLst>
                              <p:par>
                                <p:cTn id="219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7"/>
                  </p:tgtEl>
                </p:cond>
              </p:nextCondLst>
            </p:seq>
          </p:childTnLst>
        </p:cTn>
      </p:par>
    </p:tnLst>
    <p:bldLst>
      <p:bldP spid="321" grpId="0" animBg="1"/>
      <p:bldP spid="321" grpId="1" animBg="1"/>
      <p:bldP spid="379" grpId="0" animBg="1"/>
      <p:bldP spid="379" grpId="1" animBg="1"/>
      <p:bldP spid="380" grpId="0" animBg="1"/>
      <p:bldP spid="380" grpId="1" animBg="1"/>
      <p:bldP spid="381" grpId="0" animBg="1"/>
      <p:bldP spid="381" grpId="1" animBg="1"/>
      <p:bldP spid="382" grpId="0" animBg="1"/>
      <p:bldP spid="382" grpId="1" animBg="1"/>
      <p:bldP spid="383" grpId="0" animBg="1"/>
      <p:bldP spid="383" grpId="1" animBg="1"/>
      <p:bldP spid="384" grpId="0" animBg="1"/>
      <p:bldP spid="384" grpId="1" animBg="1"/>
      <p:bldP spid="385" grpId="0" animBg="1"/>
      <p:bldP spid="385" grpId="1" animBg="1"/>
      <p:bldP spid="386" grpId="0" animBg="1"/>
      <p:bldP spid="386" grpId="1" animBg="1"/>
      <p:bldP spid="387" grpId="0" animBg="1"/>
      <p:bldP spid="387" grpId="1" animBg="1"/>
      <p:bldP spid="388" grpId="0" animBg="1"/>
      <p:bldP spid="388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16578169" y="6771442"/>
          <a:ext cx="8778240" cy="164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30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4" name="Rounded Rectangle 43"/>
          <p:cNvSpPr/>
          <p:nvPr/>
        </p:nvSpPr>
        <p:spPr>
          <a:xfrm>
            <a:off x="16425772" y="6619044"/>
            <a:ext cx="7768264" cy="1828800"/>
          </a:xfrm>
          <a:prstGeom prst="roundRect">
            <a:avLst>
              <a:gd name="adj" fmla="val 1831"/>
            </a:avLst>
          </a:prstGeom>
          <a:solidFill>
            <a:srgbClr val="FFFFFF">
              <a:alpha val="40000"/>
            </a:srgbClr>
          </a:solidFill>
          <a:ln w="38100" cmpd="sng">
            <a:solidFill>
              <a:srgbClr val="FFFF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828800">
              <a:buClrTx/>
              <a:defRPr/>
            </a:pPr>
            <a:endParaRPr lang="en-US" sz="2100" kern="12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" name="Oval 3"/>
          <p:cNvSpPr>
            <a:spLocks noChangeAspect="1"/>
          </p:cNvSpPr>
          <p:nvPr/>
        </p:nvSpPr>
        <p:spPr>
          <a:xfrm>
            <a:off x="92932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A</a:t>
            </a:r>
          </a:p>
        </p:txBody>
      </p:sp>
      <p:sp>
        <p:nvSpPr>
          <p:cNvPr id="5" name="Oval 4"/>
          <p:cNvSpPr>
            <a:spLocks noChangeAspect="1"/>
          </p:cNvSpPr>
          <p:nvPr/>
        </p:nvSpPr>
        <p:spPr>
          <a:xfrm>
            <a:off x="103600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B</a:t>
            </a:r>
          </a:p>
        </p:txBody>
      </p:sp>
      <p:sp>
        <p:nvSpPr>
          <p:cNvPr id="6" name="Oval 5"/>
          <p:cNvSpPr>
            <a:spLocks noChangeAspect="1"/>
          </p:cNvSpPr>
          <p:nvPr/>
        </p:nvSpPr>
        <p:spPr>
          <a:xfrm>
            <a:off x="114268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dist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C</a:t>
            </a:r>
          </a:p>
        </p:txBody>
      </p:sp>
      <p:sp>
        <p:nvSpPr>
          <p:cNvPr id="7" name="Oval 6"/>
          <p:cNvSpPr>
            <a:spLocks noChangeAspect="1"/>
          </p:cNvSpPr>
          <p:nvPr/>
        </p:nvSpPr>
        <p:spPr>
          <a:xfrm>
            <a:off x="124936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D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>
          <a:xfrm>
            <a:off x="135604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E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>
          <a:xfrm>
            <a:off x="14627225" y="92106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F</a:t>
            </a:r>
          </a:p>
        </p:txBody>
      </p:sp>
      <p:sp>
        <p:nvSpPr>
          <p:cNvPr id="10" name="Oval 9"/>
          <p:cNvSpPr>
            <a:spLocks noChangeAspect="1"/>
          </p:cNvSpPr>
          <p:nvPr/>
        </p:nvSpPr>
        <p:spPr>
          <a:xfrm>
            <a:off x="156940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G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167608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H</a:t>
            </a:r>
          </a:p>
        </p:txBody>
      </p:sp>
      <p:sp>
        <p:nvSpPr>
          <p:cNvPr id="12" name="Oval 11"/>
          <p:cNvSpPr>
            <a:spLocks noChangeAspect="1"/>
          </p:cNvSpPr>
          <p:nvPr/>
        </p:nvSpPr>
        <p:spPr>
          <a:xfrm>
            <a:off x="178276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I</a:t>
            </a:r>
          </a:p>
        </p:txBody>
      </p:sp>
      <p:sp>
        <p:nvSpPr>
          <p:cNvPr id="13" name="Oval 12"/>
          <p:cNvSpPr>
            <a:spLocks noChangeAspect="1"/>
          </p:cNvSpPr>
          <p:nvPr/>
        </p:nvSpPr>
        <p:spPr>
          <a:xfrm>
            <a:off x="188944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J</a:t>
            </a:r>
          </a:p>
        </p:txBody>
      </p:sp>
      <p:sp>
        <p:nvSpPr>
          <p:cNvPr id="14" name="Oval 13"/>
          <p:cNvSpPr>
            <a:spLocks noChangeAspect="1"/>
          </p:cNvSpPr>
          <p:nvPr/>
        </p:nvSpPr>
        <p:spPr>
          <a:xfrm>
            <a:off x="19952079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K</a:t>
            </a:r>
          </a:p>
        </p:txBody>
      </p:sp>
      <p:sp>
        <p:nvSpPr>
          <p:cNvPr id="16" name="Oval 15"/>
          <p:cNvSpPr>
            <a:spLocks noChangeAspect="1"/>
          </p:cNvSpPr>
          <p:nvPr/>
        </p:nvSpPr>
        <p:spPr>
          <a:xfrm>
            <a:off x="9293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L</a:t>
            </a:r>
          </a:p>
        </p:txBody>
      </p:sp>
      <p:sp>
        <p:nvSpPr>
          <p:cNvPr id="17" name="Oval 16"/>
          <p:cNvSpPr>
            <a:spLocks noChangeAspect="1"/>
          </p:cNvSpPr>
          <p:nvPr/>
        </p:nvSpPr>
        <p:spPr>
          <a:xfrm>
            <a:off x="10360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M</a:t>
            </a:r>
          </a:p>
        </p:txBody>
      </p:sp>
      <p:sp>
        <p:nvSpPr>
          <p:cNvPr id="18" name="Oval 17"/>
          <p:cNvSpPr>
            <a:spLocks noChangeAspect="1"/>
          </p:cNvSpPr>
          <p:nvPr/>
        </p:nvSpPr>
        <p:spPr>
          <a:xfrm>
            <a:off x="11426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N</a:t>
            </a: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12493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O</a:t>
            </a: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13560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P</a:t>
            </a:r>
          </a:p>
        </p:txBody>
      </p:sp>
      <p:sp>
        <p:nvSpPr>
          <p:cNvPr id="21" name="Oval 20"/>
          <p:cNvSpPr>
            <a:spLocks noChangeAspect="1"/>
          </p:cNvSpPr>
          <p:nvPr/>
        </p:nvSpPr>
        <p:spPr>
          <a:xfrm>
            <a:off x="14627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Q</a:t>
            </a: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15694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R</a:t>
            </a:r>
          </a:p>
        </p:txBody>
      </p:sp>
      <p:sp>
        <p:nvSpPr>
          <p:cNvPr id="23" name="Oval 22"/>
          <p:cNvSpPr>
            <a:spLocks noChangeAspect="1"/>
          </p:cNvSpPr>
          <p:nvPr/>
        </p:nvSpPr>
        <p:spPr>
          <a:xfrm>
            <a:off x="16760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S</a:t>
            </a:r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17827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T</a:t>
            </a:r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18894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U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>
          <a:xfrm>
            <a:off x="19961225" y="1070632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V</a:t>
            </a: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92932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187200" rIns="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W</a:t>
            </a:r>
          </a:p>
        </p:txBody>
      </p:sp>
      <p:sp>
        <p:nvSpPr>
          <p:cNvPr id="28" name="Oval 27"/>
          <p:cNvSpPr>
            <a:spLocks noChangeAspect="1"/>
          </p:cNvSpPr>
          <p:nvPr/>
        </p:nvSpPr>
        <p:spPr>
          <a:xfrm>
            <a:off x="103600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X</a:t>
            </a:r>
          </a:p>
        </p:txBody>
      </p:sp>
      <p:sp>
        <p:nvSpPr>
          <p:cNvPr id="29" name="Oval 28"/>
          <p:cNvSpPr>
            <a:spLocks noChangeAspect="1"/>
          </p:cNvSpPr>
          <p:nvPr/>
        </p:nvSpPr>
        <p:spPr>
          <a:xfrm>
            <a:off x="114268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07857" y="383193"/>
            <a:ext cx="17459432" cy="9787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1828800">
              <a:lnSpc>
                <a:spcPct val="90000"/>
              </a:lnSpc>
              <a:buClrTx/>
              <a:defRPr/>
            </a:pPr>
            <a:r>
              <a:rPr lang="en-US" sz="6400" kern="1200" dirty="0">
                <a:ln w="3175" cmpd="sng">
                  <a:solidFill>
                    <a:prstClr val="black"/>
                  </a:solidFill>
                </a:ln>
                <a:solidFill>
                  <a:prstClr val="black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Guess the word</a:t>
            </a:r>
            <a:endParaRPr lang="en-US" sz="7200" kern="1200" dirty="0">
              <a:ln w="3175" cmpd="sng">
                <a:solidFill>
                  <a:prstClr val="black"/>
                </a:solidFill>
              </a:ln>
              <a:solidFill>
                <a:prstClr val="black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Black"/>
              <a:ea typeface="+mn-ea"/>
              <a:cs typeface="Arial Black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-3959558" y="-10858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014988" y="-11223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0210468" y="-11150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048679" y="-11117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59" name="Rectangle 58"/>
          <p:cNvSpPr/>
          <p:nvPr/>
        </p:nvSpPr>
        <p:spPr>
          <a:xfrm>
            <a:off x="27365584" y="-6467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60" name="Rectangle 59"/>
          <p:cNvSpPr/>
          <p:nvPr/>
        </p:nvSpPr>
        <p:spPr>
          <a:xfrm>
            <a:off x="20696609" y="-5977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61" name="Rectangle 60"/>
          <p:cNvSpPr/>
          <p:nvPr/>
        </p:nvSpPr>
        <p:spPr>
          <a:xfrm>
            <a:off x="17157959" y="-5983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62" name="Rectangle 61"/>
          <p:cNvSpPr/>
          <p:nvPr/>
        </p:nvSpPr>
        <p:spPr>
          <a:xfrm>
            <a:off x="8970775" y="-6162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3678913" y="-6086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64" name="Rectangle 63"/>
          <p:cNvSpPr/>
          <p:nvPr/>
        </p:nvSpPr>
        <p:spPr>
          <a:xfrm>
            <a:off x="4891558" y="-5853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801101" y="-5853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66" name="Rectangle 65"/>
          <p:cNvSpPr/>
          <p:nvPr/>
        </p:nvSpPr>
        <p:spPr>
          <a:xfrm>
            <a:off x="-3487240" y="-5792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67" name="Rectangle 66"/>
          <p:cNvSpPr/>
          <p:nvPr/>
        </p:nvSpPr>
        <p:spPr>
          <a:xfrm>
            <a:off x="-6586189" y="-5810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68" name="Rectangle 67"/>
          <p:cNvSpPr/>
          <p:nvPr/>
        </p:nvSpPr>
        <p:spPr>
          <a:xfrm>
            <a:off x="-9407998" y="-5829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69" name="Rectangle 68"/>
          <p:cNvSpPr/>
          <p:nvPr/>
        </p:nvSpPr>
        <p:spPr>
          <a:xfrm>
            <a:off x="16981285" y="-11178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3554656" y="-11223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15" name="Oval 14"/>
          <p:cNvSpPr>
            <a:spLocks noChangeAspect="1"/>
          </p:cNvSpPr>
          <p:nvPr/>
        </p:nvSpPr>
        <p:spPr>
          <a:xfrm>
            <a:off x="124936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Z</a:t>
            </a:r>
          </a:p>
        </p:txBody>
      </p:sp>
      <p:sp>
        <p:nvSpPr>
          <p:cNvPr id="71" name="Rectangle 70"/>
          <p:cNvSpPr/>
          <p:nvPr/>
        </p:nvSpPr>
        <p:spPr>
          <a:xfrm>
            <a:off x="-11429345" y="-15609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2" name="Rectangle 71"/>
          <p:cNvSpPr/>
          <p:nvPr/>
        </p:nvSpPr>
        <p:spPr>
          <a:xfrm>
            <a:off x="-11124545" y="-15304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3" name="Rectangle 72"/>
          <p:cNvSpPr/>
          <p:nvPr/>
        </p:nvSpPr>
        <p:spPr>
          <a:xfrm>
            <a:off x="-10819745" y="-14999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4" name="Rectangle 73"/>
          <p:cNvSpPr/>
          <p:nvPr/>
        </p:nvSpPr>
        <p:spPr>
          <a:xfrm>
            <a:off x="-10514945" y="-146946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5" name="Rectangle 74"/>
          <p:cNvSpPr/>
          <p:nvPr/>
        </p:nvSpPr>
        <p:spPr>
          <a:xfrm>
            <a:off x="-10210145" y="-143898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6" name="Rectangle 75"/>
          <p:cNvSpPr/>
          <p:nvPr/>
        </p:nvSpPr>
        <p:spPr>
          <a:xfrm>
            <a:off x="-9905345" y="-14085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7" name="Rectangle 76"/>
          <p:cNvSpPr/>
          <p:nvPr/>
        </p:nvSpPr>
        <p:spPr>
          <a:xfrm>
            <a:off x="-9600579" y="-13780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8" name="Rectangle 77"/>
          <p:cNvSpPr/>
          <p:nvPr/>
        </p:nvSpPr>
        <p:spPr>
          <a:xfrm>
            <a:off x="-9295779" y="-13475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-8990979" y="-1305634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80" name="Rectangle 79"/>
          <p:cNvSpPr/>
          <p:nvPr/>
        </p:nvSpPr>
        <p:spPr>
          <a:xfrm>
            <a:off x="-7168351" y="-15910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2" name="Rectangle 81"/>
          <p:cNvSpPr/>
          <p:nvPr/>
        </p:nvSpPr>
        <p:spPr>
          <a:xfrm>
            <a:off x="-6863551" y="-15605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-6558751" y="-15301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4" name="Rectangle 83"/>
          <p:cNvSpPr/>
          <p:nvPr/>
        </p:nvSpPr>
        <p:spPr>
          <a:xfrm>
            <a:off x="-6253951" y="-14996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5" name="Rectangle 84"/>
          <p:cNvSpPr/>
          <p:nvPr/>
        </p:nvSpPr>
        <p:spPr>
          <a:xfrm>
            <a:off x="-5949151" y="-146914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6" name="Rectangle 85"/>
          <p:cNvSpPr/>
          <p:nvPr/>
        </p:nvSpPr>
        <p:spPr>
          <a:xfrm>
            <a:off x="-5644351" y="-14386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7" name="Rectangle 86"/>
          <p:cNvSpPr/>
          <p:nvPr/>
        </p:nvSpPr>
        <p:spPr>
          <a:xfrm>
            <a:off x="-5339551" y="-14081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-5034785" y="-13777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-4729985" y="-13472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90" name="Rectangle 89"/>
          <p:cNvSpPr/>
          <p:nvPr/>
        </p:nvSpPr>
        <p:spPr>
          <a:xfrm>
            <a:off x="-3746211" y="-15982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-3441411" y="-15678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2" name="Rectangle 91"/>
          <p:cNvSpPr/>
          <p:nvPr/>
        </p:nvSpPr>
        <p:spPr>
          <a:xfrm>
            <a:off x="-3136611" y="-15373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3" name="Rectangle 92"/>
          <p:cNvSpPr/>
          <p:nvPr/>
        </p:nvSpPr>
        <p:spPr>
          <a:xfrm>
            <a:off x="-2831811" y="-15068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4" name="Rectangle 93"/>
          <p:cNvSpPr/>
          <p:nvPr/>
        </p:nvSpPr>
        <p:spPr>
          <a:xfrm>
            <a:off x="-2527011" y="-147637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5" name="Rectangle 94"/>
          <p:cNvSpPr/>
          <p:nvPr/>
        </p:nvSpPr>
        <p:spPr>
          <a:xfrm>
            <a:off x="-2222211" y="-14458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6" name="Rectangle 95"/>
          <p:cNvSpPr/>
          <p:nvPr/>
        </p:nvSpPr>
        <p:spPr>
          <a:xfrm>
            <a:off x="-1917411" y="-14154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7" name="Rectangle 96"/>
          <p:cNvSpPr/>
          <p:nvPr/>
        </p:nvSpPr>
        <p:spPr>
          <a:xfrm>
            <a:off x="-1612645" y="-13849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736981" y="-13544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9" name="Rectangle 98"/>
          <p:cNvSpPr/>
          <p:nvPr/>
        </p:nvSpPr>
        <p:spPr>
          <a:xfrm>
            <a:off x="2243359" y="-16098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2548159" y="-15793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2852959" y="-15488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3157759" y="-15183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3" name="Rectangle 102"/>
          <p:cNvSpPr/>
          <p:nvPr/>
        </p:nvSpPr>
        <p:spPr>
          <a:xfrm>
            <a:off x="3462559" y="-148791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767359" y="-14574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4072159" y="-14269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376959" y="-13964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4681725" y="-13659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8794530" y="-16268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099330" y="-15964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404130" y="-15659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708930" y="-15354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10013730" y="-15049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0318530" y="-14744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10623330" y="-14440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10928130" y="-14135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11232930" y="-13830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11537730" y="-13525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12664400" y="-16432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8" name="Rectangle 127"/>
          <p:cNvSpPr/>
          <p:nvPr/>
        </p:nvSpPr>
        <p:spPr>
          <a:xfrm>
            <a:off x="12969200" y="-16127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13274000" y="-15822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3578800" y="-15517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13883600" y="-152128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14188400" y="-14908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4493200" y="-14603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14798000" y="-14298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15102800" y="-13993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5845362" y="-16554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16150162" y="-16250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16454962" y="-15945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0" name="Rectangle 139"/>
          <p:cNvSpPr/>
          <p:nvPr/>
        </p:nvSpPr>
        <p:spPr>
          <a:xfrm>
            <a:off x="16759762" y="-15640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17064562" y="-153356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17369362" y="-15030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17674162" y="-14726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4" name="Rectangle 143"/>
          <p:cNvSpPr/>
          <p:nvPr/>
        </p:nvSpPr>
        <p:spPr>
          <a:xfrm>
            <a:off x="17978962" y="-14421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8283762" y="-14116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6" name="Rectangle 145"/>
          <p:cNvSpPr/>
          <p:nvPr/>
        </p:nvSpPr>
        <p:spPr>
          <a:xfrm>
            <a:off x="-9039321" y="-10743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7" name="Rectangle 146"/>
          <p:cNvSpPr/>
          <p:nvPr/>
        </p:nvSpPr>
        <p:spPr>
          <a:xfrm>
            <a:off x="-8734521" y="-10438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-8429721" y="-10134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9" name="Rectangle 148"/>
          <p:cNvSpPr/>
          <p:nvPr/>
        </p:nvSpPr>
        <p:spPr>
          <a:xfrm>
            <a:off x="-8124921" y="-9829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0" name="Rectangle 149"/>
          <p:cNvSpPr/>
          <p:nvPr/>
        </p:nvSpPr>
        <p:spPr>
          <a:xfrm>
            <a:off x="-7820121" y="-9524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1" name="Rectangle 150"/>
          <p:cNvSpPr/>
          <p:nvPr/>
        </p:nvSpPr>
        <p:spPr>
          <a:xfrm>
            <a:off x="-7515321" y="-9219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2" name="Rectangle 151"/>
          <p:cNvSpPr/>
          <p:nvPr/>
        </p:nvSpPr>
        <p:spPr>
          <a:xfrm>
            <a:off x="-7210521" y="-8914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3" name="Rectangle 152"/>
          <p:cNvSpPr/>
          <p:nvPr/>
        </p:nvSpPr>
        <p:spPr>
          <a:xfrm>
            <a:off x="-6905721" y="-8610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4" name="Rectangle 153"/>
          <p:cNvSpPr/>
          <p:nvPr/>
        </p:nvSpPr>
        <p:spPr>
          <a:xfrm>
            <a:off x="-6600921" y="-8305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5" name="Rectangle 154"/>
          <p:cNvSpPr/>
          <p:nvPr/>
        </p:nvSpPr>
        <p:spPr>
          <a:xfrm>
            <a:off x="-6296121" y="-8000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-6667116" y="-10744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7" name="Rectangle 156"/>
          <p:cNvSpPr/>
          <p:nvPr/>
        </p:nvSpPr>
        <p:spPr>
          <a:xfrm>
            <a:off x="-6362316" y="-10439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-6057516" y="-10134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-5752716" y="-9829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-5447916" y="-9524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-5143116" y="-9220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2" name="Rectangle 161"/>
          <p:cNvSpPr/>
          <p:nvPr/>
        </p:nvSpPr>
        <p:spPr>
          <a:xfrm>
            <a:off x="-4838316" y="-8915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3" name="Rectangle 162"/>
          <p:cNvSpPr/>
          <p:nvPr/>
        </p:nvSpPr>
        <p:spPr>
          <a:xfrm>
            <a:off x="-4533516" y="-8610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-4228716" y="-8305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-3923916" y="-8000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6" name="Rectangle 165"/>
          <p:cNvSpPr/>
          <p:nvPr/>
        </p:nvSpPr>
        <p:spPr>
          <a:xfrm>
            <a:off x="-3654758" y="-10553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7" name="Rectangle 166"/>
          <p:cNvSpPr/>
          <p:nvPr/>
        </p:nvSpPr>
        <p:spPr>
          <a:xfrm>
            <a:off x="-3349958" y="-10249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-3045158" y="-9944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9" name="Rectangle 168"/>
          <p:cNvSpPr/>
          <p:nvPr/>
        </p:nvSpPr>
        <p:spPr>
          <a:xfrm>
            <a:off x="-2740358" y="-9639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-2435558" y="-9334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-2130758" y="-9029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-1825958" y="-8725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3" name="Rectangle 172"/>
          <p:cNvSpPr/>
          <p:nvPr/>
        </p:nvSpPr>
        <p:spPr>
          <a:xfrm>
            <a:off x="1523668" y="-8420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1828468" y="-8115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2319788" y="-10918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2624588" y="-10613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2929388" y="-10308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3234188" y="-10003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538988" y="-9699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843788" y="-9394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4148588" y="-9089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4453388" y="-8784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18275316" y="6907666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4" name="Rectangle 183"/>
          <p:cNvSpPr/>
          <p:nvPr/>
        </p:nvSpPr>
        <p:spPr>
          <a:xfrm>
            <a:off x="6353479" y="-10812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6658279" y="-10507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6" name="Rectangle 185"/>
          <p:cNvSpPr/>
          <p:nvPr/>
        </p:nvSpPr>
        <p:spPr>
          <a:xfrm>
            <a:off x="6963079" y="-10202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267879" y="-9898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7572679" y="-9593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9" name="Rectangle 188"/>
          <p:cNvSpPr/>
          <p:nvPr/>
        </p:nvSpPr>
        <p:spPr>
          <a:xfrm>
            <a:off x="7877479" y="-9288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0" name="Rectangle 189"/>
          <p:cNvSpPr/>
          <p:nvPr/>
        </p:nvSpPr>
        <p:spPr>
          <a:xfrm>
            <a:off x="8182279" y="-8983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8487079" y="-8678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2" name="Rectangle 191"/>
          <p:cNvSpPr/>
          <p:nvPr/>
        </p:nvSpPr>
        <p:spPr>
          <a:xfrm>
            <a:off x="8697691" y="-8364968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3" name="Rectangle 192"/>
          <p:cNvSpPr/>
          <p:nvPr/>
        </p:nvSpPr>
        <p:spPr>
          <a:xfrm>
            <a:off x="10515268" y="-10846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4" name="Rectangle 193"/>
          <p:cNvSpPr/>
          <p:nvPr/>
        </p:nvSpPr>
        <p:spPr>
          <a:xfrm>
            <a:off x="10820068" y="-10541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5" name="Rectangle 194"/>
          <p:cNvSpPr/>
          <p:nvPr/>
        </p:nvSpPr>
        <p:spPr>
          <a:xfrm>
            <a:off x="11124868" y="-10236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6" name="Rectangle 195"/>
          <p:cNvSpPr/>
          <p:nvPr/>
        </p:nvSpPr>
        <p:spPr>
          <a:xfrm>
            <a:off x="11429668" y="-9931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7" name="Rectangle 196"/>
          <p:cNvSpPr/>
          <p:nvPr/>
        </p:nvSpPr>
        <p:spPr>
          <a:xfrm>
            <a:off x="11734468" y="-9626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8" name="Rectangle 197"/>
          <p:cNvSpPr/>
          <p:nvPr/>
        </p:nvSpPr>
        <p:spPr>
          <a:xfrm>
            <a:off x="12039268" y="-9322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9" name="Rectangle 198"/>
          <p:cNvSpPr/>
          <p:nvPr/>
        </p:nvSpPr>
        <p:spPr>
          <a:xfrm>
            <a:off x="12344068" y="-9017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12648868" y="-8712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1" name="Rectangle 200"/>
          <p:cNvSpPr/>
          <p:nvPr/>
        </p:nvSpPr>
        <p:spPr>
          <a:xfrm>
            <a:off x="12953668" y="-8407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13859456" y="-10918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14164256" y="-10613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14469056" y="-10308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5" name="Rectangle 204"/>
          <p:cNvSpPr/>
          <p:nvPr/>
        </p:nvSpPr>
        <p:spPr>
          <a:xfrm>
            <a:off x="14773856" y="-10003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6" name="Rectangle 205"/>
          <p:cNvSpPr/>
          <p:nvPr/>
        </p:nvSpPr>
        <p:spPr>
          <a:xfrm>
            <a:off x="15078656" y="-9699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7" name="Rectangle 206"/>
          <p:cNvSpPr/>
          <p:nvPr/>
        </p:nvSpPr>
        <p:spPr>
          <a:xfrm>
            <a:off x="15383456" y="-9394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15688256" y="-9089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9" name="Rectangle 208"/>
          <p:cNvSpPr/>
          <p:nvPr/>
        </p:nvSpPr>
        <p:spPr>
          <a:xfrm>
            <a:off x="21145779" y="690766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0" name="Rectangle 209"/>
          <p:cNvSpPr/>
          <p:nvPr/>
        </p:nvSpPr>
        <p:spPr>
          <a:xfrm>
            <a:off x="19670646" y="689911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1" name="Rectangle 210"/>
          <p:cNvSpPr/>
          <p:nvPr/>
        </p:nvSpPr>
        <p:spPr>
          <a:xfrm>
            <a:off x="17286085" y="-10874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2" name="Rectangle 211"/>
          <p:cNvSpPr/>
          <p:nvPr/>
        </p:nvSpPr>
        <p:spPr>
          <a:xfrm>
            <a:off x="17590885" y="-10569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3" name="Rectangle 212"/>
          <p:cNvSpPr/>
          <p:nvPr/>
        </p:nvSpPr>
        <p:spPr>
          <a:xfrm>
            <a:off x="17895685" y="-10264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4" name="Rectangle 213"/>
          <p:cNvSpPr/>
          <p:nvPr/>
        </p:nvSpPr>
        <p:spPr>
          <a:xfrm>
            <a:off x="18200485" y="-9959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5" name="Rectangle 214"/>
          <p:cNvSpPr/>
          <p:nvPr/>
        </p:nvSpPr>
        <p:spPr>
          <a:xfrm>
            <a:off x="18505285" y="-9654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6" name="Rectangle 215"/>
          <p:cNvSpPr/>
          <p:nvPr/>
        </p:nvSpPr>
        <p:spPr>
          <a:xfrm>
            <a:off x="18810085" y="-9350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7" name="Rectangle 216"/>
          <p:cNvSpPr/>
          <p:nvPr/>
        </p:nvSpPr>
        <p:spPr>
          <a:xfrm>
            <a:off x="19114885" y="-9045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19419685" y="-8740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9" name="Rectangle 218"/>
          <p:cNvSpPr/>
          <p:nvPr/>
        </p:nvSpPr>
        <p:spPr>
          <a:xfrm>
            <a:off x="19724485" y="-844373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20" name="Rectangle 219"/>
          <p:cNvSpPr/>
          <p:nvPr/>
        </p:nvSpPr>
        <p:spPr>
          <a:xfrm>
            <a:off x="-9103198" y="-5525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1" name="Rectangle 220"/>
          <p:cNvSpPr/>
          <p:nvPr/>
        </p:nvSpPr>
        <p:spPr>
          <a:xfrm>
            <a:off x="-8798398" y="-5220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2" name="Rectangle 221"/>
          <p:cNvSpPr/>
          <p:nvPr/>
        </p:nvSpPr>
        <p:spPr>
          <a:xfrm>
            <a:off x="-8493598" y="-4915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-8188798" y="-4610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4" name="Rectangle 223"/>
          <p:cNvSpPr/>
          <p:nvPr/>
        </p:nvSpPr>
        <p:spPr>
          <a:xfrm>
            <a:off x="-7883998" y="-4305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5" name="Rectangle 224"/>
          <p:cNvSpPr/>
          <p:nvPr/>
        </p:nvSpPr>
        <p:spPr>
          <a:xfrm>
            <a:off x="-7579198" y="-4001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-7274398" y="-3696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-6969598" y="-3391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8" name="Rectangle 227"/>
          <p:cNvSpPr/>
          <p:nvPr/>
        </p:nvSpPr>
        <p:spPr>
          <a:xfrm>
            <a:off x="-6664798" y="-3086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9" name="Rectangle 228"/>
          <p:cNvSpPr/>
          <p:nvPr/>
        </p:nvSpPr>
        <p:spPr>
          <a:xfrm>
            <a:off x="-6281389" y="-5506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0" name="Rectangle 229"/>
          <p:cNvSpPr/>
          <p:nvPr/>
        </p:nvSpPr>
        <p:spPr>
          <a:xfrm>
            <a:off x="-5976589" y="-5201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1" name="Rectangle 230"/>
          <p:cNvSpPr/>
          <p:nvPr/>
        </p:nvSpPr>
        <p:spPr>
          <a:xfrm>
            <a:off x="-5671789" y="-4896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2" name="Rectangle 231"/>
          <p:cNvSpPr/>
          <p:nvPr/>
        </p:nvSpPr>
        <p:spPr>
          <a:xfrm>
            <a:off x="-5366989" y="-4591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3" name="Rectangle 232"/>
          <p:cNvSpPr/>
          <p:nvPr/>
        </p:nvSpPr>
        <p:spPr>
          <a:xfrm>
            <a:off x="-5062189" y="-4286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4" name="Rectangle 233"/>
          <p:cNvSpPr/>
          <p:nvPr/>
        </p:nvSpPr>
        <p:spPr>
          <a:xfrm>
            <a:off x="-4757389" y="-3982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-4452589" y="-3677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6" name="Rectangle 235"/>
          <p:cNvSpPr/>
          <p:nvPr/>
        </p:nvSpPr>
        <p:spPr>
          <a:xfrm>
            <a:off x="-4147789" y="-3372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7" name="Rectangle 236"/>
          <p:cNvSpPr/>
          <p:nvPr/>
        </p:nvSpPr>
        <p:spPr>
          <a:xfrm>
            <a:off x="-3842989" y="-3067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-3182440" y="-5487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39" name="Rectangle 238"/>
          <p:cNvSpPr/>
          <p:nvPr/>
        </p:nvSpPr>
        <p:spPr>
          <a:xfrm>
            <a:off x="-2877640" y="-5182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0" name="Rectangle 239"/>
          <p:cNvSpPr/>
          <p:nvPr/>
        </p:nvSpPr>
        <p:spPr>
          <a:xfrm>
            <a:off x="-2572840" y="-4877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-2268040" y="-4572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2" name="Rectangle 241"/>
          <p:cNvSpPr/>
          <p:nvPr/>
        </p:nvSpPr>
        <p:spPr>
          <a:xfrm>
            <a:off x="-1963240" y="-4268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3" name="Rectangle 242"/>
          <p:cNvSpPr/>
          <p:nvPr/>
        </p:nvSpPr>
        <p:spPr>
          <a:xfrm>
            <a:off x="-1658440" y="-3963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4" name="Rectangle 243"/>
          <p:cNvSpPr/>
          <p:nvPr/>
        </p:nvSpPr>
        <p:spPr>
          <a:xfrm>
            <a:off x="1691185" y="-3658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5" name="Rectangle 244"/>
          <p:cNvSpPr/>
          <p:nvPr/>
        </p:nvSpPr>
        <p:spPr>
          <a:xfrm>
            <a:off x="1995985" y="-3353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6" name="Rectangle 245"/>
          <p:cNvSpPr/>
          <p:nvPr/>
        </p:nvSpPr>
        <p:spPr>
          <a:xfrm>
            <a:off x="-1085118" y="-3725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8" name="Rectangle 247"/>
          <p:cNvSpPr/>
          <p:nvPr/>
        </p:nvSpPr>
        <p:spPr>
          <a:xfrm>
            <a:off x="2105901" y="-5548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49" name="Rectangle 248"/>
          <p:cNvSpPr/>
          <p:nvPr/>
        </p:nvSpPr>
        <p:spPr>
          <a:xfrm>
            <a:off x="2410701" y="-5243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0" name="Rectangle 249"/>
          <p:cNvSpPr/>
          <p:nvPr/>
        </p:nvSpPr>
        <p:spPr>
          <a:xfrm>
            <a:off x="2715501" y="-4938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3020301" y="-4634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2" name="Rectangle 251"/>
          <p:cNvSpPr/>
          <p:nvPr/>
        </p:nvSpPr>
        <p:spPr>
          <a:xfrm>
            <a:off x="3325101" y="-4329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3" name="Rectangle 252"/>
          <p:cNvSpPr/>
          <p:nvPr/>
        </p:nvSpPr>
        <p:spPr>
          <a:xfrm>
            <a:off x="3629901" y="-4024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4" name="Rectangle 253"/>
          <p:cNvSpPr/>
          <p:nvPr/>
        </p:nvSpPr>
        <p:spPr>
          <a:xfrm>
            <a:off x="3934701" y="-3719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5" name="Rectangle 254"/>
          <p:cNvSpPr/>
          <p:nvPr/>
        </p:nvSpPr>
        <p:spPr>
          <a:xfrm>
            <a:off x="4239501" y="-3414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4544301" y="-3110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7" name="Rectangle 256"/>
          <p:cNvSpPr/>
          <p:nvPr/>
        </p:nvSpPr>
        <p:spPr>
          <a:xfrm>
            <a:off x="5196358" y="-5548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8" name="Rectangle 257"/>
          <p:cNvSpPr/>
          <p:nvPr/>
        </p:nvSpPr>
        <p:spPr>
          <a:xfrm>
            <a:off x="5501158" y="-5243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9" name="Rectangle 258"/>
          <p:cNvSpPr/>
          <p:nvPr/>
        </p:nvSpPr>
        <p:spPr>
          <a:xfrm>
            <a:off x="5805958" y="-49388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0" name="Rectangle 259"/>
          <p:cNvSpPr/>
          <p:nvPr/>
        </p:nvSpPr>
        <p:spPr>
          <a:xfrm>
            <a:off x="6110758" y="-46340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1" name="Rectangle 260"/>
          <p:cNvSpPr/>
          <p:nvPr/>
        </p:nvSpPr>
        <p:spPr>
          <a:xfrm>
            <a:off x="6415558" y="-4329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2" name="Rectangle 261"/>
          <p:cNvSpPr/>
          <p:nvPr/>
        </p:nvSpPr>
        <p:spPr>
          <a:xfrm>
            <a:off x="6720358" y="-4024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3" name="Rectangle 262"/>
          <p:cNvSpPr/>
          <p:nvPr/>
        </p:nvSpPr>
        <p:spPr>
          <a:xfrm>
            <a:off x="7025158" y="-3719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4" name="Rectangle 263"/>
          <p:cNvSpPr/>
          <p:nvPr/>
        </p:nvSpPr>
        <p:spPr>
          <a:xfrm>
            <a:off x="7733077" y="-3445383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9275575" y="-5857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9580375" y="-5553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8" name="Rectangle 267"/>
          <p:cNvSpPr/>
          <p:nvPr/>
        </p:nvSpPr>
        <p:spPr>
          <a:xfrm>
            <a:off x="9885175" y="-5248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9" name="Rectangle 268"/>
          <p:cNvSpPr/>
          <p:nvPr/>
        </p:nvSpPr>
        <p:spPr>
          <a:xfrm>
            <a:off x="10189975" y="-4943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10494775" y="-4638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10799575" y="-4333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2" name="Rectangle 271"/>
          <p:cNvSpPr/>
          <p:nvPr/>
        </p:nvSpPr>
        <p:spPr>
          <a:xfrm>
            <a:off x="11104375" y="-4029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3" name="Rectangle 272"/>
          <p:cNvSpPr/>
          <p:nvPr/>
        </p:nvSpPr>
        <p:spPr>
          <a:xfrm>
            <a:off x="11409175" y="-3724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4" name="Rectangle 273"/>
          <p:cNvSpPr/>
          <p:nvPr/>
        </p:nvSpPr>
        <p:spPr>
          <a:xfrm>
            <a:off x="11713975" y="-3419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5" name="Rectangle 274"/>
          <p:cNvSpPr/>
          <p:nvPr/>
        </p:nvSpPr>
        <p:spPr>
          <a:xfrm>
            <a:off x="12890759" y="-5781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6" name="Rectangle 275"/>
          <p:cNvSpPr/>
          <p:nvPr/>
        </p:nvSpPr>
        <p:spPr>
          <a:xfrm>
            <a:off x="13195559" y="-5476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7" name="Rectangle 276"/>
          <p:cNvSpPr/>
          <p:nvPr/>
        </p:nvSpPr>
        <p:spPr>
          <a:xfrm>
            <a:off x="13500359" y="-5171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8" name="Rectangle 277"/>
          <p:cNvSpPr/>
          <p:nvPr/>
        </p:nvSpPr>
        <p:spPr>
          <a:xfrm>
            <a:off x="13805159" y="-4866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9" name="Rectangle 278"/>
          <p:cNvSpPr/>
          <p:nvPr/>
        </p:nvSpPr>
        <p:spPr>
          <a:xfrm>
            <a:off x="14109959" y="-4562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0" name="Rectangle 279"/>
          <p:cNvSpPr/>
          <p:nvPr/>
        </p:nvSpPr>
        <p:spPr>
          <a:xfrm>
            <a:off x="14414759" y="-4257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1" name="Rectangle 280"/>
          <p:cNvSpPr/>
          <p:nvPr/>
        </p:nvSpPr>
        <p:spPr>
          <a:xfrm>
            <a:off x="14719559" y="-3952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2" name="Rectangle 281"/>
          <p:cNvSpPr/>
          <p:nvPr/>
        </p:nvSpPr>
        <p:spPr>
          <a:xfrm>
            <a:off x="15024359" y="-3647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3" name="Rectangle 282"/>
          <p:cNvSpPr/>
          <p:nvPr/>
        </p:nvSpPr>
        <p:spPr>
          <a:xfrm>
            <a:off x="14414759" y="-3342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16369805" y="-5678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16674605" y="-5374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16979405" y="-5069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7" name="Rectangle 286"/>
          <p:cNvSpPr/>
          <p:nvPr/>
        </p:nvSpPr>
        <p:spPr>
          <a:xfrm>
            <a:off x="17284205" y="-4764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8" name="Rectangle 287"/>
          <p:cNvSpPr/>
          <p:nvPr/>
        </p:nvSpPr>
        <p:spPr>
          <a:xfrm>
            <a:off x="17589005" y="-4459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9" name="Rectangle 288"/>
          <p:cNvSpPr/>
          <p:nvPr/>
        </p:nvSpPr>
        <p:spPr>
          <a:xfrm>
            <a:off x="17893805" y="-4154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0" name="Rectangle 289"/>
          <p:cNvSpPr/>
          <p:nvPr/>
        </p:nvSpPr>
        <p:spPr>
          <a:xfrm>
            <a:off x="18198605" y="-3850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1" name="Rectangle 290"/>
          <p:cNvSpPr/>
          <p:nvPr/>
        </p:nvSpPr>
        <p:spPr>
          <a:xfrm>
            <a:off x="18503405" y="-3545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2" name="Rectangle 291"/>
          <p:cNvSpPr/>
          <p:nvPr/>
        </p:nvSpPr>
        <p:spPr>
          <a:xfrm>
            <a:off x="18808205" y="-3240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3" name="Rectangle 292"/>
          <p:cNvSpPr/>
          <p:nvPr/>
        </p:nvSpPr>
        <p:spPr>
          <a:xfrm>
            <a:off x="19110045" y="-303402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4" name="Rectangle 293"/>
          <p:cNvSpPr/>
          <p:nvPr/>
        </p:nvSpPr>
        <p:spPr>
          <a:xfrm>
            <a:off x="19908455" y="-5672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5" name="Rectangle 294"/>
          <p:cNvSpPr/>
          <p:nvPr/>
        </p:nvSpPr>
        <p:spPr>
          <a:xfrm>
            <a:off x="20213255" y="-5368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6" name="Rectangle 295"/>
          <p:cNvSpPr/>
          <p:nvPr/>
        </p:nvSpPr>
        <p:spPr>
          <a:xfrm>
            <a:off x="20518055" y="-5063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7" name="Rectangle 296"/>
          <p:cNvSpPr/>
          <p:nvPr/>
        </p:nvSpPr>
        <p:spPr>
          <a:xfrm>
            <a:off x="20822855" y="-4758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8" name="Rectangle 297"/>
          <p:cNvSpPr/>
          <p:nvPr/>
        </p:nvSpPr>
        <p:spPr>
          <a:xfrm>
            <a:off x="21127655" y="-4453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9" name="Rectangle 298"/>
          <p:cNvSpPr/>
          <p:nvPr/>
        </p:nvSpPr>
        <p:spPr>
          <a:xfrm>
            <a:off x="21432455" y="-4148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0" name="Rectangle 299"/>
          <p:cNvSpPr/>
          <p:nvPr/>
        </p:nvSpPr>
        <p:spPr>
          <a:xfrm>
            <a:off x="21737255" y="-3844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1" name="Rectangle 300"/>
          <p:cNvSpPr/>
          <p:nvPr/>
        </p:nvSpPr>
        <p:spPr>
          <a:xfrm>
            <a:off x="25086879" y="-3539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2" name="Rectangle 301"/>
          <p:cNvSpPr/>
          <p:nvPr/>
        </p:nvSpPr>
        <p:spPr>
          <a:xfrm>
            <a:off x="25391679" y="-3234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3" name="Rectangle 302"/>
          <p:cNvSpPr/>
          <p:nvPr/>
        </p:nvSpPr>
        <p:spPr>
          <a:xfrm>
            <a:off x="27670384" y="-6162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4" name="Rectangle 303"/>
          <p:cNvSpPr/>
          <p:nvPr/>
        </p:nvSpPr>
        <p:spPr>
          <a:xfrm>
            <a:off x="26301208" y="-5857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26606008" y="-5553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6" name="Rectangle 305"/>
          <p:cNvSpPr/>
          <p:nvPr/>
        </p:nvSpPr>
        <p:spPr>
          <a:xfrm>
            <a:off x="26910808" y="-5248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7" name="Rectangle 306"/>
          <p:cNvSpPr/>
          <p:nvPr/>
        </p:nvSpPr>
        <p:spPr>
          <a:xfrm>
            <a:off x="27215608" y="-4943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8" name="Rectangle 307"/>
          <p:cNvSpPr/>
          <p:nvPr/>
        </p:nvSpPr>
        <p:spPr>
          <a:xfrm>
            <a:off x="27520408" y="-4638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9" name="Rectangle 308"/>
          <p:cNvSpPr/>
          <p:nvPr/>
        </p:nvSpPr>
        <p:spPr>
          <a:xfrm>
            <a:off x="27825208" y="-4333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0" name="Rectangle 309"/>
          <p:cNvSpPr/>
          <p:nvPr/>
        </p:nvSpPr>
        <p:spPr>
          <a:xfrm>
            <a:off x="28130008" y="-4029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1" name="Rectangle 310"/>
          <p:cNvSpPr/>
          <p:nvPr/>
        </p:nvSpPr>
        <p:spPr>
          <a:xfrm>
            <a:off x="28434808" y="-3724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5426769" y="-16108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3" name="Rectangle 312"/>
          <p:cNvSpPr/>
          <p:nvPr/>
        </p:nvSpPr>
        <p:spPr>
          <a:xfrm>
            <a:off x="5731569" y="-15803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4" name="Rectangle 313"/>
          <p:cNvSpPr/>
          <p:nvPr/>
        </p:nvSpPr>
        <p:spPr>
          <a:xfrm>
            <a:off x="6036369" y="-15498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5" name="Rectangle 314"/>
          <p:cNvSpPr/>
          <p:nvPr/>
        </p:nvSpPr>
        <p:spPr>
          <a:xfrm>
            <a:off x="6341169" y="-15193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6" name="Rectangle 315"/>
          <p:cNvSpPr/>
          <p:nvPr/>
        </p:nvSpPr>
        <p:spPr>
          <a:xfrm>
            <a:off x="6645969" y="-148889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7" name="Rectangle 316"/>
          <p:cNvSpPr/>
          <p:nvPr/>
        </p:nvSpPr>
        <p:spPr>
          <a:xfrm>
            <a:off x="6950769" y="-14584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8" name="Rectangle 317"/>
          <p:cNvSpPr/>
          <p:nvPr/>
        </p:nvSpPr>
        <p:spPr>
          <a:xfrm>
            <a:off x="7255569" y="-14279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9" name="Rectangle 318"/>
          <p:cNvSpPr/>
          <p:nvPr/>
        </p:nvSpPr>
        <p:spPr>
          <a:xfrm>
            <a:off x="7560369" y="-13974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20" name="Rectangle 319"/>
          <p:cNvSpPr/>
          <p:nvPr/>
        </p:nvSpPr>
        <p:spPr>
          <a:xfrm>
            <a:off x="7750405" y="-1366063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" name="Right Arrow 2">
            <a:hlinkClick r:id="" action="ppaction://hlinkshowjump?jump=nextslide"/>
          </p:cNvPr>
          <p:cNvSpPr/>
          <p:nvPr/>
        </p:nvSpPr>
        <p:spPr>
          <a:xfrm>
            <a:off x="19155137" y="12423225"/>
            <a:ext cx="1783988" cy="989718"/>
          </a:xfrm>
          <a:prstGeom prst="right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lnSpc>
                <a:spcPct val="150000"/>
              </a:lnSpc>
              <a:buClrTx/>
            </a:pPr>
            <a:r>
              <a:rPr lang="en-GB" sz="1600" kern="1200" dirty="0">
                <a:solidFill>
                  <a:prstClr val="black"/>
                </a:solidFill>
                <a:latin typeface="Arial Black" panose="020B0A04020102020204" pitchFamily="34" charset="0"/>
              </a:rPr>
              <a:t>NEXT</a:t>
            </a:r>
          </a:p>
        </p:txBody>
      </p:sp>
      <p:sp>
        <p:nvSpPr>
          <p:cNvPr id="45" name="Rectangle 44"/>
          <p:cNvSpPr/>
          <p:nvPr/>
        </p:nvSpPr>
        <p:spPr>
          <a:xfrm>
            <a:off x="-8630941" y="-1285838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46" name="Rectangle 45"/>
          <p:cNvSpPr/>
          <p:nvPr/>
        </p:nvSpPr>
        <p:spPr>
          <a:xfrm>
            <a:off x="-4355845" y="-1306919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-1172754" y="-13964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48" name="Rectangle 47"/>
          <p:cNvSpPr/>
          <p:nvPr/>
        </p:nvSpPr>
        <p:spPr>
          <a:xfrm>
            <a:off x="22634209" y="687848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49" name="Rectangle 48"/>
          <p:cNvSpPr/>
          <p:nvPr/>
        </p:nvSpPr>
        <p:spPr>
          <a:xfrm>
            <a:off x="7926083" y="-1355874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6883334" y="6882285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51" name="Rectangle 50"/>
          <p:cNvSpPr/>
          <p:nvPr/>
        </p:nvSpPr>
        <p:spPr>
          <a:xfrm>
            <a:off x="15395868" y="-13688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8733750" y="-13713544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9BF2FA24-924A-21EB-F029-0E4FEC45138E}"/>
              </a:ext>
            </a:extLst>
          </p:cNvPr>
          <p:cNvSpPr/>
          <p:nvPr/>
        </p:nvSpPr>
        <p:spPr>
          <a:xfrm>
            <a:off x="3317462" y="340719"/>
            <a:ext cx="2269010" cy="1413534"/>
          </a:xfrm>
          <a:prstGeom prst="ellipse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US" sz="96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3</a:t>
            </a:r>
          </a:p>
        </p:txBody>
      </p:sp>
      <p:sp>
        <p:nvSpPr>
          <p:cNvPr id="363" name="Cube 362">
            <a:extLst>
              <a:ext uri="{FF2B5EF4-FFF2-40B4-BE49-F238E27FC236}">
                <a16:creationId xmlns:a16="http://schemas.microsoft.com/office/drawing/2014/main" id="{4F72A21C-832A-9258-EEC9-1F62A4AAA815}"/>
              </a:ext>
            </a:extLst>
          </p:cNvPr>
          <p:cNvSpPr/>
          <p:nvPr/>
        </p:nvSpPr>
        <p:spPr>
          <a:xfrm rot="10800000" flipH="1">
            <a:off x="899168" y="3283500"/>
            <a:ext cx="1038306" cy="9610430"/>
          </a:xfrm>
          <a:prstGeom prst="cube">
            <a:avLst/>
          </a:prstGeom>
          <a:gradFill flip="none" rotWithShape="1">
            <a:gsLst>
              <a:gs pos="0">
                <a:srgbClr val="663300"/>
              </a:gs>
              <a:gs pos="64000">
                <a:srgbClr val="663300"/>
              </a:gs>
              <a:gs pos="21000">
                <a:srgbClr val="9F480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GB" sz="3600" kern="120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64" name="Group 321">
            <a:extLst>
              <a:ext uri="{FF2B5EF4-FFF2-40B4-BE49-F238E27FC236}">
                <a16:creationId xmlns:a16="http://schemas.microsoft.com/office/drawing/2014/main" id="{A08CAE98-074E-A3D9-3366-E9DC16D64BD1}"/>
              </a:ext>
            </a:extLst>
          </p:cNvPr>
          <p:cNvGrpSpPr/>
          <p:nvPr/>
        </p:nvGrpSpPr>
        <p:grpSpPr>
          <a:xfrm>
            <a:off x="870673" y="2826299"/>
            <a:ext cx="5791200" cy="1219200"/>
            <a:chOff x="1401866" y="1132982"/>
            <a:chExt cx="2787336" cy="517727"/>
          </a:xfrm>
        </p:grpSpPr>
        <p:sp>
          <p:nvSpPr>
            <p:cNvPr id="365" name="Freeform 322">
              <a:extLst>
                <a:ext uri="{FF2B5EF4-FFF2-40B4-BE49-F238E27FC236}">
                  <a16:creationId xmlns:a16="http://schemas.microsoft.com/office/drawing/2014/main" id="{0FCA1D8F-4BE7-D93D-796A-A1F87EAFBAA4}"/>
                </a:ext>
              </a:extLst>
            </p:cNvPr>
            <p:cNvSpPr/>
            <p:nvPr/>
          </p:nvSpPr>
          <p:spPr>
            <a:xfrm>
              <a:off x="4072999" y="1133855"/>
              <a:ext cx="97971" cy="468000"/>
            </a:xfrm>
            <a:custGeom>
              <a:avLst/>
              <a:gdLst>
                <a:gd name="connsiteX0" fmla="*/ 8164 w 106136"/>
                <a:gd name="connsiteY0" fmla="*/ 0 h 481693"/>
                <a:gd name="connsiteX1" fmla="*/ 97971 w 106136"/>
                <a:gd name="connsiteY1" fmla="*/ 73479 h 481693"/>
                <a:gd name="connsiteX2" fmla="*/ 106136 w 106136"/>
                <a:gd name="connsiteY2" fmla="*/ 481693 h 481693"/>
                <a:gd name="connsiteX3" fmla="*/ 0 w 106136"/>
                <a:gd name="connsiteY3" fmla="*/ 408214 h 481693"/>
                <a:gd name="connsiteX4" fmla="*/ 8164 w 106136"/>
                <a:gd name="connsiteY4" fmla="*/ 0 h 48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36" h="481693">
                  <a:moveTo>
                    <a:pt x="8164" y="0"/>
                  </a:moveTo>
                  <a:lnTo>
                    <a:pt x="97971" y="73479"/>
                  </a:lnTo>
                  <a:lnTo>
                    <a:pt x="106136" y="481693"/>
                  </a:lnTo>
                  <a:lnTo>
                    <a:pt x="0" y="408214"/>
                  </a:lnTo>
                  <a:lnTo>
                    <a:pt x="8164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63300"/>
                </a:gs>
                <a:gs pos="90000">
                  <a:srgbClr val="191815"/>
                </a:gs>
                <a:gs pos="19000">
                  <a:srgbClr val="9F480D"/>
                </a:gs>
              </a:gsLst>
              <a:lin ang="5400000" scaled="1"/>
              <a:tileRect/>
            </a:gradFill>
            <a:ln>
              <a:solidFill>
                <a:srgbClr val="19181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grpSp>
          <p:nvGrpSpPr>
            <p:cNvPr id="366" name="Group 22">
              <a:extLst>
                <a:ext uri="{FF2B5EF4-FFF2-40B4-BE49-F238E27FC236}">
                  <a16:creationId xmlns:a16="http://schemas.microsoft.com/office/drawing/2014/main" id="{A97BFC1C-F903-22C9-BB4E-5FFBED94AC97}"/>
                </a:ext>
              </a:extLst>
            </p:cNvPr>
            <p:cNvGrpSpPr/>
            <p:nvPr/>
          </p:nvGrpSpPr>
          <p:grpSpPr>
            <a:xfrm>
              <a:off x="1401866" y="1132982"/>
              <a:ext cx="2787336" cy="517727"/>
              <a:chOff x="1408434" y="1126671"/>
              <a:chExt cx="2787336" cy="517727"/>
            </a:xfrm>
          </p:grpSpPr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1FEB7E46-E953-6385-3A8B-5D3BEFAA77F5}"/>
                  </a:ext>
                </a:extLst>
              </p:cNvPr>
              <p:cNvSpPr/>
              <p:nvPr/>
            </p:nvSpPr>
            <p:spPr>
              <a:xfrm>
                <a:off x="1408434" y="1126671"/>
                <a:ext cx="2677886" cy="409166"/>
              </a:xfrm>
              <a:prstGeom prst="rect">
                <a:avLst/>
              </a:prstGeom>
              <a:gradFill flip="none" rotWithShape="1">
                <a:gsLst>
                  <a:gs pos="0">
                    <a:srgbClr val="663300"/>
                  </a:gs>
                  <a:gs pos="64000">
                    <a:srgbClr val="663300"/>
                  </a:gs>
                  <a:gs pos="21000">
                    <a:srgbClr val="9F480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828800">
                  <a:buClrTx/>
                </a:pPr>
                <a:endParaRPr lang="en-GB" sz="3600" kern="120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91" name="Group 17">
                <a:extLst>
                  <a:ext uri="{FF2B5EF4-FFF2-40B4-BE49-F238E27FC236}">
                    <a16:creationId xmlns:a16="http://schemas.microsoft.com/office/drawing/2014/main" id="{8A0DC14B-D5A3-C529-A0DF-5CC791D18794}"/>
                  </a:ext>
                </a:extLst>
              </p:cNvPr>
              <p:cNvGrpSpPr/>
              <p:nvPr/>
            </p:nvGrpSpPr>
            <p:grpSpPr>
              <a:xfrm>
                <a:off x="1801368" y="1513072"/>
                <a:ext cx="2394402" cy="131326"/>
                <a:chOff x="1819656" y="722376"/>
                <a:chExt cx="2350008" cy="131326"/>
              </a:xfrm>
            </p:grpSpPr>
            <p:sp>
              <p:nvSpPr>
                <p:cNvPr id="392" name="Freeform 326">
                  <a:extLst>
                    <a:ext uri="{FF2B5EF4-FFF2-40B4-BE49-F238E27FC236}">
                      <a16:creationId xmlns:a16="http://schemas.microsoft.com/office/drawing/2014/main" id="{7154D8BB-37C3-CF7F-FE15-1935536322BC}"/>
                    </a:ext>
                  </a:extLst>
                </p:cNvPr>
                <p:cNvSpPr/>
                <p:nvPr/>
              </p:nvSpPr>
              <p:spPr>
                <a:xfrm>
                  <a:off x="1819656" y="743974"/>
                  <a:ext cx="2350008" cy="109728"/>
                </a:xfrm>
                <a:custGeom>
                  <a:avLst/>
                  <a:gdLst>
                    <a:gd name="connsiteX0" fmla="*/ 118872 w 2350008"/>
                    <a:gd name="connsiteY0" fmla="*/ 109728 h 109728"/>
                    <a:gd name="connsiteX1" fmla="*/ 0 w 2350008"/>
                    <a:gd name="connsiteY1" fmla="*/ 0 h 109728"/>
                    <a:gd name="connsiteX2" fmla="*/ 2249424 w 2350008"/>
                    <a:gd name="connsiteY2" fmla="*/ 18288 h 109728"/>
                    <a:gd name="connsiteX3" fmla="*/ 2350008 w 2350008"/>
                    <a:gd name="connsiteY3" fmla="*/ 82296 h 109728"/>
                    <a:gd name="connsiteX4" fmla="*/ 118872 w 2350008"/>
                    <a:gd name="connsiteY4" fmla="*/ 109728 h 10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0008" h="109728">
                      <a:moveTo>
                        <a:pt x="118872" y="109728"/>
                      </a:moveTo>
                      <a:lnTo>
                        <a:pt x="0" y="0"/>
                      </a:lnTo>
                      <a:lnTo>
                        <a:pt x="2249424" y="18288"/>
                      </a:lnTo>
                      <a:lnTo>
                        <a:pt x="2350008" y="82296"/>
                      </a:lnTo>
                      <a:lnTo>
                        <a:pt x="118872" y="10972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3" name="Freeform 327">
                  <a:extLst>
                    <a:ext uri="{FF2B5EF4-FFF2-40B4-BE49-F238E27FC236}">
                      <a16:creationId xmlns:a16="http://schemas.microsoft.com/office/drawing/2014/main" id="{B65E5229-182B-37D3-E112-E2C1CF7F79F8}"/>
                    </a:ext>
                  </a:extLst>
                </p:cNvPr>
                <p:cNvSpPr/>
                <p:nvPr/>
              </p:nvSpPr>
              <p:spPr>
                <a:xfrm>
                  <a:off x="2148840" y="722376"/>
                  <a:ext cx="2002536" cy="100584"/>
                </a:xfrm>
                <a:custGeom>
                  <a:avLst/>
                  <a:gdLst>
                    <a:gd name="connsiteX0" fmla="*/ 0 w 2002536"/>
                    <a:gd name="connsiteY0" fmla="*/ 18288 h 100584"/>
                    <a:gd name="connsiteX1" fmla="*/ 1883664 w 2002536"/>
                    <a:gd name="connsiteY1" fmla="*/ 0 h 100584"/>
                    <a:gd name="connsiteX2" fmla="*/ 2002536 w 2002536"/>
                    <a:gd name="connsiteY2" fmla="*/ 91440 h 100584"/>
                    <a:gd name="connsiteX3" fmla="*/ 137160 w 2002536"/>
                    <a:gd name="connsiteY3" fmla="*/ 100584 h 100584"/>
                    <a:gd name="connsiteX4" fmla="*/ 82296 w 2002536"/>
                    <a:gd name="connsiteY4" fmla="*/ 18288 h 100584"/>
                    <a:gd name="connsiteX5" fmla="*/ 82296 w 2002536"/>
                    <a:gd name="connsiteY5" fmla="*/ 18288 h 10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2536" h="100584">
                      <a:moveTo>
                        <a:pt x="0" y="18288"/>
                      </a:moveTo>
                      <a:lnTo>
                        <a:pt x="1883664" y="0"/>
                      </a:lnTo>
                      <a:lnTo>
                        <a:pt x="2002536" y="91440"/>
                      </a:lnTo>
                      <a:lnTo>
                        <a:pt x="137160" y="100584"/>
                      </a:lnTo>
                      <a:lnTo>
                        <a:pt x="82296" y="18288"/>
                      </a:lnTo>
                      <a:lnTo>
                        <a:pt x="82296" y="18288"/>
                      </a:lnTo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94" name="Group 328">
            <a:extLst>
              <a:ext uri="{FF2B5EF4-FFF2-40B4-BE49-F238E27FC236}">
                <a16:creationId xmlns:a16="http://schemas.microsoft.com/office/drawing/2014/main" id="{59A1190A-9EBA-4FDE-9B9F-A73499324945}"/>
              </a:ext>
            </a:extLst>
          </p:cNvPr>
          <p:cNvGrpSpPr/>
          <p:nvPr/>
        </p:nvGrpSpPr>
        <p:grpSpPr>
          <a:xfrm>
            <a:off x="1688737" y="3740700"/>
            <a:ext cx="1772736" cy="2217326"/>
            <a:chOff x="1801368" y="1515690"/>
            <a:chExt cx="886968" cy="1114337"/>
          </a:xfrm>
        </p:grpSpPr>
        <p:sp>
          <p:nvSpPr>
            <p:cNvPr id="395" name="Freeform 329">
              <a:extLst>
                <a:ext uri="{FF2B5EF4-FFF2-40B4-BE49-F238E27FC236}">
                  <a16:creationId xmlns:a16="http://schemas.microsoft.com/office/drawing/2014/main" id="{DF69FF45-09A9-3F54-71CF-5D85EA601293}"/>
                </a:ext>
              </a:extLst>
            </p:cNvPr>
            <p:cNvSpPr/>
            <p:nvPr/>
          </p:nvSpPr>
          <p:spPr>
            <a:xfrm>
              <a:off x="1801368" y="1515690"/>
              <a:ext cx="824593" cy="1114337"/>
            </a:xfrm>
            <a:custGeom>
              <a:avLst/>
              <a:gdLst>
                <a:gd name="connsiteX0" fmla="*/ 432707 w 824592"/>
                <a:gd name="connsiteY0" fmla="*/ 0 h 906236"/>
                <a:gd name="connsiteX1" fmla="*/ 824592 w 824592"/>
                <a:gd name="connsiteY1" fmla="*/ 8164 h 906236"/>
                <a:gd name="connsiteX2" fmla="*/ 0 w 824592"/>
                <a:gd name="connsiteY2" fmla="*/ 906236 h 906236"/>
                <a:gd name="connsiteX3" fmla="*/ 8164 w 824592"/>
                <a:gd name="connsiteY3" fmla="*/ 538843 h 906236"/>
                <a:gd name="connsiteX4" fmla="*/ 489857 w 824592"/>
                <a:gd name="connsiteY4" fmla="*/ 8164 h 906236"/>
                <a:gd name="connsiteX5" fmla="*/ 775607 w 824592"/>
                <a:gd name="connsiteY5" fmla="*/ 16328 h 9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592" h="906236">
                  <a:moveTo>
                    <a:pt x="432707" y="0"/>
                  </a:moveTo>
                  <a:lnTo>
                    <a:pt x="824592" y="8164"/>
                  </a:lnTo>
                  <a:lnTo>
                    <a:pt x="0" y="906236"/>
                  </a:lnTo>
                  <a:lnTo>
                    <a:pt x="8164" y="538843"/>
                  </a:lnTo>
                  <a:lnTo>
                    <a:pt x="489857" y="8164"/>
                  </a:lnTo>
                  <a:lnTo>
                    <a:pt x="775607" y="16328"/>
                  </a:lnTo>
                </a:path>
              </a:pathLst>
            </a:custGeom>
            <a:gradFill>
              <a:gsLst>
                <a:gs pos="21000">
                  <a:srgbClr val="462006"/>
                </a:gs>
                <a:gs pos="39000">
                  <a:srgbClr val="663300"/>
                </a:gs>
                <a:gs pos="57000">
                  <a:srgbClr val="663300"/>
                </a:gs>
                <a:gs pos="79000">
                  <a:srgbClr val="663300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96" name="Freeform 330">
              <a:extLst>
                <a:ext uri="{FF2B5EF4-FFF2-40B4-BE49-F238E27FC236}">
                  <a16:creationId xmlns:a16="http://schemas.microsoft.com/office/drawing/2014/main" id="{11B6D79A-C677-BDE9-A388-C60E39B19386}"/>
                </a:ext>
              </a:extLst>
            </p:cNvPr>
            <p:cNvSpPr/>
            <p:nvPr/>
          </p:nvSpPr>
          <p:spPr>
            <a:xfrm>
              <a:off x="1801368" y="1524218"/>
              <a:ext cx="886968" cy="1097280"/>
            </a:xfrm>
            <a:custGeom>
              <a:avLst/>
              <a:gdLst>
                <a:gd name="connsiteX0" fmla="*/ 0 w 886968"/>
                <a:gd name="connsiteY0" fmla="*/ 1069848 h 1097280"/>
                <a:gd name="connsiteX1" fmla="*/ 155448 w 886968"/>
                <a:gd name="connsiteY1" fmla="*/ 1097280 h 1097280"/>
                <a:gd name="connsiteX2" fmla="*/ 886968 w 886968"/>
                <a:gd name="connsiteY2" fmla="*/ 109728 h 1097280"/>
                <a:gd name="connsiteX3" fmla="*/ 804672 w 886968"/>
                <a:gd name="connsiteY3" fmla="*/ 0 h 1097280"/>
                <a:gd name="connsiteX4" fmla="*/ 0 w 886968"/>
                <a:gd name="connsiteY4" fmla="*/ 1069848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968" h="1097280">
                  <a:moveTo>
                    <a:pt x="0" y="1069848"/>
                  </a:moveTo>
                  <a:lnTo>
                    <a:pt x="155448" y="1097280"/>
                  </a:lnTo>
                  <a:lnTo>
                    <a:pt x="886968" y="109728"/>
                  </a:lnTo>
                  <a:lnTo>
                    <a:pt x="804672" y="0"/>
                  </a:lnTo>
                  <a:lnTo>
                    <a:pt x="0" y="10698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97" name="Group 331">
            <a:extLst>
              <a:ext uri="{FF2B5EF4-FFF2-40B4-BE49-F238E27FC236}">
                <a16:creationId xmlns:a16="http://schemas.microsoft.com/office/drawing/2014/main" id="{4C9851C7-58A7-01C2-5AF7-003BF4FE43A5}"/>
              </a:ext>
            </a:extLst>
          </p:cNvPr>
          <p:cNvGrpSpPr/>
          <p:nvPr/>
        </p:nvGrpSpPr>
        <p:grpSpPr>
          <a:xfrm>
            <a:off x="5094631" y="2838569"/>
            <a:ext cx="1133372" cy="3377200"/>
            <a:chOff x="6750337" y="146857"/>
            <a:chExt cx="566686" cy="1688600"/>
          </a:xfrm>
        </p:grpSpPr>
        <p:pic>
          <p:nvPicPr>
            <p:cNvPr id="398" name="Picture 2" descr="C:\Users\John\AppData\Local\Microsoft\Windows\INetCache\IE\YRAR3VSC\noose[1].gif">
              <a:extLst>
                <a:ext uri="{FF2B5EF4-FFF2-40B4-BE49-F238E27FC236}">
                  <a16:creationId xmlns:a16="http://schemas.microsoft.com/office/drawing/2014/main" id="{18484076-29BE-F6A6-5B68-35FCAC55E3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0337" y="662834"/>
              <a:ext cx="566686" cy="1172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99" name="Group 100">
              <a:extLst>
                <a:ext uri="{FF2B5EF4-FFF2-40B4-BE49-F238E27FC236}">
                  <a16:creationId xmlns:a16="http://schemas.microsoft.com/office/drawing/2014/main" id="{D4673A0B-A9D2-03D3-35C1-E45E39B65CCA}"/>
                </a:ext>
              </a:extLst>
            </p:cNvPr>
            <p:cNvGrpSpPr/>
            <p:nvPr/>
          </p:nvGrpSpPr>
          <p:grpSpPr>
            <a:xfrm>
              <a:off x="6888762" y="185295"/>
              <a:ext cx="337445" cy="579175"/>
              <a:chOff x="6888762" y="185295"/>
              <a:chExt cx="337445" cy="579175"/>
            </a:xfrm>
          </p:grpSpPr>
          <p:pic>
            <p:nvPicPr>
              <p:cNvPr id="426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87ED314D-7F11-9829-5205-AE7CBDD720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27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67201490-E2DA-AB2A-C891-0038DC329A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28" name="Group 25">
                <a:extLst>
                  <a:ext uri="{FF2B5EF4-FFF2-40B4-BE49-F238E27FC236}">
                    <a16:creationId xmlns:a16="http://schemas.microsoft.com/office/drawing/2014/main" id="{96197015-ADDA-946A-8168-4E4B58A84872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29" name="Group 24">
                  <a:extLst>
                    <a:ext uri="{FF2B5EF4-FFF2-40B4-BE49-F238E27FC236}">
                      <a16:creationId xmlns:a16="http://schemas.microsoft.com/office/drawing/2014/main" id="{DF05EE3F-DD96-22AB-76FE-FCF4462F2991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725CDF16-8F06-2F9A-0A86-77C57C00B22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7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FCC2D81-6764-FC48-4395-503E3AE280F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0" name="Group 101">
                  <a:extLst>
                    <a:ext uri="{FF2B5EF4-FFF2-40B4-BE49-F238E27FC236}">
                      <a16:creationId xmlns:a16="http://schemas.microsoft.com/office/drawing/2014/main" id="{C317104F-7989-5419-4071-A454EB27E215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05502242-BD23-F9D9-F060-E07396B060C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3BA3061F-8572-A045-36AA-6C6249977B5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1" name="Group 104">
                  <a:extLst>
                    <a:ext uri="{FF2B5EF4-FFF2-40B4-BE49-F238E27FC236}">
                      <a16:creationId xmlns:a16="http://schemas.microsoft.com/office/drawing/2014/main" id="{BDB242C1-F4A4-DFA5-EF2D-9244F7DE9664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E823839D-FF7C-58DB-83F6-044A344FDBC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E8B6F314-3423-2505-D722-A65CDE05202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0" name="Group 114">
              <a:extLst>
                <a:ext uri="{FF2B5EF4-FFF2-40B4-BE49-F238E27FC236}">
                  <a16:creationId xmlns:a16="http://schemas.microsoft.com/office/drawing/2014/main" id="{6FA517F0-3917-0B9A-1DCF-15F703025872}"/>
                </a:ext>
              </a:extLst>
            </p:cNvPr>
            <p:cNvGrpSpPr/>
            <p:nvPr/>
          </p:nvGrpSpPr>
          <p:grpSpPr>
            <a:xfrm>
              <a:off x="6846456" y="146857"/>
              <a:ext cx="337445" cy="579175"/>
              <a:chOff x="6888762" y="185295"/>
              <a:chExt cx="337445" cy="579175"/>
            </a:xfrm>
          </p:grpSpPr>
          <p:pic>
            <p:nvPicPr>
              <p:cNvPr id="414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2A44B435-EA4B-9D85-C999-0195FCD07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15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5B393FC7-EEB6-A48F-1E3D-BA8AF06696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16" name="Group 117">
                <a:extLst>
                  <a:ext uri="{FF2B5EF4-FFF2-40B4-BE49-F238E27FC236}">
                    <a16:creationId xmlns:a16="http://schemas.microsoft.com/office/drawing/2014/main" id="{08BC15E2-F7A6-9C3C-54EC-29E63C5088FF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17" name="Group 118">
                  <a:extLst>
                    <a:ext uri="{FF2B5EF4-FFF2-40B4-BE49-F238E27FC236}">
                      <a16:creationId xmlns:a16="http://schemas.microsoft.com/office/drawing/2014/main" id="{1DD13156-9F54-4A95-A5F3-8C097351467F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395037F-F037-295E-6C6B-2DF111803D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7240BE3-D1E3-02AE-79F5-30D43AA55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18" name="Group 119">
                  <a:extLst>
                    <a:ext uri="{FF2B5EF4-FFF2-40B4-BE49-F238E27FC236}">
                      <a16:creationId xmlns:a16="http://schemas.microsoft.com/office/drawing/2014/main" id="{0393FED2-FDBB-BC07-F295-7773D58820E6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0ED25437-E805-488A-EDF6-92D7E77EF80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DA38F207-E58E-A229-C6D3-CE489C2E06C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19" name="Group 120">
                  <a:extLst>
                    <a:ext uri="{FF2B5EF4-FFF2-40B4-BE49-F238E27FC236}">
                      <a16:creationId xmlns:a16="http://schemas.microsoft.com/office/drawing/2014/main" id="{ACD30D5A-0A68-7C73-46BD-4D1D7370BEFD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0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3132AA49-5491-0809-C60E-7E4EAA5900A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E36EE1F-A6BA-407E-9A6D-4C72976677D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1" name="Group 127">
              <a:extLst>
                <a:ext uri="{FF2B5EF4-FFF2-40B4-BE49-F238E27FC236}">
                  <a16:creationId xmlns:a16="http://schemas.microsoft.com/office/drawing/2014/main" id="{4E4BD693-9A7C-B4F6-A76F-133C8AA8A5A5}"/>
                </a:ext>
              </a:extLst>
            </p:cNvPr>
            <p:cNvGrpSpPr/>
            <p:nvPr/>
          </p:nvGrpSpPr>
          <p:grpSpPr>
            <a:xfrm>
              <a:off x="6927024" y="173196"/>
              <a:ext cx="337445" cy="579175"/>
              <a:chOff x="6888762" y="185295"/>
              <a:chExt cx="337445" cy="579175"/>
            </a:xfrm>
          </p:grpSpPr>
          <p:pic>
            <p:nvPicPr>
              <p:cNvPr id="402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94AE19B8-28FD-898D-80FF-0387446736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03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2BDA41F2-CB11-E2DB-47A4-C4F56954F6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04" name="Group 130">
                <a:extLst>
                  <a:ext uri="{FF2B5EF4-FFF2-40B4-BE49-F238E27FC236}">
                    <a16:creationId xmlns:a16="http://schemas.microsoft.com/office/drawing/2014/main" id="{8B075A3A-27F4-FAA4-26F7-AC8B6C1A4509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05" name="Group 131">
                  <a:extLst>
                    <a:ext uri="{FF2B5EF4-FFF2-40B4-BE49-F238E27FC236}">
                      <a16:creationId xmlns:a16="http://schemas.microsoft.com/office/drawing/2014/main" id="{4630B7FF-C21C-C2A3-130F-2C5F2DE16C7F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6745CB5-5273-7741-EDD2-641FBC9540B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9C5B80D8-36C1-185B-8B6A-F48D3A22D58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6" name="Group 132">
                  <a:extLst>
                    <a:ext uri="{FF2B5EF4-FFF2-40B4-BE49-F238E27FC236}">
                      <a16:creationId xmlns:a16="http://schemas.microsoft.com/office/drawing/2014/main" id="{102E04FE-23D5-F081-5F8C-355114666293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0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7738A87-52B7-2647-31CF-1980EC456A4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FAB36B0-D3A5-8162-1F5A-399B0D5391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7" name="Group 133">
                  <a:extLst>
                    <a:ext uri="{FF2B5EF4-FFF2-40B4-BE49-F238E27FC236}">
                      <a16:creationId xmlns:a16="http://schemas.microsoft.com/office/drawing/2014/main" id="{AD7B9FF4-EF09-C93C-96B4-B472C9D8C762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08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5F22317F-0AE5-A0D4-6309-B514D31286B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09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B3AE4EBF-965C-C311-9179-E68DDE42BE0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</p:grpSp>
      <p:pic>
        <p:nvPicPr>
          <p:cNvPr id="438" name="R. Leg">
            <a:extLst>
              <a:ext uri="{FF2B5EF4-FFF2-40B4-BE49-F238E27FC236}">
                <a16:creationId xmlns:a16="http://schemas.microsoft.com/office/drawing/2014/main" id="{3F7838E9-4FF2-93E4-1D0D-760C40884B6E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761923" y="7872893"/>
            <a:ext cx="955368" cy="2682472"/>
          </a:xfrm>
          <a:prstGeom prst="rect">
            <a:avLst/>
          </a:prstGeom>
        </p:spPr>
      </p:pic>
      <p:pic>
        <p:nvPicPr>
          <p:cNvPr id="439" name="R.Arm">
            <a:extLst>
              <a:ext uri="{FF2B5EF4-FFF2-40B4-BE49-F238E27FC236}">
                <a16:creationId xmlns:a16="http://schemas.microsoft.com/office/drawing/2014/main" id="{E6BCEE42-12C3-EBFE-47D1-51766B36BB22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933685" y="5840645"/>
            <a:ext cx="1207112" cy="2402032"/>
          </a:xfrm>
          <a:prstGeom prst="rect">
            <a:avLst/>
          </a:prstGeom>
        </p:spPr>
      </p:pic>
      <p:pic>
        <p:nvPicPr>
          <p:cNvPr id="440" name="L.arm">
            <a:extLst>
              <a:ext uri="{FF2B5EF4-FFF2-40B4-BE49-F238E27FC236}">
                <a16:creationId xmlns:a16="http://schemas.microsoft.com/office/drawing/2014/main" id="{E7DD00F6-6654-83E8-DBCC-014A533D37CF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471419" y="5916006"/>
            <a:ext cx="1012024" cy="2426418"/>
          </a:xfrm>
          <a:prstGeom prst="rect">
            <a:avLst/>
          </a:prstGeom>
        </p:spPr>
      </p:pic>
      <p:pic>
        <p:nvPicPr>
          <p:cNvPr id="441" name="L.Leg">
            <a:extLst>
              <a:ext uri="{FF2B5EF4-FFF2-40B4-BE49-F238E27FC236}">
                <a16:creationId xmlns:a16="http://schemas.microsoft.com/office/drawing/2014/main" id="{96DA544E-8B26-418A-9C85-3BD01B573527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4772753" y="7872894"/>
            <a:ext cx="944020" cy="2597122"/>
          </a:xfrm>
          <a:prstGeom prst="rect">
            <a:avLst/>
          </a:prstGeom>
        </p:spPr>
      </p:pic>
      <p:pic>
        <p:nvPicPr>
          <p:cNvPr id="442" name="Body">
            <a:extLst>
              <a:ext uri="{FF2B5EF4-FFF2-40B4-BE49-F238E27FC236}">
                <a16:creationId xmlns:a16="http://schemas.microsoft.com/office/drawing/2014/main" id="{085ACDDF-756D-081E-B179-7E38CCE222A4}"/>
              </a:ext>
            </a:extLst>
          </p:cNvPr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5083397" y="5671579"/>
            <a:ext cx="1377816" cy="2438612"/>
          </a:xfrm>
          <a:prstGeom prst="rect">
            <a:avLst/>
          </a:prstGeom>
        </p:spPr>
      </p:pic>
      <p:pic>
        <p:nvPicPr>
          <p:cNvPr id="443" name="Head">
            <a:extLst>
              <a:ext uri="{FF2B5EF4-FFF2-40B4-BE49-F238E27FC236}">
                <a16:creationId xmlns:a16="http://schemas.microsoft.com/office/drawing/2014/main" id="{02ECFC11-ECF9-37DB-6B23-8EF631934598}"/>
              </a:ext>
            </a:extLst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4569747" y="4371783"/>
            <a:ext cx="1658256" cy="1658256"/>
          </a:xfrm>
          <a:prstGeom prst="rect">
            <a:avLst/>
          </a:prstGeom>
        </p:spPr>
      </p:pic>
      <p:sp>
        <p:nvSpPr>
          <p:cNvPr id="444" name="Oval 443">
            <a:extLst>
              <a:ext uri="{FF2B5EF4-FFF2-40B4-BE49-F238E27FC236}">
                <a16:creationId xmlns:a16="http://schemas.microsoft.com/office/drawing/2014/main" id="{617A981D-69B2-7D11-A766-0EB1DB4BBAAC}"/>
              </a:ext>
            </a:extLst>
          </p:cNvPr>
          <p:cNvSpPr>
            <a:spLocks noChangeAspect="1"/>
          </p:cNvSpPr>
          <p:nvPr/>
        </p:nvSpPr>
        <p:spPr>
          <a:xfrm>
            <a:off x="948942" y="46339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2</a:t>
            </a:r>
          </a:p>
        </p:txBody>
      </p:sp>
      <p:sp>
        <p:nvSpPr>
          <p:cNvPr id="445" name="Oval 444">
            <a:extLst>
              <a:ext uri="{FF2B5EF4-FFF2-40B4-BE49-F238E27FC236}">
                <a16:creationId xmlns:a16="http://schemas.microsoft.com/office/drawing/2014/main" id="{91032092-D4A5-16D6-9DB7-A6EC97AC6643}"/>
              </a:ext>
            </a:extLst>
          </p:cNvPr>
          <p:cNvSpPr>
            <a:spLocks noChangeAspect="1"/>
          </p:cNvSpPr>
          <p:nvPr/>
        </p:nvSpPr>
        <p:spPr>
          <a:xfrm>
            <a:off x="948942" y="54879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3</a:t>
            </a:r>
          </a:p>
        </p:txBody>
      </p:sp>
      <p:sp>
        <p:nvSpPr>
          <p:cNvPr id="446" name="Oval 445">
            <a:extLst>
              <a:ext uri="{FF2B5EF4-FFF2-40B4-BE49-F238E27FC236}">
                <a16:creationId xmlns:a16="http://schemas.microsoft.com/office/drawing/2014/main" id="{1AB1565E-7465-85F0-10EC-5CAA9082CCD6}"/>
              </a:ext>
            </a:extLst>
          </p:cNvPr>
          <p:cNvSpPr>
            <a:spLocks noChangeAspect="1"/>
          </p:cNvSpPr>
          <p:nvPr/>
        </p:nvSpPr>
        <p:spPr>
          <a:xfrm>
            <a:off x="948942" y="63418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4</a:t>
            </a:r>
          </a:p>
        </p:txBody>
      </p:sp>
      <p:sp>
        <p:nvSpPr>
          <p:cNvPr id="447" name="Oval 446">
            <a:extLst>
              <a:ext uri="{FF2B5EF4-FFF2-40B4-BE49-F238E27FC236}">
                <a16:creationId xmlns:a16="http://schemas.microsoft.com/office/drawing/2014/main" id="{F4302153-0EB5-EE0A-55AA-DAADDD47C47F}"/>
              </a:ext>
            </a:extLst>
          </p:cNvPr>
          <p:cNvSpPr>
            <a:spLocks noChangeAspect="1"/>
          </p:cNvSpPr>
          <p:nvPr/>
        </p:nvSpPr>
        <p:spPr>
          <a:xfrm>
            <a:off x="948942" y="719578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5</a:t>
            </a:r>
          </a:p>
        </p:txBody>
      </p:sp>
      <p:sp>
        <p:nvSpPr>
          <p:cNvPr id="448" name="Oval 447">
            <a:extLst>
              <a:ext uri="{FF2B5EF4-FFF2-40B4-BE49-F238E27FC236}">
                <a16:creationId xmlns:a16="http://schemas.microsoft.com/office/drawing/2014/main" id="{F6EBA750-FA90-C0EF-189D-15139642B8FC}"/>
              </a:ext>
            </a:extLst>
          </p:cNvPr>
          <p:cNvSpPr>
            <a:spLocks noChangeAspect="1"/>
          </p:cNvSpPr>
          <p:nvPr/>
        </p:nvSpPr>
        <p:spPr>
          <a:xfrm>
            <a:off x="948942" y="80497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6</a:t>
            </a:r>
          </a:p>
        </p:txBody>
      </p:sp>
      <p:sp>
        <p:nvSpPr>
          <p:cNvPr id="449" name="Oval 448">
            <a:extLst>
              <a:ext uri="{FF2B5EF4-FFF2-40B4-BE49-F238E27FC236}">
                <a16:creationId xmlns:a16="http://schemas.microsoft.com/office/drawing/2014/main" id="{4B1D142F-C6E1-7FAC-4517-AE0C11D00C62}"/>
              </a:ext>
            </a:extLst>
          </p:cNvPr>
          <p:cNvSpPr>
            <a:spLocks noChangeAspect="1"/>
          </p:cNvSpPr>
          <p:nvPr/>
        </p:nvSpPr>
        <p:spPr>
          <a:xfrm>
            <a:off x="948942" y="89036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7</a:t>
            </a:r>
          </a:p>
        </p:txBody>
      </p:sp>
      <p:sp>
        <p:nvSpPr>
          <p:cNvPr id="450" name="Oval 449">
            <a:extLst>
              <a:ext uri="{FF2B5EF4-FFF2-40B4-BE49-F238E27FC236}">
                <a16:creationId xmlns:a16="http://schemas.microsoft.com/office/drawing/2014/main" id="{4EA5B7CB-C794-E0F2-84E5-9D18B1811A46}"/>
              </a:ext>
            </a:extLst>
          </p:cNvPr>
          <p:cNvSpPr>
            <a:spLocks noChangeAspect="1"/>
          </p:cNvSpPr>
          <p:nvPr/>
        </p:nvSpPr>
        <p:spPr>
          <a:xfrm>
            <a:off x="948942" y="97576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8</a:t>
            </a:r>
          </a:p>
        </p:txBody>
      </p:sp>
      <p:sp>
        <p:nvSpPr>
          <p:cNvPr id="451" name="Oval 450">
            <a:extLst>
              <a:ext uri="{FF2B5EF4-FFF2-40B4-BE49-F238E27FC236}">
                <a16:creationId xmlns:a16="http://schemas.microsoft.com/office/drawing/2014/main" id="{11120887-5A71-A07C-AE97-47CE0E3FFB5B}"/>
              </a:ext>
            </a:extLst>
          </p:cNvPr>
          <p:cNvSpPr>
            <a:spLocks noChangeAspect="1"/>
          </p:cNvSpPr>
          <p:nvPr/>
        </p:nvSpPr>
        <p:spPr>
          <a:xfrm>
            <a:off x="948942" y="106115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9</a:t>
            </a:r>
          </a:p>
        </p:txBody>
      </p:sp>
      <p:sp>
        <p:nvSpPr>
          <p:cNvPr id="452" name="Oval 451">
            <a:extLst>
              <a:ext uri="{FF2B5EF4-FFF2-40B4-BE49-F238E27FC236}">
                <a16:creationId xmlns:a16="http://schemas.microsoft.com/office/drawing/2014/main" id="{BA0BFEA2-44E3-6083-1FF3-A73FBD9C978D}"/>
              </a:ext>
            </a:extLst>
          </p:cNvPr>
          <p:cNvSpPr>
            <a:spLocks noChangeAspect="1"/>
          </p:cNvSpPr>
          <p:nvPr/>
        </p:nvSpPr>
        <p:spPr>
          <a:xfrm>
            <a:off x="948942" y="11465484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453" name="Oval 452">
            <a:extLst>
              <a:ext uri="{FF2B5EF4-FFF2-40B4-BE49-F238E27FC236}">
                <a16:creationId xmlns:a16="http://schemas.microsoft.com/office/drawing/2014/main" id="{FC2E714C-93E0-13BE-AF8A-DC1069522C42}"/>
              </a:ext>
            </a:extLst>
          </p:cNvPr>
          <p:cNvSpPr>
            <a:spLocks noChangeAspect="1"/>
          </p:cNvSpPr>
          <p:nvPr/>
        </p:nvSpPr>
        <p:spPr>
          <a:xfrm>
            <a:off x="948942" y="37800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</a:t>
            </a:r>
          </a:p>
        </p:txBody>
      </p:sp>
      <p:pic>
        <p:nvPicPr>
          <p:cNvPr id="389" name="You're Hung">
            <a:extLst>
              <a:ext uri="{FF2B5EF4-FFF2-40B4-BE49-F238E27FC236}">
                <a16:creationId xmlns:a16="http://schemas.microsoft.com/office/drawing/2014/main" id="{B607CA84-ACFE-428D-978D-B0672D5BB20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02113">
            <a:off x="2013020" y="9183050"/>
            <a:ext cx="7210740" cy="4199024"/>
          </a:xfrm>
          <a:prstGeom prst="rect">
            <a:avLst/>
          </a:prstGeom>
        </p:spPr>
      </p:pic>
      <p:pic>
        <p:nvPicPr>
          <p:cNvPr id="1026" name="Picture 2" descr="GIF flood - animated GIF on GIFER">
            <a:extLst>
              <a:ext uri="{FF2B5EF4-FFF2-40B4-BE49-F238E27FC236}">
                <a16:creationId xmlns:a16="http://schemas.microsoft.com/office/drawing/2014/main" id="{F11A932F-C4AC-AEFF-DC70-93D0AC3D93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5962" y="3936309"/>
            <a:ext cx="8795829" cy="47347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65651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0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4" fill="hold">
                      <p:stCondLst>
                        <p:cond delay="0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61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2" fill="hold">
                      <p:stCondLst>
                        <p:cond delay="0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4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1" fill="hold">
                      <p:stCondLst>
                        <p:cond delay="0"/>
                      </p:stCondLst>
                      <p:childTnLst>
                        <p:par>
                          <p:cTn id="442" fill="hold">
                            <p:stCondLst>
                              <p:cond delay="0"/>
                            </p:stCondLst>
                            <p:childTnLst>
                              <p:par>
                                <p:cTn id="44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51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0" fill="hold">
                      <p:stCondLst>
                        <p:cond delay="0"/>
                      </p:stCondLst>
                      <p:childTnLst>
                        <p:par>
                          <p:cTn id="521" fill="hold">
                            <p:stCondLst>
                              <p:cond delay="0"/>
                            </p:stCondLst>
                            <p:childTnLst>
                              <p:par>
                                <p:cTn id="52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8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5" fill="hold">
                      <p:stCondLst>
                        <p:cond delay="0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6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4" fill="hold">
                      <p:stCondLst>
                        <p:cond delay="0"/>
                      </p:stCondLst>
                      <p:childTnLst>
                        <p:par>
                          <p:cTn id="765" fill="hold">
                            <p:stCondLst>
                              <p:cond delay="0"/>
                            </p:stCondLst>
                            <p:childTnLst>
                              <p:par>
                                <p:cTn id="76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6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2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00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1" fill="hold">
                      <p:stCondLst>
                        <p:cond delay="0"/>
                      </p:stCondLst>
                      <p:childTnLst>
                        <p:par>
                          <p:cTn id="1002" fill="hold">
                            <p:stCondLst>
                              <p:cond delay="0"/>
                            </p:stCondLst>
                            <p:childTnLst>
                              <p:par>
                                <p:cTn id="100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4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5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6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0" fill="hold">
                      <p:stCondLst>
                        <p:cond delay="0"/>
                      </p:stCondLst>
                      <p:childTnLst>
                        <p:par>
                          <p:cTn id="1081" fill="hold">
                            <p:stCondLst>
                              <p:cond delay="0"/>
                            </p:stCondLst>
                            <p:childTnLst>
                              <p:par>
                                <p:cTn id="108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8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15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9" fill="hold">
                      <p:stCondLst>
                        <p:cond delay="0"/>
                      </p:stCondLst>
                      <p:childTnLst>
                        <p:par>
                          <p:cTn id="1160" fill="hold">
                            <p:stCondLst>
                              <p:cond delay="0"/>
                            </p:stCondLst>
                            <p:childTnLst>
                              <p:par>
                                <p:cTn id="116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23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8" fill="hold">
                      <p:stCondLst>
                        <p:cond delay="0"/>
                      </p:stCondLst>
                      <p:childTnLst>
                        <p:par>
                          <p:cTn id="1239" fill="hold">
                            <p:stCondLst>
                              <p:cond delay="0"/>
                            </p:stCondLst>
                            <p:childTnLst>
                              <p:par>
                                <p:cTn id="124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316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7" fill="hold">
                      <p:stCondLst>
                        <p:cond delay="0"/>
                      </p:stCondLst>
                      <p:childTnLst>
                        <p:par>
                          <p:cTn id="1318" fill="hold">
                            <p:stCondLst>
                              <p:cond delay="0"/>
                            </p:stCondLst>
                            <p:childTnLst>
                              <p:par>
                                <p:cTn id="131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0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1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395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6" fill="hold">
                      <p:stCondLst>
                        <p:cond delay="0"/>
                      </p:stCondLst>
                      <p:childTnLst>
                        <p:par>
                          <p:cTn id="1397" fill="hold">
                            <p:stCondLst>
                              <p:cond delay="0"/>
                            </p:stCondLst>
                            <p:childTnLst>
                              <p:par>
                                <p:cTn id="139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0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7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5" fill="hold">
                      <p:stCondLst>
                        <p:cond delay="0"/>
                      </p:stCondLst>
                      <p:childTnLst>
                        <p:par>
                          <p:cTn id="1476" fill="hold">
                            <p:stCondLst>
                              <p:cond delay="0"/>
                            </p:stCondLst>
                            <p:childTnLst>
                              <p:par>
                                <p:cTn id="147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78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5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4" fill="hold">
                      <p:stCondLst>
                        <p:cond delay="0"/>
                      </p:stCondLst>
                      <p:childTnLst>
                        <p:par>
                          <p:cTn id="1555" fill="hold">
                            <p:stCondLst>
                              <p:cond delay="0"/>
                            </p:stCondLst>
                            <p:childTnLst>
                              <p:par>
                                <p:cTn id="155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5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71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9" fill="hold">
                      <p:stCondLst>
                        <p:cond delay="0"/>
                      </p:stCondLst>
                      <p:childTnLst>
                        <p:par>
                          <p:cTn id="1720" fill="hold">
                            <p:stCondLst>
                              <p:cond delay="0"/>
                            </p:stCondLst>
                            <p:childTnLst>
                              <p:par>
                                <p:cTn id="172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22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79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8" fill="hold">
                      <p:stCondLst>
                        <p:cond delay="0"/>
                      </p:stCondLst>
                      <p:childTnLst>
                        <p:par>
                          <p:cTn id="1799" fill="hold">
                            <p:stCondLst>
                              <p:cond delay="0"/>
                            </p:stCondLst>
                            <p:childTnLst>
                              <p:par>
                                <p:cTn id="180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0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87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7" fill="hold">
                      <p:stCondLst>
                        <p:cond delay="0"/>
                      </p:stCondLst>
                      <p:childTnLst>
                        <p:par>
                          <p:cTn id="1878" fill="hold">
                            <p:stCondLst>
                              <p:cond delay="0"/>
                            </p:stCondLst>
                            <p:childTnLst>
                              <p:par>
                                <p:cTn id="187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80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955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56" fill="hold">
                      <p:stCondLst>
                        <p:cond delay="0"/>
                      </p:stCondLst>
                      <p:childTnLst>
                        <p:par>
                          <p:cTn id="1957" fill="hold">
                            <p:stCondLst>
                              <p:cond delay="0"/>
                            </p:stCondLst>
                            <p:childTnLst>
                              <p:par>
                                <p:cTn id="195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0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02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8" fill="hold">
                      <p:stCondLst>
                        <p:cond delay="0"/>
                      </p:stCondLst>
                      <p:childTnLst>
                        <p:par>
                          <p:cTn id="2029" fill="hold">
                            <p:stCondLst>
                              <p:cond delay="0"/>
                            </p:stCondLst>
                            <p:childTnLst>
                              <p:par>
                                <p:cTn id="203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31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5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6" restart="whenNotActive" fill="hold" evtFilter="cancelBubble" nodeType="interactiveSeq">
                <p:stCondLst>
                  <p:cond evt="onClick" delay="0">
                    <p:tgtEl>
                      <p:spTgt spid="4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07" fill="hold">
                      <p:stCondLst>
                        <p:cond delay="0"/>
                      </p:stCondLst>
                      <p:childTnLst>
                        <p:par>
                          <p:cTn id="2108" fill="hold">
                            <p:stCondLst>
                              <p:cond delay="0"/>
                            </p:stCondLst>
                            <p:childTnLst>
                              <p:par>
                                <p:cTn id="21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1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3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3"/>
                  </p:tgtEl>
                </p:cond>
              </p:nextCondLst>
            </p:seq>
            <p:seq concurrent="1" nextAc="seek">
              <p:cTn id="2115" restart="whenNotActive" fill="hold" evtFilter="cancelBubble" nodeType="interactiveSeq">
                <p:stCondLst>
                  <p:cond evt="onClick" delay="0">
                    <p:tgtEl>
                      <p:spTgt spid="4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6" fill="hold">
                      <p:stCondLst>
                        <p:cond delay="0"/>
                      </p:stCondLst>
                      <p:childTnLst>
                        <p:par>
                          <p:cTn id="2117" fill="hold">
                            <p:stCondLst>
                              <p:cond delay="0"/>
                            </p:stCondLst>
                            <p:childTnLst>
                              <p:par>
                                <p:cTn id="21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0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2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4"/>
                  </p:tgtEl>
                </p:cond>
              </p:nextCondLst>
            </p:seq>
            <p:seq concurrent="1" nextAc="seek">
              <p:cTn id="2124" restart="whenNotActive" fill="hold" evtFilter="cancelBubble" nodeType="interactiveSeq">
                <p:stCondLst>
                  <p:cond evt="onClick" delay="0">
                    <p:tgtEl>
                      <p:spTgt spid="4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25" fill="hold">
                      <p:stCondLst>
                        <p:cond delay="0"/>
                      </p:stCondLst>
                      <p:childTnLst>
                        <p:par>
                          <p:cTn id="2126" fill="hold">
                            <p:stCondLst>
                              <p:cond delay="0"/>
                            </p:stCondLst>
                            <p:childTnLst>
                              <p:par>
                                <p:cTn id="21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9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1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5"/>
                  </p:tgtEl>
                </p:cond>
              </p:nextCondLst>
            </p:seq>
            <p:seq concurrent="1" nextAc="seek">
              <p:cTn id="2133" restart="whenNotActive" fill="hold" evtFilter="cancelBubble" nodeType="interactiveSeq">
                <p:stCondLst>
                  <p:cond evt="onClick" delay="0">
                    <p:tgtEl>
                      <p:spTgt spid="4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4" fill="hold">
                      <p:stCondLst>
                        <p:cond delay="0"/>
                      </p:stCondLst>
                      <p:childTnLst>
                        <p:par>
                          <p:cTn id="2135" fill="hold">
                            <p:stCondLst>
                              <p:cond delay="0"/>
                            </p:stCondLst>
                            <p:childTnLst>
                              <p:par>
                                <p:cTn id="21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8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0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6"/>
                  </p:tgtEl>
                </p:cond>
              </p:nextCondLst>
            </p:seq>
            <p:seq concurrent="1" nextAc="seek">
              <p:cTn id="2142" restart="whenNotActive" fill="hold" evtFilter="cancelBubble" nodeType="interactiveSeq">
                <p:stCondLst>
                  <p:cond evt="onClick" delay="0">
                    <p:tgtEl>
                      <p:spTgt spid="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43" fill="hold">
                      <p:stCondLst>
                        <p:cond delay="0"/>
                      </p:stCondLst>
                      <p:childTnLst>
                        <p:par>
                          <p:cTn id="2144" fill="hold">
                            <p:stCondLst>
                              <p:cond delay="0"/>
                            </p:stCondLst>
                            <p:childTnLst>
                              <p:par>
                                <p:cTn id="21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7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9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7"/>
                  </p:tgtEl>
                </p:cond>
              </p:nextCondLst>
            </p:seq>
            <p:seq concurrent="1" nextAc="seek">
              <p:cTn id="2151" restart="whenNotActive" fill="hold" evtFilter="cancelBubble" nodeType="interactiveSeq">
                <p:stCondLst>
                  <p:cond evt="onClick" delay="0">
                    <p:tgtEl>
                      <p:spTgt spid="4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52" fill="hold">
                      <p:stCondLst>
                        <p:cond delay="0"/>
                      </p:stCondLst>
                      <p:childTnLst>
                        <p:par>
                          <p:cTn id="2153" fill="hold">
                            <p:stCondLst>
                              <p:cond delay="0"/>
                            </p:stCondLst>
                            <p:childTnLst>
                              <p:par>
                                <p:cTn id="21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6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8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8"/>
                  </p:tgtEl>
                </p:cond>
              </p:nextCondLst>
            </p:seq>
            <p:seq concurrent="1" nextAc="seek">
              <p:cTn id="2160" restart="whenNotActive" fill="hold" evtFilter="cancelBubble" nodeType="interactiveSeq">
                <p:stCondLst>
                  <p:cond evt="onClick" delay="0">
                    <p:tgtEl>
                      <p:spTgt spid="4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61" fill="hold">
                      <p:stCondLst>
                        <p:cond delay="0"/>
                      </p:stCondLst>
                      <p:childTnLst>
                        <p:par>
                          <p:cTn id="2162" fill="hold">
                            <p:stCondLst>
                              <p:cond delay="0"/>
                            </p:stCondLst>
                            <p:childTnLst>
                              <p:par>
                                <p:cTn id="21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5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7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9"/>
                  </p:tgtEl>
                </p:cond>
              </p:nextCondLst>
            </p:seq>
            <p:seq concurrent="1" nextAc="seek">
              <p:cTn id="2169" restart="whenNotActive" fill="hold" evtFilter="cancelBubble" nodeType="interactiveSeq">
                <p:stCondLst>
                  <p:cond evt="onClick" delay="0">
                    <p:tgtEl>
                      <p:spTgt spid="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0" fill="hold">
                      <p:stCondLst>
                        <p:cond delay="0"/>
                      </p:stCondLst>
                      <p:childTnLst>
                        <p:par>
                          <p:cTn id="2171" fill="hold">
                            <p:stCondLst>
                              <p:cond delay="0"/>
                            </p:stCondLst>
                            <p:childTnLst>
                              <p:par>
                                <p:cTn id="21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4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6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0"/>
                  </p:tgtEl>
                </p:cond>
              </p:nextCondLst>
            </p:seq>
            <p:seq concurrent="1" nextAc="seek">
              <p:cTn id="2178" restart="whenNotActive" fill="hold" evtFilter="cancelBubble" nodeType="interactiveSeq">
                <p:stCondLst>
                  <p:cond evt="onClick" delay="0">
                    <p:tgtEl>
                      <p:spTgt spid="4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9" fill="hold">
                      <p:stCondLst>
                        <p:cond delay="0"/>
                      </p:stCondLst>
                      <p:childTnLst>
                        <p:par>
                          <p:cTn id="2180" fill="hold">
                            <p:stCondLst>
                              <p:cond delay="0"/>
                            </p:stCondLst>
                            <p:childTnLst>
                              <p:par>
                                <p:cTn id="21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3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5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1"/>
                  </p:tgtEl>
                </p:cond>
              </p:nextCondLst>
            </p:seq>
            <p:seq concurrent="1" nextAc="seek">
              <p:cTn id="2187" restart="whenNotActive" fill="hold" evtFilter="cancelBubble" nodeType="interactiveSeq">
                <p:stCondLst>
                  <p:cond evt="onClick" delay="0">
                    <p:tgtEl>
                      <p:spTgt spid="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8" fill="hold">
                      <p:stCondLst>
                        <p:cond delay="0"/>
                      </p:stCondLst>
                      <p:childTnLst>
                        <p:par>
                          <p:cTn id="2189" fill="hold">
                            <p:stCondLst>
                              <p:cond delay="0"/>
                            </p:stCondLst>
                            <p:childTnLst>
                              <p:par>
                                <p:cTn id="21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2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4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6" fill="hold">
                            <p:stCondLst>
                              <p:cond delay="500"/>
                            </p:stCondLst>
                            <p:childTnLst>
                              <p:par>
                                <p:cTn id="219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2"/>
                  </p:tgtEl>
                </p:cond>
              </p:nextCondLst>
            </p:seq>
          </p:childTnLst>
        </p:cTn>
      </p:par>
    </p:tnLst>
    <p:bldLst>
      <p:bldP spid="363" grpId="0" animBg="1"/>
      <p:bldP spid="363" grpId="1" animBg="1"/>
      <p:bldP spid="444" grpId="0" animBg="1"/>
      <p:bldP spid="444" grpId="1" animBg="1"/>
      <p:bldP spid="445" grpId="0" animBg="1"/>
      <p:bldP spid="445" grpId="1" animBg="1"/>
      <p:bldP spid="446" grpId="0" animBg="1"/>
      <p:bldP spid="446" grpId="1" animBg="1"/>
      <p:bldP spid="447" grpId="0" animBg="1"/>
      <p:bldP spid="447" grpId="1" animBg="1"/>
      <p:bldP spid="448" grpId="0" animBg="1"/>
      <p:bldP spid="448" grpId="1" animBg="1"/>
      <p:bldP spid="449" grpId="0" animBg="1"/>
      <p:bldP spid="449" grpId="1" animBg="1"/>
      <p:bldP spid="450" grpId="0" animBg="1"/>
      <p:bldP spid="450" grpId="1" animBg="1"/>
      <p:bldP spid="451" grpId="0" animBg="1"/>
      <p:bldP spid="451" grpId="1" animBg="1"/>
      <p:bldP spid="452" grpId="0" animBg="1"/>
      <p:bldP spid="452" grpId="1" animBg="1"/>
      <p:bldP spid="453" grpId="0" animBg="1"/>
      <p:bldP spid="453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43"/>
          <p:cNvSpPr/>
          <p:nvPr/>
        </p:nvSpPr>
        <p:spPr>
          <a:xfrm>
            <a:off x="8810038" y="6305402"/>
            <a:ext cx="13233399" cy="2163950"/>
          </a:xfrm>
          <a:prstGeom prst="roundRect">
            <a:avLst>
              <a:gd name="adj" fmla="val 1831"/>
            </a:avLst>
          </a:prstGeom>
          <a:solidFill>
            <a:srgbClr val="FFFFFF">
              <a:alpha val="40000"/>
            </a:srgbClr>
          </a:solidFill>
          <a:ln w="38100" cmpd="sng">
            <a:solidFill>
              <a:srgbClr val="FFFF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828800">
              <a:buClrTx/>
              <a:defRPr/>
            </a:pPr>
            <a:endParaRPr lang="en-US" sz="2100" kern="1200">
              <a:solidFill>
                <a:prstClr val="white"/>
              </a:solidFill>
              <a:latin typeface="Calibri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8954422" y="6464271"/>
          <a:ext cx="13012812" cy="3291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458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58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458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458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458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458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458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4586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445868">
                  <a:extLst>
                    <a:ext uri="{9D8B030D-6E8A-4147-A177-3AD203B41FA5}">
                      <a16:colId xmlns:a16="http://schemas.microsoft.com/office/drawing/2014/main" val="3651895405"/>
                    </a:ext>
                  </a:extLst>
                </a:gridCol>
              </a:tblGrid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5920"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Oval 3"/>
          <p:cNvSpPr>
            <a:spLocks noChangeAspect="1"/>
          </p:cNvSpPr>
          <p:nvPr/>
        </p:nvSpPr>
        <p:spPr>
          <a:xfrm>
            <a:off x="92932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A</a:t>
            </a:r>
          </a:p>
        </p:txBody>
      </p:sp>
      <p:sp>
        <p:nvSpPr>
          <p:cNvPr id="5" name="Oval 4"/>
          <p:cNvSpPr>
            <a:spLocks noChangeAspect="1"/>
          </p:cNvSpPr>
          <p:nvPr/>
        </p:nvSpPr>
        <p:spPr>
          <a:xfrm>
            <a:off x="103600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B</a:t>
            </a:r>
          </a:p>
        </p:txBody>
      </p:sp>
      <p:sp>
        <p:nvSpPr>
          <p:cNvPr id="6" name="Oval 5"/>
          <p:cNvSpPr>
            <a:spLocks noChangeAspect="1"/>
          </p:cNvSpPr>
          <p:nvPr/>
        </p:nvSpPr>
        <p:spPr>
          <a:xfrm>
            <a:off x="114268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dist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C</a:t>
            </a:r>
          </a:p>
        </p:txBody>
      </p:sp>
      <p:sp>
        <p:nvSpPr>
          <p:cNvPr id="7" name="Oval 6"/>
          <p:cNvSpPr>
            <a:spLocks noChangeAspect="1"/>
          </p:cNvSpPr>
          <p:nvPr/>
        </p:nvSpPr>
        <p:spPr>
          <a:xfrm>
            <a:off x="124936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D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>
          <a:xfrm>
            <a:off x="135604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E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>
          <a:xfrm>
            <a:off x="14627225" y="92106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F</a:t>
            </a:r>
          </a:p>
        </p:txBody>
      </p:sp>
      <p:sp>
        <p:nvSpPr>
          <p:cNvPr id="10" name="Oval 9"/>
          <p:cNvSpPr>
            <a:spLocks noChangeAspect="1"/>
          </p:cNvSpPr>
          <p:nvPr/>
        </p:nvSpPr>
        <p:spPr>
          <a:xfrm>
            <a:off x="156940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G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167608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H</a:t>
            </a:r>
          </a:p>
        </p:txBody>
      </p:sp>
      <p:sp>
        <p:nvSpPr>
          <p:cNvPr id="12" name="Oval 11"/>
          <p:cNvSpPr>
            <a:spLocks noChangeAspect="1"/>
          </p:cNvSpPr>
          <p:nvPr/>
        </p:nvSpPr>
        <p:spPr>
          <a:xfrm>
            <a:off x="178276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I</a:t>
            </a:r>
          </a:p>
        </p:txBody>
      </p:sp>
      <p:sp>
        <p:nvSpPr>
          <p:cNvPr id="13" name="Oval 12"/>
          <p:cNvSpPr>
            <a:spLocks noChangeAspect="1"/>
          </p:cNvSpPr>
          <p:nvPr/>
        </p:nvSpPr>
        <p:spPr>
          <a:xfrm>
            <a:off x="188944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J</a:t>
            </a:r>
          </a:p>
        </p:txBody>
      </p:sp>
      <p:sp>
        <p:nvSpPr>
          <p:cNvPr id="14" name="Oval 13"/>
          <p:cNvSpPr>
            <a:spLocks noChangeAspect="1"/>
          </p:cNvSpPr>
          <p:nvPr/>
        </p:nvSpPr>
        <p:spPr>
          <a:xfrm>
            <a:off x="19952079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K</a:t>
            </a:r>
          </a:p>
        </p:txBody>
      </p:sp>
      <p:sp>
        <p:nvSpPr>
          <p:cNvPr id="16" name="Oval 15"/>
          <p:cNvSpPr>
            <a:spLocks noChangeAspect="1"/>
          </p:cNvSpPr>
          <p:nvPr/>
        </p:nvSpPr>
        <p:spPr>
          <a:xfrm>
            <a:off x="9293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L</a:t>
            </a:r>
          </a:p>
        </p:txBody>
      </p:sp>
      <p:sp>
        <p:nvSpPr>
          <p:cNvPr id="17" name="Oval 16"/>
          <p:cNvSpPr>
            <a:spLocks noChangeAspect="1"/>
          </p:cNvSpPr>
          <p:nvPr/>
        </p:nvSpPr>
        <p:spPr>
          <a:xfrm>
            <a:off x="10360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M</a:t>
            </a:r>
          </a:p>
        </p:txBody>
      </p:sp>
      <p:sp>
        <p:nvSpPr>
          <p:cNvPr id="18" name="Oval 17"/>
          <p:cNvSpPr>
            <a:spLocks noChangeAspect="1"/>
          </p:cNvSpPr>
          <p:nvPr/>
        </p:nvSpPr>
        <p:spPr>
          <a:xfrm>
            <a:off x="11426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N</a:t>
            </a: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12493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O</a:t>
            </a: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13560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P</a:t>
            </a:r>
          </a:p>
        </p:txBody>
      </p:sp>
      <p:sp>
        <p:nvSpPr>
          <p:cNvPr id="21" name="Oval 20"/>
          <p:cNvSpPr>
            <a:spLocks noChangeAspect="1"/>
          </p:cNvSpPr>
          <p:nvPr/>
        </p:nvSpPr>
        <p:spPr>
          <a:xfrm>
            <a:off x="14627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Q</a:t>
            </a: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15694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R</a:t>
            </a:r>
          </a:p>
        </p:txBody>
      </p:sp>
      <p:sp>
        <p:nvSpPr>
          <p:cNvPr id="23" name="Oval 22"/>
          <p:cNvSpPr>
            <a:spLocks noChangeAspect="1"/>
          </p:cNvSpPr>
          <p:nvPr/>
        </p:nvSpPr>
        <p:spPr>
          <a:xfrm>
            <a:off x="16760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S</a:t>
            </a:r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17827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T</a:t>
            </a:r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18894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U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>
          <a:xfrm>
            <a:off x="19961225" y="1070632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V</a:t>
            </a: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92932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187200" rIns="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W</a:t>
            </a:r>
          </a:p>
        </p:txBody>
      </p:sp>
      <p:sp>
        <p:nvSpPr>
          <p:cNvPr id="28" name="Oval 27"/>
          <p:cNvSpPr>
            <a:spLocks noChangeAspect="1"/>
          </p:cNvSpPr>
          <p:nvPr/>
        </p:nvSpPr>
        <p:spPr>
          <a:xfrm>
            <a:off x="103600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X</a:t>
            </a:r>
          </a:p>
        </p:txBody>
      </p:sp>
      <p:sp>
        <p:nvSpPr>
          <p:cNvPr id="29" name="Oval 28"/>
          <p:cNvSpPr>
            <a:spLocks noChangeAspect="1"/>
          </p:cNvSpPr>
          <p:nvPr/>
        </p:nvSpPr>
        <p:spPr>
          <a:xfrm>
            <a:off x="114268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07857" y="383193"/>
            <a:ext cx="17459432" cy="9787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1828800">
              <a:lnSpc>
                <a:spcPct val="90000"/>
              </a:lnSpc>
              <a:buClrTx/>
              <a:defRPr/>
            </a:pPr>
            <a:r>
              <a:rPr lang="en-US" sz="6400" kern="1200" dirty="0">
                <a:ln w="3175" cmpd="sng">
                  <a:solidFill>
                    <a:prstClr val="black"/>
                  </a:solidFill>
                </a:ln>
                <a:solidFill>
                  <a:prstClr val="black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Guess the word</a:t>
            </a:r>
            <a:endParaRPr lang="en-US" sz="7200" kern="1200" dirty="0">
              <a:ln w="3175" cmpd="sng">
                <a:solidFill>
                  <a:prstClr val="black"/>
                </a:solidFill>
              </a:ln>
              <a:solidFill>
                <a:prstClr val="black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Black"/>
              <a:ea typeface="+mn-ea"/>
              <a:cs typeface="Arial Black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-3959558" y="-10858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014988" y="-11223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0210468" y="-11150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048679" y="-11117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59" name="Rectangle 58"/>
          <p:cNvSpPr/>
          <p:nvPr/>
        </p:nvSpPr>
        <p:spPr>
          <a:xfrm>
            <a:off x="27365584" y="-6467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60" name="Rectangle 59"/>
          <p:cNvSpPr/>
          <p:nvPr/>
        </p:nvSpPr>
        <p:spPr>
          <a:xfrm>
            <a:off x="20696609" y="-5977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61" name="Rectangle 60"/>
          <p:cNvSpPr/>
          <p:nvPr/>
        </p:nvSpPr>
        <p:spPr>
          <a:xfrm>
            <a:off x="17157959" y="-5983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62" name="Rectangle 61"/>
          <p:cNvSpPr/>
          <p:nvPr/>
        </p:nvSpPr>
        <p:spPr>
          <a:xfrm>
            <a:off x="8970775" y="-6162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3678913" y="-6086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64" name="Rectangle 63"/>
          <p:cNvSpPr/>
          <p:nvPr/>
        </p:nvSpPr>
        <p:spPr>
          <a:xfrm>
            <a:off x="4891558" y="-5853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801101" y="-5853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66" name="Rectangle 65"/>
          <p:cNvSpPr/>
          <p:nvPr/>
        </p:nvSpPr>
        <p:spPr>
          <a:xfrm>
            <a:off x="-3487240" y="-5792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67" name="Rectangle 66"/>
          <p:cNvSpPr/>
          <p:nvPr/>
        </p:nvSpPr>
        <p:spPr>
          <a:xfrm>
            <a:off x="-6586189" y="-5810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68" name="Rectangle 67"/>
          <p:cNvSpPr/>
          <p:nvPr/>
        </p:nvSpPr>
        <p:spPr>
          <a:xfrm>
            <a:off x="-9407998" y="-5829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69" name="Rectangle 68"/>
          <p:cNvSpPr/>
          <p:nvPr/>
        </p:nvSpPr>
        <p:spPr>
          <a:xfrm>
            <a:off x="16981285" y="-11178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3554656" y="-11223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15" name="Oval 14"/>
          <p:cNvSpPr>
            <a:spLocks noChangeAspect="1"/>
          </p:cNvSpPr>
          <p:nvPr/>
        </p:nvSpPr>
        <p:spPr>
          <a:xfrm>
            <a:off x="124936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Z</a:t>
            </a:r>
          </a:p>
        </p:txBody>
      </p:sp>
      <p:sp>
        <p:nvSpPr>
          <p:cNvPr id="71" name="Rectangle 70"/>
          <p:cNvSpPr/>
          <p:nvPr/>
        </p:nvSpPr>
        <p:spPr>
          <a:xfrm>
            <a:off x="-11429345" y="-15609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2" name="Rectangle 71"/>
          <p:cNvSpPr/>
          <p:nvPr/>
        </p:nvSpPr>
        <p:spPr>
          <a:xfrm>
            <a:off x="-11124545" y="-15304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3" name="Rectangle 72"/>
          <p:cNvSpPr/>
          <p:nvPr/>
        </p:nvSpPr>
        <p:spPr>
          <a:xfrm>
            <a:off x="-10819745" y="-14999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4" name="Rectangle 73"/>
          <p:cNvSpPr/>
          <p:nvPr/>
        </p:nvSpPr>
        <p:spPr>
          <a:xfrm>
            <a:off x="-10514945" y="-146946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5" name="Rectangle 74"/>
          <p:cNvSpPr/>
          <p:nvPr/>
        </p:nvSpPr>
        <p:spPr>
          <a:xfrm>
            <a:off x="-10210145" y="-143898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6" name="Rectangle 75"/>
          <p:cNvSpPr/>
          <p:nvPr/>
        </p:nvSpPr>
        <p:spPr>
          <a:xfrm>
            <a:off x="-9905345" y="-14085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7" name="Rectangle 76"/>
          <p:cNvSpPr/>
          <p:nvPr/>
        </p:nvSpPr>
        <p:spPr>
          <a:xfrm>
            <a:off x="-9600579" y="-13780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8" name="Rectangle 77"/>
          <p:cNvSpPr/>
          <p:nvPr/>
        </p:nvSpPr>
        <p:spPr>
          <a:xfrm>
            <a:off x="-9295779" y="-13475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-8990979" y="-1305634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80" name="Rectangle 79"/>
          <p:cNvSpPr/>
          <p:nvPr/>
        </p:nvSpPr>
        <p:spPr>
          <a:xfrm>
            <a:off x="-7168351" y="-15910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2" name="Rectangle 81"/>
          <p:cNvSpPr/>
          <p:nvPr/>
        </p:nvSpPr>
        <p:spPr>
          <a:xfrm>
            <a:off x="-6863551" y="-15605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-6558751" y="-15301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4" name="Rectangle 83"/>
          <p:cNvSpPr/>
          <p:nvPr/>
        </p:nvSpPr>
        <p:spPr>
          <a:xfrm>
            <a:off x="-6253951" y="-14996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5" name="Rectangle 84"/>
          <p:cNvSpPr/>
          <p:nvPr/>
        </p:nvSpPr>
        <p:spPr>
          <a:xfrm>
            <a:off x="-5949151" y="-146914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6" name="Rectangle 85"/>
          <p:cNvSpPr/>
          <p:nvPr/>
        </p:nvSpPr>
        <p:spPr>
          <a:xfrm>
            <a:off x="-5644351" y="-14386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7" name="Rectangle 86"/>
          <p:cNvSpPr/>
          <p:nvPr/>
        </p:nvSpPr>
        <p:spPr>
          <a:xfrm>
            <a:off x="-5339551" y="-14081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-5034785" y="-13777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-4729985" y="-13472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90" name="Rectangle 89"/>
          <p:cNvSpPr/>
          <p:nvPr/>
        </p:nvSpPr>
        <p:spPr>
          <a:xfrm>
            <a:off x="-3746211" y="-15982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-3441411" y="-15678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2" name="Rectangle 91"/>
          <p:cNvSpPr/>
          <p:nvPr/>
        </p:nvSpPr>
        <p:spPr>
          <a:xfrm>
            <a:off x="-3136611" y="-15373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3" name="Rectangle 92"/>
          <p:cNvSpPr/>
          <p:nvPr/>
        </p:nvSpPr>
        <p:spPr>
          <a:xfrm>
            <a:off x="-2831811" y="-15068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4" name="Rectangle 93"/>
          <p:cNvSpPr/>
          <p:nvPr/>
        </p:nvSpPr>
        <p:spPr>
          <a:xfrm>
            <a:off x="-2527011" y="-147637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5" name="Rectangle 94"/>
          <p:cNvSpPr/>
          <p:nvPr/>
        </p:nvSpPr>
        <p:spPr>
          <a:xfrm>
            <a:off x="-2222211" y="-14458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6" name="Rectangle 95"/>
          <p:cNvSpPr/>
          <p:nvPr/>
        </p:nvSpPr>
        <p:spPr>
          <a:xfrm>
            <a:off x="-1917411" y="-14154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7" name="Rectangle 96"/>
          <p:cNvSpPr/>
          <p:nvPr/>
        </p:nvSpPr>
        <p:spPr>
          <a:xfrm>
            <a:off x="-1612645" y="-13849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736981" y="-13544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9" name="Rectangle 98"/>
          <p:cNvSpPr/>
          <p:nvPr/>
        </p:nvSpPr>
        <p:spPr>
          <a:xfrm>
            <a:off x="2243359" y="-16098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2548159" y="-15793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2852959" y="-15488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3157759" y="-15183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3" name="Rectangle 102"/>
          <p:cNvSpPr/>
          <p:nvPr/>
        </p:nvSpPr>
        <p:spPr>
          <a:xfrm>
            <a:off x="3462559" y="-148791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767359" y="-14574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4072159" y="-14269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376959" y="-13964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4681725" y="-13659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8794530" y="-16268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099330" y="-15964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404130" y="-15659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708930" y="-15354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10013730" y="-15049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0318530" y="-14744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10623330" y="-14440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10928130" y="-14135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11232930" y="-13830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11537730" y="-13525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12664400" y="-16432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8" name="Rectangle 127"/>
          <p:cNvSpPr/>
          <p:nvPr/>
        </p:nvSpPr>
        <p:spPr>
          <a:xfrm>
            <a:off x="12969200" y="-16127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13274000" y="-15822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3578800" y="-15517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13883600" y="-152128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14188400" y="-14908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4493200" y="-14603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20704681" y="664029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15102800" y="-13993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5845362" y="-16554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16150162" y="-16250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16454962" y="-15945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0" name="Rectangle 139"/>
          <p:cNvSpPr/>
          <p:nvPr/>
        </p:nvSpPr>
        <p:spPr>
          <a:xfrm>
            <a:off x="16759762" y="-15640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17064562" y="-153356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17369362" y="-15030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17674162" y="-14726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4" name="Rectangle 143"/>
          <p:cNvSpPr/>
          <p:nvPr/>
        </p:nvSpPr>
        <p:spPr>
          <a:xfrm>
            <a:off x="17978962" y="-14421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8283762" y="-14116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6" name="Rectangle 145"/>
          <p:cNvSpPr/>
          <p:nvPr/>
        </p:nvSpPr>
        <p:spPr>
          <a:xfrm>
            <a:off x="-9039321" y="-10743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7" name="Rectangle 146"/>
          <p:cNvSpPr/>
          <p:nvPr/>
        </p:nvSpPr>
        <p:spPr>
          <a:xfrm>
            <a:off x="-8734521" y="-10438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-8429721" y="-10134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9" name="Rectangle 148"/>
          <p:cNvSpPr/>
          <p:nvPr/>
        </p:nvSpPr>
        <p:spPr>
          <a:xfrm>
            <a:off x="-8124921" y="-9829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0" name="Rectangle 149"/>
          <p:cNvSpPr/>
          <p:nvPr/>
        </p:nvSpPr>
        <p:spPr>
          <a:xfrm>
            <a:off x="-7820121" y="-9524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1" name="Rectangle 150"/>
          <p:cNvSpPr/>
          <p:nvPr/>
        </p:nvSpPr>
        <p:spPr>
          <a:xfrm>
            <a:off x="-7515321" y="-9219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2" name="Rectangle 151"/>
          <p:cNvSpPr/>
          <p:nvPr/>
        </p:nvSpPr>
        <p:spPr>
          <a:xfrm>
            <a:off x="-7210521" y="-8914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3" name="Rectangle 152"/>
          <p:cNvSpPr/>
          <p:nvPr/>
        </p:nvSpPr>
        <p:spPr>
          <a:xfrm>
            <a:off x="17952975" y="6611425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4" name="Rectangle 153"/>
          <p:cNvSpPr/>
          <p:nvPr/>
        </p:nvSpPr>
        <p:spPr>
          <a:xfrm>
            <a:off x="-6600921" y="-8305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5" name="Rectangle 154"/>
          <p:cNvSpPr/>
          <p:nvPr/>
        </p:nvSpPr>
        <p:spPr>
          <a:xfrm>
            <a:off x="10792299" y="6640292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-6667116" y="-10744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7" name="Rectangle 156"/>
          <p:cNvSpPr/>
          <p:nvPr/>
        </p:nvSpPr>
        <p:spPr>
          <a:xfrm>
            <a:off x="-6362316" y="-10439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-6057516" y="-10134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-5752716" y="-9829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-5447916" y="-9524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-5143116" y="-9220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2" name="Rectangle 161"/>
          <p:cNvSpPr/>
          <p:nvPr/>
        </p:nvSpPr>
        <p:spPr>
          <a:xfrm>
            <a:off x="-4838316" y="-8915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3" name="Rectangle 162"/>
          <p:cNvSpPr/>
          <p:nvPr/>
        </p:nvSpPr>
        <p:spPr>
          <a:xfrm>
            <a:off x="-4533516" y="-8610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-4228716" y="-8305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-3923916" y="-8000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6" name="Rectangle 165"/>
          <p:cNvSpPr/>
          <p:nvPr/>
        </p:nvSpPr>
        <p:spPr>
          <a:xfrm>
            <a:off x="-3654758" y="-10553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7" name="Rectangle 166"/>
          <p:cNvSpPr/>
          <p:nvPr/>
        </p:nvSpPr>
        <p:spPr>
          <a:xfrm>
            <a:off x="-3349958" y="-10249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-3045158" y="-9944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9" name="Rectangle 168"/>
          <p:cNvSpPr/>
          <p:nvPr/>
        </p:nvSpPr>
        <p:spPr>
          <a:xfrm>
            <a:off x="-2740358" y="-9639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-2435558" y="-9334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-2130758" y="-9029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-1825958" y="-8725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3" name="Rectangle 172"/>
          <p:cNvSpPr/>
          <p:nvPr/>
        </p:nvSpPr>
        <p:spPr>
          <a:xfrm>
            <a:off x="1523668" y="-8420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1828468" y="-8115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2319788" y="-10918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2624588" y="-10613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2929388" y="-10308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3234188" y="-10003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538988" y="-9699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843788" y="-9394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4148588" y="-9089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4453388" y="-8784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9180979" y="6617941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4" name="Rectangle 183"/>
          <p:cNvSpPr/>
          <p:nvPr/>
        </p:nvSpPr>
        <p:spPr>
          <a:xfrm>
            <a:off x="6353479" y="-10812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6658279" y="-10507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6" name="Rectangle 185"/>
          <p:cNvSpPr/>
          <p:nvPr/>
        </p:nvSpPr>
        <p:spPr>
          <a:xfrm>
            <a:off x="6963079" y="-10202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267879" y="-9898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7572679" y="-9593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9" name="Rectangle 188"/>
          <p:cNvSpPr/>
          <p:nvPr/>
        </p:nvSpPr>
        <p:spPr>
          <a:xfrm>
            <a:off x="7877479" y="-9288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0" name="Rectangle 189"/>
          <p:cNvSpPr/>
          <p:nvPr/>
        </p:nvSpPr>
        <p:spPr>
          <a:xfrm>
            <a:off x="8182279" y="-8983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8487079" y="-8678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2" name="Rectangle 191"/>
          <p:cNvSpPr/>
          <p:nvPr/>
        </p:nvSpPr>
        <p:spPr>
          <a:xfrm>
            <a:off x="8791879" y="-8374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3" name="Rectangle 192"/>
          <p:cNvSpPr/>
          <p:nvPr/>
        </p:nvSpPr>
        <p:spPr>
          <a:xfrm>
            <a:off x="10515268" y="-10846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4" name="Rectangle 193"/>
          <p:cNvSpPr/>
          <p:nvPr/>
        </p:nvSpPr>
        <p:spPr>
          <a:xfrm>
            <a:off x="10820068" y="-10541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5" name="Rectangle 194"/>
          <p:cNvSpPr/>
          <p:nvPr/>
        </p:nvSpPr>
        <p:spPr>
          <a:xfrm>
            <a:off x="11124868" y="-10236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6" name="Rectangle 195"/>
          <p:cNvSpPr/>
          <p:nvPr/>
        </p:nvSpPr>
        <p:spPr>
          <a:xfrm>
            <a:off x="11429668" y="-9931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7" name="Rectangle 196"/>
          <p:cNvSpPr/>
          <p:nvPr/>
        </p:nvSpPr>
        <p:spPr>
          <a:xfrm>
            <a:off x="11734468" y="-9626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8" name="Rectangle 197"/>
          <p:cNvSpPr/>
          <p:nvPr/>
        </p:nvSpPr>
        <p:spPr>
          <a:xfrm>
            <a:off x="12039268" y="-9322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9" name="Rectangle 198"/>
          <p:cNvSpPr/>
          <p:nvPr/>
        </p:nvSpPr>
        <p:spPr>
          <a:xfrm>
            <a:off x="12344068" y="-9017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19199804" y="664029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1" name="Rectangle 200"/>
          <p:cNvSpPr/>
          <p:nvPr/>
        </p:nvSpPr>
        <p:spPr>
          <a:xfrm>
            <a:off x="16316190" y="662368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13859456" y="-10918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14164256" y="-10613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14469056" y="-10308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5" name="Rectangle 204"/>
          <p:cNvSpPr/>
          <p:nvPr/>
        </p:nvSpPr>
        <p:spPr>
          <a:xfrm>
            <a:off x="14773856" y="-10003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6" name="Rectangle 205"/>
          <p:cNvSpPr/>
          <p:nvPr/>
        </p:nvSpPr>
        <p:spPr>
          <a:xfrm>
            <a:off x="15078656" y="-9699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7" name="Rectangle 206"/>
          <p:cNvSpPr/>
          <p:nvPr/>
        </p:nvSpPr>
        <p:spPr>
          <a:xfrm>
            <a:off x="15383456" y="-9394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15688256" y="-9089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9" name="Rectangle 208"/>
          <p:cNvSpPr/>
          <p:nvPr/>
        </p:nvSpPr>
        <p:spPr>
          <a:xfrm>
            <a:off x="15993056" y="-8784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0" name="Rectangle 209"/>
          <p:cNvSpPr/>
          <p:nvPr/>
        </p:nvSpPr>
        <p:spPr>
          <a:xfrm>
            <a:off x="16297856" y="-8479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1" name="Rectangle 210"/>
          <p:cNvSpPr/>
          <p:nvPr/>
        </p:nvSpPr>
        <p:spPr>
          <a:xfrm>
            <a:off x="17286085" y="-10874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2" name="Rectangle 211"/>
          <p:cNvSpPr/>
          <p:nvPr/>
        </p:nvSpPr>
        <p:spPr>
          <a:xfrm>
            <a:off x="17590885" y="-10569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3" name="Rectangle 212"/>
          <p:cNvSpPr/>
          <p:nvPr/>
        </p:nvSpPr>
        <p:spPr>
          <a:xfrm>
            <a:off x="17895685" y="-10264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4" name="Rectangle 213"/>
          <p:cNvSpPr/>
          <p:nvPr/>
        </p:nvSpPr>
        <p:spPr>
          <a:xfrm>
            <a:off x="18200485" y="-9959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5" name="Rectangle 214"/>
          <p:cNvSpPr/>
          <p:nvPr/>
        </p:nvSpPr>
        <p:spPr>
          <a:xfrm>
            <a:off x="18505285" y="-9654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6" name="Rectangle 215"/>
          <p:cNvSpPr/>
          <p:nvPr/>
        </p:nvSpPr>
        <p:spPr>
          <a:xfrm>
            <a:off x="18810085" y="-9350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7" name="Rectangle 216"/>
          <p:cNvSpPr/>
          <p:nvPr/>
        </p:nvSpPr>
        <p:spPr>
          <a:xfrm>
            <a:off x="19114885" y="-9045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19419685" y="-8740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9" name="Rectangle 218"/>
          <p:cNvSpPr/>
          <p:nvPr/>
        </p:nvSpPr>
        <p:spPr>
          <a:xfrm>
            <a:off x="19724485" y="-8435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20" name="Rectangle 219"/>
          <p:cNvSpPr/>
          <p:nvPr/>
        </p:nvSpPr>
        <p:spPr>
          <a:xfrm>
            <a:off x="-9103198" y="-5525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1" name="Rectangle 220"/>
          <p:cNvSpPr/>
          <p:nvPr/>
        </p:nvSpPr>
        <p:spPr>
          <a:xfrm>
            <a:off x="-8798398" y="-5220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2" name="Rectangle 221"/>
          <p:cNvSpPr/>
          <p:nvPr/>
        </p:nvSpPr>
        <p:spPr>
          <a:xfrm>
            <a:off x="-8493598" y="-4915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-8188798" y="-4610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4" name="Rectangle 223"/>
          <p:cNvSpPr/>
          <p:nvPr/>
        </p:nvSpPr>
        <p:spPr>
          <a:xfrm>
            <a:off x="-7883998" y="-4305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5" name="Rectangle 224"/>
          <p:cNvSpPr/>
          <p:nvPr/>
        </p:nvSpPr>
        <p:spPr>
          <a:xfrm>
            <a:off x="-7579198" y="-4001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-7274398" y="-3696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-6969598" y="-3391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8" name="Rectangle 227"/>
          <p:cNvSpPr/>
          <p:nvPr/>
        </p:nvSpPr>
        <p:spPr>
          <a:xfrm>
            <a:off x="-6664798" y="-3086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9" name="Rectangle 228"/>
          <p:cNvSpPr/>
          <p:nvPr/>
        </p:nvSpPr>
        <p:spPr>
          <a:xfrm>
            <a:off x="-6281389" y="-5506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0" name="Rectangle 229"/>
          <p:cNvSpPr/>
          <p:nvPr/>
        </p:nvSpPr>
        <p:spPr>
          <a:xfrm>
            <a:off x="-5976589" y="-5201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1" name="Rectangle 230"/>
          <p:cNvSpPr/>
          <p:nvPr/>
        </p:nvSpPr>
        <p:spPr>
          <a:xfrm>
            <a:off x="-5671789" y="-4896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2" name="Rectangle 231"/>
          <p:cNvSpPr/>
          <p:nvPr/>
        </p:nvSpPr>
        <p:spPr>
          <a:xfrm>
            <a:off x="-5366989" y="-4591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3" name="Rectangle 232"/>
          <p:cNvSpPr/>
          <p:nvPr/>
        </p:nvSpPr>
        <p:spPr>
          <a:xfrm>
            <a:off x="-5062189" y="-4286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4" name="Rectangle 233"/>
          <p:cNvSpPr/>
          <p:nvPr/>
        </p:nvSpPr>
        <p:spPr>
          <a:xfrm>
            <a:off x="-4757389" y="-3982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-4452589" y="-3677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6" name="Rectangle 235"/>
          <p:cNvSpPr/>
          <p:nvPr/>
        </p:nvSpPr>
        <p:spPr>
          <a:xfrm>
            <a:off x="-4147789" y="-3372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7" name="Rectangle 236"/>
          <p:cNvSpPr/>
          <p:nvPr/>
        </p:nvSpPr>
        <p:spPr>
          <a:xfrm>
            <a:off x="-3842989" y="-3067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-3182440" y="-5487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39" name="Rectangle 238"/>
          <p:cNvSpPr/>
          <p:nvPr/>
        </p:nvSpPr>
        <p:spPr>
          <a:xfrm>
            <a:off x="-2877640" y="-5182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0" name="Rectangle 239"/>
          <p:cNvSpPr/>
          <p:nvPr/>
        </p:nvSpPr>
        <p:spPr>
          <a:xfrm>
            <a:off x="-2572840" y="-4877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-2268040" y="-4572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2" name="Rectangle 241"/>
          <p:cNvSpPr/>
          <p:nvPr/>
        </p:nvSpPr>
        <p:spPr>
          <a:xfrm>
            <a:off x="-1963240" y="-4268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3" name="Rectangle 242"/>
          <p:cNvSpPr/>
          <p:nvPr/>
        </p:nvSpPr>
        <p:spPr>
          <a:xfrm>
            <a:off x="-1658440" y="-3963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4" name="Rectangle 243"/>
          <p:cNvSpPr/>
          <p:nvPr/>
        </p:nvSpPr>
        <p:spPr>
          <a:xfrm>
            <a:off x="1691185" y="-3658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5" name="Rectangle 244"/>
          <p:cNvSpPr/>
          <p:nvPr/>
        </p:nvSpPr>
        <p:spPr>
          <a:xfrm>
            <a:off x="1995985" y="-3353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6" name="Rectangle 245"/>
          <p:cNvSpPr/>
          <p:nvPr/>
        </p:nvSpPr>
        <p:spPr>
          <a:xfrm>
            <a:off x="1901605" y="-3048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8" name="Rectangle 247"/>
          <p:cNvSpPr/>
          <p:nvPr/>
        </p:nvSpPr>
        <p:spPr>
          <a:xfrm>
            <a:off x="2105901" y="-5548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49" name="Rectangle 248"/>
          <p:cNvSpPr/>
          <p:nvPr/>
        </p:nvSpPr>
        <p:spPr>
          <a:xfrm>
            <a:off x="2410701" y="-5243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0" name="Rectangle 249"/>
          <p:cNvSpPr/>
          <p:nvPr/>
        </p:nvSpPr>
        <p:spPr>
          <a:xfrm>
            <a:off x="2715501" y="-4938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3020301" y="-4634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2" name="Rectangle 251"/>
          <p:cNvSpPr/>
          <p:nvPr/>
        </p:nvSpPr>
        <p:spPr>
          <a:xfrm>
            <a:off x="3325101" y="-4329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3" name="Rectangle 252"/>
          <p:cNvSpPr/>
          <p:nvPr/>
        </p:nvSpPr>
        <p:spPr>
          <a:xfrm>
            <a:off x="3629901" y="-4024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4" name="Rectangle 253"/>
          <p:cNvSpPr/>
          <p:nvPr/>
        </p:nvSpPr>
        <p:spPr>
          <a:xfrm>
            <a:off x="3934701" y="-3719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5" name="Rectangle 254"/>
          <p:cNvSpPr/>
          <p:nvPr/>
        </p:nvSpPr>
        <p:spPr>
          <a:xfrm>
            <a:off x="4239501" y="-3414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14957224" y="6617941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7" name="Rectangle 256"/>
          <p:cNvSpPr/>
          <p:nvPr/>
        </p:nvSpPr>
        <p:spPr>
          <a:xfrm>
            <a:off x="5196358" y="-5548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8" name="Rectangle 257"/>
          <p:cNvSpPr/>
          <p:nvPr/>
        </p:nvSpPr>
        <p:spPr>
          <a:xfrm>
            <a:off x="5501158" y="-5243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9" name="Rectangle 258"/>
          <p:cNvSpPr/>
          <p:nvPr/>
        </p:nvSpPr>
        <p:spPr>
          <a:xfrm>
            <a:off x="5805958" y="-49388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0" name="Rectangle 259"/>
          <p:cNvSpPr/>
          <p:nvPr/>
        </p:nvSpPr>
        <p:spPr>
          <a:xfrm>
            <a:off x="6110758" y="-46340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1" name="Rectangle 260"/>
          <p:cNvSpPr/>
          <p:nvPr/>
        </p:nvSpPr>
        <p:spPr>
          <a:xfrm>
            <a:off x="6415558" y="-4329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2" name="Rectangle 261"/>
          <p:cNvSpPr/>
          <p:nvPr/>
        </p:nvSpPr>
        <p:spPr>
          <a:xfrm>
            <a:off x="6720358" y="-4024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3" name="Rectangle 262"/>
          <p:cNvSpPr/>
          <p:nvPr/>
        </p:nvSpPr>
        <p:spPr>
          <a:xfrm>
            <a:off x="7025158" y="-3719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4" name="Rectangle 263"/>
          <p:cNvSpPr/>
          <p:nvPr/>
        </p:nvSpPr>
        <p:spPr>
          <a:xfrm>
            <a:off x="7430268" y="-3464194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9275575" y="-5857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9580375" y="-5553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8" name="Rectangle 267"/>
          <p:cNvSpPr/>
          <p:nvPr/>
        </p:nvSpPr>
        <p:spPr>
          <a:xfrm>
            <a:off x="9885175" y="-5248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9" name="Rectangle 268"/>
          <p:cNvSpPr/>
          <p:nvPr/>
        </p:nvSpPr>
        <p:spPr>
          <a:xfrm>
            <a:off x="10189975" y="-4943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10494775" y="-4638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10799575" y="-4333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2" name="Rectangle 271"/>
          <p:cNvSpPr/>
          <p:nvPr/>
        </p:nvSpPr>
        <p:spPr>
          <a:xfrm>
            <a:off x="11104375" y="-4029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3" name="Rectangle 272"/>
          <p:cNvSpPr/>
          <p:nvPr/>
        </p:nvSpPr>
        <p:spPr>
          <a:xfrm>
            <a:off x="11409175" y="-3724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4" name="Rectangle 273"/>
          <p:cNvSpPr/>
          <p:nvPr/>
        </p:nvSpPr>
        <p:spPr>
          <a:xfrm>
            <a:off x="11713975" y="-3419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5" name="Rectangle 274"/>
          <p:cNvSpPr/>
          <p:nvPr/>
        </p:nvSpPr>
        <p:spPr>
          <a:xfrm>
            <a:off x="12890759" y="-5781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6" name="Rectangle 275"/>
          <p:cNvSpPr/>
          <p:nvPr/>
        </p:nvSpPr>
        <p:spPr>
          <a:xfrm>
            <a:off x="13195559" y="-5476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7" name="Rectangle 276"/>
          <p:cNvSpPr/>
          <p:nvPr/>
        </p:nvSpPr>
        <p:spPr>
          <a:xfrm>
            <a:off x="13500359" y="-5171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8" name="Rectangle 277"/>
          <p:cNvSpPr/>
          <p:nvPr/>
        </p:nvSpPr>
        <p:spPr>
          <a:xfrm>
            <a:off x="13805159" y="-4866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9" name="Rectangle 278"/>
          <p:cNvSpPr/>
          <p:nvPr/>
        </p:nvSpPr>
        <p:spPr>
          <a:xfrm>
            <a:off x="14109959" y="-4562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0" name="Rectangle 279"/>
          <p:cNvSpPr/>
          <p:nvPr/>
        </p:nvSpPr>
        <p:spPr>
          <a:xfrm>
            <a:off x="14414759" y="-4257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1" name="Rectangle 280"/>
          <p:cNvSpPr/>
          <p:nvPr/>
        </p:nvSpPr>
        <p:spPr>
          <a:xfrm>
            <a:off x="14719559" y="-3952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2" name="Rectangle 281"/>
          <p:cNvSpPr/>
          <p:nvPr/>
        </p:nvSpPr>
        <p:spPr>
          <a:xfrm>
            <a:off x="15024359" y="-3647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3" name="Rectangle 282"/>
          <p:cNvSpPr/>
          <p:nvPr/>
        </p:nvSpPr>
        <p:spPr>
          <a:xfrm>
            <a:off x="14414759" y="-3342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16369805" y="-5678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16674605" y="-5374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16979405" y="-5069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7" name="Rectangle 286"/>
          <p:cNvSpPr/>
          <p:nvPr/>
        </p:nvSpPr>
        <p:spPr>
          <a:xfrm>
            <a:off x="17284205" y="-4764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8" name="Rectangle 287"/>
          <p:cNvSpPr/>
          <p:nvPr/>
        </p:nvSpPr>
        <p:spPr>
          <a:xfrm>
            <a:off x="17589005" y="-4459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9" name="Rectangle 288"/>
          <p:cNvSpPr/>
          <p:nvPr/>
        </p:nvSpPr>
        <p:spPr>
          <a:xfrm>
            <a:off x="17893805" y="-4154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0" name="Rectangle 289"/>
          <p:cNvSpPr/>
          <p:nvPr/>
        </p:nvSpPr>
        <p:spPr>
          <a:xfrm>
            <a:off x="18198605" y="-3850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1" name="Rectangle 290"/>
          <p:cNvSpPr/>
          <p:nvPr/>
        </p:nvSpPr>
        <p:spPr>
          <a:xfrm>
            <a:off x="18503405" y="-3545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2" name="Rectangle 291"/>
          <p:cNvSpPr/>
          <p:nvPr/>
        </p:nvSpPr>
        <p:spPr>
          <a:xfrm>
            <a:off x="18808205" y="-3240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3" name="Rectangle 292"/>
          <p:cNvSpPr/>
          <p:nvPr/>
        </p:nvSpPr>
        <p:spPr>
          <a:xfrm>
            <a:off x="19113005" y="-2935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4" name="Rectangle 293"/>
          <p:cNvSpPr/>
          <p:nvPr/>
        </p:nvSpPr>
        <p:spPr>
          <a:xfrm>
            <a:off x="19908455" y="-5672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5" name="Rectangle 294"/>
          <p:cNvSpPr/>
          <p:nvPr/>
        </p:nvSpPr>
        <p:spPr>
          <a:xfrm>
            <a:off x="20213255" y="-5368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6" name="Rectangle 295"/>
          <p:cNvSpPr/>
          <p:nvPr/>
        </p:nvSpPr>
        <p:spPr>
          <a:xfrm>
            <a:off x="20518055" y="-5063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7" name="Rectangle 296"/>
          <p:cNvSpPr/>
          <p:nvPr/>
        </p:nvSpPr>
        <p:spPr>
          <a:xfrm>
            <a:off x="20822855" y="-4758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8" name="Rectangle 297"/>
          <p:cNvSpPr/>
          <p:nvPr/>
        </p:nvSpPr>
        <p:spPr>
          <a:xfrm>
            <a:off x="21127655" y="-4453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9" name="Rectangle 298"/>
          <p:cNvSpPr/>
          <p:nvPr/>
        </p:nvSpPr>
        <p:spPr>
          <a:xfrm>
            <a:off x="21432455" y="-4148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0" name="Rectangle 299"/>
          <p:cNvSpPr/>
          <p:nvPr/>
        </p:nvSpPr>
        <p:spPr>
          <a:xfrm>
            <a:off x="21737255" y="-3844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1" name="Rectangle 300"/>
          <p:cNvSpPr/>
          <p:nvPr/>
        </p:nvSpPr>
        <p:spPr>
          <a:xfrm>
            <a:off x="25086879" y="-3539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2" name="Rectangle 301"/>
          <p:cNvSpPr/>
          <p:nvPr/>
        </p:nvSpPr>
        <p:spPr>
          <a:xfrm>
            <a:off x="25391679" y="-3234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3" name="Rectangle 302"/>
          <p:cNvSpPr/>
          <p:nvPr/>
        </p:nvSpPr>
        <p:spPr>
          <a:xfrm>
            <a:off x="27670384" y="-6162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4" name="Rectangle 303"/>
          <p:cNvSpPr/>
          <p:nvPr/>
        </p:nvSpPr>
        <p:spPr>
          <a:xfrm>
            <a:off x="26301208" y="-5857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26606008" y="-5553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6" name="Rectangle 305"/>
          <p:cNvSpPr/>
          <p:nvPr/>
        </p:nvSpPr>
        <p:spPr>
          <a:xfrm>
            <a:off x="26910808" y="-5248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7" name="Rectangle 306"/>
          <p:cNvSpPr/>
          <p:nvPr/>
        </p:nvSpPr>
        <p:spPr>
          <a:xfrm>
            <a:off x="27215608" y="-4943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8" name="Rectangle 307"/>
          <p:cNvSpPr/>
          <p:nvPr/>
        </p:nvSpPr>
        <p:spPr>
          <a:xfrm>
            <a:off x="27520408" y="-4638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9" name="Rectangle 308"/>
          <p:cNvSpPr/>
          <p:nvPr/>
        </p:nvSpPr>
        <p:spPr>
          <a:xfrm>
            <a:off x="27825208" y="-4333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0" name="Rectangle 309"/>
          <p:cNvSpPr/>
          <p:nvPr/>
        </p:nvSpPr>
        <p:spPr>
          <a:xfrm>
            <a:off x="28130008" y="-4029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1" name="Rectangle 310"/>
          <p:cNvSpPr/>
          <p:nvPr/>
        </p:nvSpPr>
        <p:spPr>
          <a:xfrm>
            <a:off x="28434808" y="-3724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5426769" y="-16108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3" name="Rectangle 312"/>
          <p:cNvSpPr/>
          <p:nvPr/>
        </p:nvSpPr>
        <p:spPr>
          <a:xfrm>
            <a:off x="5731569" y="-15803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4" name="Rectangle 313"/>
          <p:cNvSpPr/>
          <p:nvPr/>
        </p:nvSpPr>
        <p:spPr>
          <a:xfrm>
            <a:off x="6036369" y="-15498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5" name="Rectangle 314"/>
          <p:cNvSpPr/>
          <p:nvPr/>
        </p:nvSpPr>
        <p:spPr>
          <a:xfrm>
            <a:off x="6341169" y="-15193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6" name="Rectangle 315"/>
          <p:cNvSpPr/>
          <p:nvPr/>
        </p:nvSpPr>
        <p:spPr>
          <a:xfrm>
            <a:off x="6645969" y="-148889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7" name="Rectangle 316"/>
          <p:cNvSpPr/>
          <p:nvPr/>
        </p:nvSpPr>
        <p:spPr>
          <a:xfrm>
            <a:off x="6950769" y="-14584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8" name="Rectangle 317"/>
          <p:cNvSpPr/>
          <p:nvPr/>
        </p:nvSpPr>
        <p:spPr>
          <a:xfrm>
            <a:off x="7255569" y="-14279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9" name="Rectangle 318"/>
          <p:cNvSpPr/>
          <p:nvPr/>
        </p:nvSpPr>
        <p:spPr>
          <a:xfrm>
            <a:off x="7560369" y="-13974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20" name="Rectangle 319"/>
          <p:cNvSpPr/>
          <p:nvPr/>
        </p:nvSpPr>
        <p:spPr>
          <a:xfrm>
            <a:off x="7865135" y="-13669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" name="Right Arrow 2">
            <a:hlinkClick r:id="" action="ppaction://hlinkshowjump?jump=nextslide"/>
          </p:cNvPr>
          <p:cNvSpPr/>
          <p:nvPr/>
        </p:nvSpPr>
        <p:spPr>
          <a:xfrm>
            <a:off x="19155137" y="12423225"/>
            <a:ext cx="1783988" cy="989718"/>
          </a:xfrm>
          <a:prstGeom prst="right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lnSpc>
                <a:spcPct val="150000"/>
              </a:lnSpc>
              <a:buClrTx/>
            </a:pPr>
            <a:r>
              <a:rPr lang="en-GB" sz="1600" kern="1200" dirty="0">
                <a:solidFill>
                  <a:prstClr val="black"/>
                </a:solidFill>
                <a:latin typeface="Arial Black" panose="020B0A04020102020204" pitchFamily="34" charset="0"/>
              </a:rPr>
              <a:t>NEXT</a:t>
            </a:r>
          </a:p>
        </p:txBody>
      </p:sp>
      <p:sp>
        <p:nvSpPr>
          <p:cNvPr id="45" name="Rectangle 44"/>
          <p:cNvSpPr/>
          <p:nvPr/>
        </p:nvSpPr>
        <p:spPr>
          <a:xfrm>
            <a:off x="-9421591" y="-1280160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46" name="Rectangle 45"/>
          <p:cNvSpPr/>
          <p:nvPr/>
        </p:nvSpPr>
        <p:spPr>
          <a:xfrm>
            <a:off x="-4355845" y="-1306919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-1986425" y="-1318083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937381" y="-1329850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49" name="Rectangle 48"/>
          <p:cNvSpPr/>
          <p:nvPr/>
        </p:nvSpPr>
        <p:spPr>
          <a:xfrm>
            <a:off x="8201901" y="-13262318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1919570" y="-13079026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51" name="Rectangle 50"/>
          <p:cNvSpPr/>
          <p:nvPr/>
        </p:nvSpPr>
        <p:spPr>
          <a:xfrm>
            <a:off x="11964847" y="6611425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3473585" y="664029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CBFA7944-91FD-8488-F6B5-5A654DB54087}"/>
              </a:ext>
            </a:extLst>
          </p:cNvPr>
          <p:cNvSpPr/>
          <p:nvPr/>
        </p:nvSpPr>
        <p:spPr>
          <a:xfrm>
            <a:off x="3317462" y="340719"/>
            <a:ext cx="2269010" cy="1413534"/>
          </a:xfrm>
          <a:prstGeom prst="ellipse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US" sz="96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4</a:t>
            </a:r>
          </a:p>
        </p:txBody>
      </p:sp>
      <p:sp>
        <p:nvSpPr>
          <p:cNvPr id="364" name="Cube 363">
            <a:extLst>
              <a:ext uri="{FF2B5EF4-FFF2-40B4-BE49-F238E27FC236}">
                <a16:creationId xmlns:a16="http://schemas.microsoft.com/office/drawing/2014/main" id="{2A55AFD1-4D4C-F1E1-A387-4228C6EE7FDC}"/>
              </a:ext>
            </a:extLst>
          </p:cNvPr>
          <p:cNvSpPr/>
          <p:nvPr/>
        </p:nvSpPr>
        <p:spPr>
          <a:xfrm rot="10800000" flipH="1">
            <a:off x="899168" y="3283500"/>
            <a:ext cx="1038306" cy="9610430"/>
          </a:xfrm>
          <a:prstGeom prst="cube">
            <a:avLst/>
          </a:prstGeom>
          <a:gradFill flip="none" rotWithShape="1">
            <a:gsLst>
              <a:gs pos="0">
                <a:srgbClr val="663300"/>
              </a:gs>
              <a:gs pos="64000">
                <a:srgbClr val="663300"/>
              </a:gs>
              <a:gs pos="21000">
                <a:srgbClr val="9F480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GB" sz="3600" kern="120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65" name="Group 321">
            <a:extLst>
              <a:ext uri="{FF2B5EF4-FFF2-40B4-BE49-F238E27FC236}">
                <a16:creationId xmlns:a16="http://schemas.microsoft.com/office/drawing/2014/main" id="{CE516D76-B51C-E34E-B4B3-EBBD6B6BA76D}"/>
              </a:ext>
            </a:extLst>
          </p:cNvPr>
          <p:cNvGrpSpPr/>
          <p:nvPr/>
        </p:nvGrpSpPr>
        <p:grpSpPr>
          <a:xfrm>
            <a:off x="870673" y="2826299"/>
            <a:ext cx="5791200" cy="1219200"/>
            <a:chOff x="1401866" y="1132982"/>
            <a:chExt cx="2787336" cy="517727"/>
          </a:xfrm>
        </p:grpSpPr>
        <p:sp>
          <p:nvSpPr>
            <p:cNvPr id="366" name="Freeform 322">
              <a:extLst>
                <a:ext uri="{FF2B5EF4-FFF2-40B4-BE49-F238E27FC236}">
                  <a16:creationId xmlns:a16="http://schemas.microsoft.com/office/drawing/2014/main" id="{B4E528A6-68F6-A6C9-A52C-F5C651BDDD49}"/>
                </a:ext>
              </a:extLst>
            </p:cNvPr>
            <p:cNvSpPr/>
            <p:nvPr/>
          </p:nvSpPr>
          <p:spPr>
            <a:xfrm>
              <a:off x="4072999" y="1133855"/>
              <a:ext cx="97971" cy="468000"/>
            </a:xfrm>
            <a:custGeom>
              <a:avLst/>
              <a:gdLst>
                <a:gd name="connsiteX0" fmla="*/ 8164 w 106136"/>
                <a:gd name="connsiteY0" fmla="*/ 0 h 481693"/>
                <a:gd name="connsiteX1" fmla="*/ 97971 w 106136"/>
                <a:gd name="connsiteY1" fmla="*/ 73479 h 481693"/>
                <a:gd name="connsiteX2" fmla="*/ 106136 w 106136"/>
                <a:gd name="connsiteY2" fmla="*/ 481693 h 481693"/>
                <a:gd name="connsiteX3" fmla="*/ 0 w 106136"/>
                <a:gd name="connsiteY3" fmla="*/ 408214 h 481693"/>
                <a:gd name="connsiteX4" fmla="*/ 8164 w 106136"/>
                <a:gd name="connsiteY4" fmla="*/ 0 h 48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36" h="481693">
                  <a:moveTo>
                    <a:pt x="8164" y="0"/>
                  </a:moveTo>
                  <a:lnTo>
                    <a:pt x="97971" y="73479"/>
                  </a:lnTo>
                  <a:lnTo>
                    <a:pt x="106136" y="481693"/>
                  </a:lnTo>
                  <a:lnTo>
                    <a:pt x="0" y="408214"/>
                  </a:lnTo>
                  <a:lnTo>
                    <a:pt x="8164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63300"/>
                </a:gs>
                <a:gs pos="90000">
                  <a:srgbClr val="191815"/>
                </a:gs>
                <a:gs pos="19000">
                  <a:srgbClr val="9F480D"/>
                </a:gs>
              </a:gsLst>
              <a:lin ang="5400000" scaled="1"/>
              <a:tileRect/>
            </a:gradFill>
            <a:ln>
              <a:solidFill>
                <a:srgbClr val="19181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grpSp>
          <p:nvGrpSpPr>
            <p:cNvPr id="390" name="Group 22">
              <a:extLst>
                <a:ext uri="{FF2B5EF4-FFF2-40B4-BE49-F238E27FC236}">
                  <a16:creationId xmlns:a16="http://schemas.microsoft.com/office/drawing/2014/main" id="{A1C66CD1-AAD9-6FEC-B4A3-BAC4E2058576}"/>
                </a:ext>
              </a:extLst>
            </p:cNvPr>
            <p:cNvGrpSpPr/>
            <p:nvPr/>
          </p:nvGrpSpPr>
          <p:grpSpPr>
            <a:xfrm>
              <a:off x="1401866" y="1132982"/>
              <a:ext cx="2787336" cy="517727"/>
              <a:chOff x="1408434" y="1126671"/>
              <a:chExt cx="2787336" cy="517727"/>
            </a:xfrm>
          </p:grpSpPr>
          <p:sp>
            <p:nvSpPr>
              <p:cNvPr id="391" name="Rectangle 390">
                <a:extLst>
                  <a:ext uri="{FF2B5EF4-FFF2-40B4-BE49-F238E27FC236}">
                    <a16:creationId xmlns:a16="http://schemas.microsoft.com/office/drawing/2014/main" id="{A50A92C1-1DEB-6ED5-BE7A-726D3839CDE1}"/>
                  </a:ext>
                </a:extLst>
              </p:cNvPr>
              <p:cNvSpPr/>
              <p:nvPr/>
            </p:nvSpPr>
            <p:spPr>
              <a:xfrm>
                <a:off x="1408434" y="1126671"/>
                <a:ext cx="2677886" cy="409166"/>
              </a:xfrm>
              <a:prstGeom prst="rect">
                <a:avLst/>
              </a:prstGeom>
              <a:gradFill flip="none" rotWithShape="1">
                <a:gsLst>
                  <a:gs pos="0">
                    <a:srgbClr val="663300"/>
                  </a:gs>
                  <a:gs pos="64000">
                    <a:srgbClr val="663300"/>
                  </a:gs>
                  <a:gs pos="21000">
                    <a:srgbClr val="9F480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828800">
                  <a:buClrTx/>
                </a:pPr>
                <a:endParaRPr lang="en-GB" sz="3600" kern="120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92" name="Group 17">
                <a:extLst>
                  <a:ext uri="{FF2B5EF4-FFF2-40B4-BE49-F238E27FC236}">
                    <a16:creationId xmlns:a16="http://schemas.microsoft.com/office/drawing/2014/main" id="{E5E3010F-2C24-0106-372C-C2F5C1AC53E3}"/>
                  </a:ext>
                </a:extLst>
              </p:cNvPr>
              <p:cNvGrpSpPr/>
              <p:nvPr/>
            </p:nvGrpSpPr>
            <p:grpSpPr>
              <a:xfrm>
                <a:off x="1801368" y="1513072"/>
                <a:ext cx="2394402" cy="131326"/>
                <a:chOff x="1819656" y="722376"/>
                <a:chExt cx="2350008" cy="131326"/>
              </a:xfrm>
            </p:grpSpPr>
            <p:sp>
              <p:nvSpPr>
                <p:cNvPr id="393" name="Freeform 326">
                  <a:extLst>
                    <a:ext uri="{FF2B5EF4-FFF2-40B4-BE49-F238E27FC236}">
                      <a16:creationId xmlns:a16="http://schemas.microsoft.com/office/drawing/2014/main" id="{D081F527-A534-397F-394C-3B9E22C258C6}"/>
                    </a:ext>
                  </a:extLst>
                </p:cNvPr>
                <p:cNvSpPr/>
                <p:nvPr/>
              </p:nvSpPr>
              <p:spPr>
                <a:xfrm>
                  <a:off x="1819656" y="743974"/>
                  <a:ext cx="2350008" cy="109728"/>
                </a:xfrm>
                <a:custGeom>
                  <a:avLst/>
                  <a:gdLst>
                    <a:gd name="connsiteX0" fmla="*/ 118872 w 2350008"/>
                    <a:gd name="connsiteY0" fmla="*/ 109728 h 109728"/>
                    <a:gd name="connsiteX1" fmla="*/ 0 w 2350008"/>
                    <a:gd name="connsiteY1" fmla="*/ 0 h 109728"/>
                    <a:gd name="connsiteX2" fmla="*/ 2249424 w 2350008"/>
                    <a:gd name="connsiteY2" fmla="*/ 18288 h 109728"/>
                    <a:gd name="connsiteX3" fmla="*/ 2350008 w 2350008"/>
                    <a:gd name="connsiteY3" fmla="*/ 82296 h 109728"/>
                    <a:gd name="connsiteX4" fmla="*/ 118872 w 2350008"/>
                    <a:gd name="connsiteY4" fmla="*/ 109728 h 10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0008" h="109728">
                      <a:moveTo>
                        <a:pt x="118872" y="109728"/>
                      </a:moveTo>
                      <a:lnTo>
                        <a:pt x="0" y="0"/>
                      </a:lnTo>
                      <a:lnTo>
                        <a:pt x="2249424" y="18288"/>
                      </a:lnTo>
                      <a:lnTo>
                        <a:pt x="2350008" y="82296"/>
                      </a:lnTo>
                      <a:lnTo>
                        <a:pt x="118872" y="10972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4" name="Freeform 327">
                  <a:extLst>
                    <a:ext uri="{FF2B5EF4-FFF2-40B4-BE49-F238E27FC236}">
                      <a16:creationId xmlns:a16="http://schemas.microsoft.com/office/drawing/2014/main" id="{4C41B08F-D909-B09F-F87F-084AC31D0B0A}"/>
                    </a:ext>
                  </a:extLst>
                </p:cNvPr>
                <p:cNvSpPr/>
                <p:nvPr/>
              </p:nvSpPr>
              <p:spPr>
                <a:xfrm>
                  <a:off x="2148840" y="722376"/>
                  <a:ext cx="2002536" cy="100584"/>
                </a:xfrm>
                <a:custGeom>
                  <a:avLst/>
                  <a:gdLst>
                    <a:gd name="connsiteX0" fmla="*/ 0 w 2002536"/>
                    <a:gd name="connsiteY0" fmla="*/ 18288 h 100584"/>
                    <a:gd name="connsiteX1" fmla="*/ 1883664 w 2002536"/>
                    <a:gd name="connsiteY1" fmla="*/ 0 h 100584"/>
                    <a:gd name="connsiteX2" fmla="*/ 2002536 w 2002536"/>
                    <a:gd name="connsiteY2" fmla="*/ 91440 h 100584"/>
                    <a:gd name="connsiteX3" fmla="*/ 137160 w 2002536"/>
                    <a:gd name="connsiteY3" fmla="*/ 100584 h 100584"/>
                    <a:gd name="connsiteX4" fmla="*/ 82296 w 2002536"/>
                    <a:gd name="connsiteY4" fmla="*/ 18288 h 100584"/>
                    <a:gd name="connsiteX5" fmla="*/ 82296 w 2002536"/>
                    <a:gd name="connsiteY5" fmla="*/ 18288 h 10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2536" h="100584">
                      <a:moveTo>
                        <a:pt x="0" y="18288"/>
                      </a:moveTo>
                      <a:lnTo>
                        <a:pt x="1883664" y="0"/>
                      </a:lnTo>
                      <a:lnTo>
                        <a:pt x="2002536" y="91440"/>
                      </a:lnTo>
                      <a:lnTo>
                        <a:pt x="137160" y="100584"/>
                      </a:lnTo>
                      <a:lnTo>
                        <a:pt x="82296" y="18288"/>
                      </a:lnTo>
                      <a:lnTo>
                        <a:pt x="82296" y="18288"/>
                      </a:lnTo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95" name="Group 328">
            <a:extLst>
              <a:ext uri="{FF2B5EF4-FFF2-40B4-BE49-F238E27FC236}">
                <a16:creationId xmlns:a16="http://schemas.microsoft.com/office/drawing/2014/main" id="{988148E8-F1B9-BB5F-887B-FF34750C362F}"/>
              </a:ext>
            </a:extLst>
          </p:cNvPr>
          <p:cNvGrpSpPr/>
          <p:nvPr/>
        </p:nvGrpSpPr>
        <p:grpSpPr>
          <a:xfrm>
            <a:off x="1688737" y="3740700"/>
            <a:ext cx="1772736" cy="2217326"/>
            <a:chOff x="1801368" y="1515690"/>
            <a:chExt cx="886968" cy="1114337"/>
          </a:xfrm>
        </p:grpSpPr>
        <p:sp>
          <p:nvSpPr>
            <p:cNvPr id="396" name="Freeform 329">
              <a:extLst>
                <a:ext uri="{FF2B5EF4-FFF2-40B4-BE49-F238E27FC236}">
                  <a16:creationId xmlns:a16="http://schemas.microsoft.com/office/drawing/2014/main" id="{1CD399BF-97DB-B268-966F-C2F96CF5D1B4}"/>
                </a:ext>
              </a:extLst>
            </p:cNvPr>
            <p:cNvSpPr/>
            <p:nvPr/>
          </p:nvSpPr>
          <p:spPr>
            <a:xfrm>
              <a:off x="1801368" y="1515690"/>
              <a:ext cx="824593" cy="1114337"/>
            </a:xfrm>
            <a:custGeom>
              <a:avLst/>
              <a:gdLst>
                <a:gd name="connsiteX0" fmla="*/ 432707 w 824592"/>
                <a:gd name="connsiteY0" fmla="*/ 0 h 906236"/>
                <a:gd name="connsiteX1" fmla="*/ 824592 w 824592"/>
                <a:gd name="connsiteY1" fmla="*/ 8164 h 906236"/>
                <a:gd name="connsiteX2" fmla="*/ 0 w 824592"/>
                <a:gd name="connsiteY2" fmla="*/ 906236 h 906236"/>
                <a:gd name="connsiteX3" fmla="*/ 8164 w 824592"/>
                <a:gd name="connsiteY3" fmla="*/ 538843 h 906236"/>
                <a:gd name="connsiteX4" fmla="*/ 489857 w 824592"/>
                <a:gd name="connsiteY4" fmla="*/ 8164 h 906236"/>
                <a:gd name="connsiteX5" fmla="*/ 775607 w 824592"/>
                <a:gd name="connsiteY5" fmla="*/ 16328 h 9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592" h="906236">
                  <a:moveTo>
                    <a:pt x="432707" y="0"/>
                  </a:moveTo>
                  <a:lnTo>
                    <a:pt x="824592" y="8164"/>
                  </a:lnTo>
                  <a:lnTo>
                    <a:pt x="0" y="906236"/>
                  </a:lnTo>
                  <a:lnTo>
                    <a:pt x="8164" y="538843"/>
                  </a:lnTo>
                  <a:lnTo>
                    <a:pt x="489857" y="8164"/>
                  </a:lnTo>
                  <a:lnTo>
                    <a:pt x="775607" y="16328"/>
                  </a:lnTo>
                </a:path>
              </a:pathLst>
            </a:custGeom>
            <a:gradFill>
              <a:gsLst>
                <a:gs pos="21000">
                  <a:srgbClr val="462006"/>
                </a:gs>
                <a:gs pos="39000">
                  <a:srgbClr val="663300"/>
                </a:gs>
                <a:gs pos="57000">
                  <a:srgbClr val="663300"/>
                </a:gs>
                <a:gs pos="79000">
                  <a:srgbClr val="663300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97" name="Freeform 330">
              <a:extLst>
                <a:ext uri="{FF2B5EF4-FFF2-40B4-BE49-F238E27FC236}">
                  <a16:creationId xmlns:a16="http://schemas.microsoft.com/office/drawing/2014/main" id="{CED6BC45-ECD6-DE70-5B98-614F58BB7A10}"/>
                </a:ext>
              </a:extLst>
            </p:cNvPr>
            <p:cNvSpPr/>
            <p:nvPr/>
          </p:nvSpPr>
          <p:spPr>
            <a:xfrm>
              <a:off x="1801368" y="1524218"/>
              <a:ext cx="886968" cy="1097280"/>
            </a:xfrm>
            <a:custGeom>
              <a:avLst/>
              <a:gdLst>
                <a:gd name="connsiteX0" fmla="*/ 0 w 886968"/>
                <a:gd name="connsiteY0" fmla="*/ 1069848 h 1097280"/>
                <a:gd name="connsiteX1" fmla="*/ 155448 w 886968"/>
                <a:gd name="connsiteY1" fmla="*/ 1097280 h 1097280"/>
                <a:gd name="connsiteX2" fmla="*/ 886968 w 886968"/>
                <a:gd name="connsiteY2" fmla="*/ 109728 h 1097280"/>
                <a:gd name="connsiteX3" fmla="*/ 804672 w 886968"/>
                <a:gd name="connsiteY3" fmla="*/ 0 h 1097280"/>
                <a:gd name="connsiteX4" fmla="*/ 0 w 886968"/>
                <a:gd name="connsiteY4" fmla="*/ 1069848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968" h="1097280">
                  <a:moveTo>
                    <a:pt x="0" y="1069848"/>
                  </a:moveTo>
                  <a:lnTo>
                    <a:pt x="155448" y="1097280"/>
                  </a:lnTo>
                  <a:lnTo>
                    <a:pt x="886968" y="109728"/>
                  </a:lnTo>
                  <a:lnTo>
                    <a:pt x="804672" y="0"/>
                  </a:lnTo>
                  <a:lnTo>
                    <a:pt x="0" y="10698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98" name="Group 331">
            <a:extLst>
              <a:ext uri="{FF2B5EF4-FFF2-40B4-BE49-F238E27FC236}">
                <a16:creationId xmlns:a16="http://schemas.microsoft.com/office/drawing/2014/main" id="{E294BA8F-7EE2-D84B-1D70-065D38B7A3CE}"/>
              </a:ext>
            </a:extLst>
          </p:cNvPr>
          <p:cNvGrpSpPr/>
          <p:nvPr/>
        </p:nvGrpSpPr>
        <p:grpSpPr>
          <a:xfrm>
            <a:off x="5094631" y="2838569"/>
            <a:ext cx="1133372" cy="3377200"/>
            <a:chOff x="6750337" y="146857"/>
            <a:chExt cx="566686" cy="1688600"/>
          </a:xfrm>
        </p:grpSpPr>
        <p:pic>
          <p:nvPicPr>
            <p:cNvPr id="399" name="Picture 2" descr="C:\Users\John\AppData\Local\Microsoft\Windows\INetCache\IE\YRAR3VSC\noose[1].gif">
              <a:extLst>
                <a:ext uri="{FF2B5EF4-FFF2-40B4-BE49-F238E27FC236}">
                  <a16:creationId xmlns:a16="http://schemas.microsoft.com/office/drawing/2014/main" id="{EF106382-7F51-9879-ED68-9FEAEEDDF4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0337" y="662834"/>
              <a:ext cx="566686" cy="1172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00" name="Group 100">
              <a:extLst>
                <a:ext uri="{FF2B5EF4-FFF2-40B4-BE49-F238E27FC236}">
                  <a16:creationId xmlns:a16="http://schemas.microsoft.com/office/drawing/2014/main" id="{BC7B376D-85A5-73A9-90DE-B271C0E7F7E2}"/>
                </a:ext>
              </a:extLst>
            </p:cNvPr>
            <p:cNvGrpSpPr/>
            <p:nvPr/>
          </p:nvGrpSpPr>
          <p:grpSpPr>
            <a:xfrm>
              <a:off x="6888762" y="185295"/>
              <a:ext cx="337445" cy="579175"/>
              <a:chOff x="6888762" y="185295"/>
              <a:chExt cx="337445" cy="579175"/>
            </a:xfrm>
          </p:grpSpPr>
          <p:pic>
            <p:nvPicPr>
              <p:cNvPr id="427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E44356A6-89F9-8A59-333A-12341FC1D9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28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37614636-3FDB-CE65-0A11-11EDE2D980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29" name="Group 25">
                <a:extLst>
                  <a:ext uri="{FF2B5EF4-FFF2-40B4-BE49-F238E27FC236}">
                    <a16:creationId xmlns:a16="http://schemas.microsoft.com/office/drawing/2014/main" id="{CDAAE24D-59CC-7388-069D-42F355975C39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30" name="Group 24">
                  <a:extLst>
                    <a:ext uri="{FF2B5EF4-FFF2-40B4-BE49-F238E27FC236}">
                      <a16:creationId xmlns:a16="http://schemas.microsoft.com/office/drawing/2014/main" id="{2BFD0829-1E06-63ED-610E-8B50BC209E97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7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B7F20824-8C25-B6C7-BD56-1164743426A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8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A3F6CB78-900E-45E5-675F-9B265A03EFC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1" name="Group 101">
                  <a:extLst>
                    <a:ext uri="{FF2B5EF4-FFF2-40B4-BE49-F238E27FC236}">
                      <a16:creationId xmlns:a16="http://schemas.microsoft.com/office/drawing/2014/main" id="{46969135-218E-4562-A9F5-D4E7B6EBDD31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ADE1091B-065E-F2C7-6FFA-522917892D4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D5D30DA0-6998-CDE5-5B94-53AED9DC8F7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2" name="Group 104">
                  <a:extLst>
                    <a:ext uri="{FF2B5EF4-FFF2-40B4-BE49-F238E27FC236}">
                      <a16:creationId xmlns:a16="http://schemas.microsoft.com/office/drawing/2014/main" id="{0A045CD7-9985-6391-0B32-BF9973405CF6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0F4C1A3-35A3-C45D-4BE5-654C48D2236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A9D4A061-256B-D8B5-44F3-07115DC436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1" name="Group 114">
              <a:extLst>
                <a:ext uri="{FF2B5EF4-FFF2-40B4-BE49-F238E27FC236}">
                  <a16:creationId xmlns:a16="http://schemas.microsoft.com/office/drawing/2014/main" id="{C98007EF-34B3-98E1-4F83-57CAA013CCE8}"/>
                </a:ext>
              </a:extLst>
            </p:cNvPr>
            <p:cNvGrpSpPr/>
            <p:nvPr/>
          </p:nvGrpSpPr>
          <p:grpSpPr>
            <a:xfrm>
              <a:off x="6846456" y="146857"/>
              <a:ext cx="337445" cy="579175"/>
              <a:chOff x="6888762" y="185295"/>
              <a:chExt cx="337445" cy="579175"/>
            </a:xfrm>
          </p:grpSpPr>
          <p:pic>
            <p:nvPicPr>
              <p:cNvPr id="415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064CFE87-FEE9-DF90-17CE-468304CC59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16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413AC302-0E7B-0158-4910-889EEB8697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17" name="Group 117">
                <a:extLst>
                  <a:ext uri="{FF2B5EF4-FFF2-40B4-BE49-F238E27FC236}">
                    <a16:creationId xmlns:a16="http://schemas.microsoft.com/office/drawing/2014/main" id="{F60ADD67-5204-88EA-37D1-89827895257F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18" name="Group 118">
                  <a:extLst>
                    <a:ext uri="{FF2B5EF4-FFF2-40B4-BE49-F238E27FC236}">
                      <a16:creationId xmlns:a16="http://schemas.microsoft.com/office/drawing/2014/main" id="{774F05B7-BA4F-5F11-75A7-486858798AB7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0B8E0470-9818-E261-338F-28397EF60BB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D938C5E-5488-B8ED-0E51-B4FD30EED59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19" name="Group 119">
                  <a:extLst>
                    <a:ext uri="{FF2B5EF4-FFF2-40B4-BE49-F238E27FC236}">
                      <a16:creationId xmlns:a16="http://schemas.microsoft.com/office/drawing/2014/main" id="{2171C027-CB50-C2A8-C7FD-BA00B058CC22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252A3E8-7123-253B-A363-87E235EE8E8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51248294-4A75-71F0-B66F-9F152560D9F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20" name="Group 120">
                  <a:extLst>
                    <a:ext uri="{FF2B5EF4-FFF2-40B4-BE49-F238E27FC236}">
                      <a16:creationId xmlns:a16="http://schemas.microsoft.com/office/drawing/2014/main" id="{C804EAFF-F8CF-45DA-6B6C-553580DB9DC2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F24AD09-E2E6-9C7F-060E-DD21E953E6A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672AE4F-957C-DFA1-09D3-D1AA5747AB0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2" name="Group 127">
              <a:extLst>
                <a:ext uri="{FF2B5EF4-FFF2-40B4-BE49-F238E27FC236}">
                  <a16:creationId xmlns:a16="http://schemas.microsoft.com/office/drawing/2014/main" id="{7C3028D4-0EDB-6500-B07E-0867295612A0}"/>
                </a:ext>
              </a:extLst>
            </p:cNvPr>
            <p:cNvGrpSpPr/>
            <p:nvPr/>
          </p:nvGrpSpPr>
          <p:grpSpPr>
            <a:xfrm>
              <a:off x="6927024" y="173196"/>
              <a:ext cx="337445" cy="579175"/>
              <a:chOff x="6888762" y="185295"/>
              <a:chExt cx="337445" cy="579175"/>
            </a:xfrm>
          </p:grpSpPr>
          <p:pic>
            <p:nvPicPr>
              <p:cNvPr id="403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14BAC79C-467D-0F58-78A2-C500E81C67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04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D3EFA268-2AE9-9005-C712-A80053A82A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05" name="Group 130">
                <a:extLst>
                  <a:ext uri="{FF2B5EF4-FFF2-40B4-BE49-F238E27FC236}">
                    <a16:creationId xmlns:a16="http://schemas.microsoft.com/office/drawing/2014/main" id="{08C93DC0-0A45-1A22-A6EC-12FC9809EAAB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06" name="Group 131">
                  <a:extLst>
                    <a:ext uri="{FF2B5EF4-FFF2-40B4-BE49-F238E27FC236}">
                      <a16:creationId xmlns:a16="http://schemas.microsoft.com/office/drawing/2014/main" id="{C0B65FB1-4C50-3C62-AA3A-BB42EEA406BB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5E2729C-965A-CC41-F9F5-3CEDC8526C4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91415F4D-1E52-723C-8E4B-F43EA85CA7D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7" name="Group 132">
                  <a:extLst>
                    <a:ext uri="{FF2B5EF4-FFF2-40B4-BE49-F238E27FC236}">
                      <a16:creationId xmlns:a16="http://schemas.microsoft.com/office/drawing/2014/main" id="{CFD16656-0F17-FC2A-46CE-69D82ABC2783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5654FE37-33C6-2C09-8A9D-D7B6A6F662B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DFE4926F-BB01-F449-222D-F46F6DFF48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8" name="Group 133">
                  <a:extLst>
                    <a:ext uri="{FF2B5EF4-FFF2-40B4-BE49-F238E27FC236}">
                      <a16:creationId xmlns:a16="http://schemas.microsoft.com/office/drawing/2014/main" id="{8E551468-D469-26BA-C948-86C8BF4C9320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09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8B105B19-F9FF-C23F-0186-D92753ED1F8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0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7FB22BD9-14B1-85E2-2276-9A5E86F61CC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</p:grpSp>
      <p:pic>
        <p:nvPicPr>
          <p:cNvPr id="439" name="R. Leg">
            <a:extLst>
              <a:ext uri="{FF2B5EF4-FFF2-40B4-BE49-F238E27FC236}">
                <a16:creationId xmlns:a16="http://schemas.microsoft.com/office/drawing/2014/main" id="{64A4529C-8DF8-2CE4-B2FB-56C735DD882C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761923" y="7872893"/>
            <a:ext cx="955368" cy="2682472"/>
          </a:xfrm>
          <a:prstGeom prst="rect">
            <a:avLst/>
          </a:prstGeom>
        </p:spPr>
      </p:pic>
      <p:pic>
        <p:nvPicPr>
          <p:cNvPr id="440" name="R.Arm">
            <a:extLst>
              <a:ext uri="{FF2B5EF4-FFF2-40B4-BE49-F238E27FC236}">
                <a16:creationId xmlns:a16="http://schemas.microsoft.com/office/drawing/2014/main" id="{DB63E79E-4C01-A09E-13AF-900ADCD2584B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933685" y="5840645"/>
            <a:ext cx="1207112" cy="2402032"/>
          </a:xfrm>
          <a:prstGeom prst="rect">
            <a:avLst/>
          </a:prstGeom>
        </p:spPr>
      </p:pic>
      <p:pic>
        <p:nvPicPr>
          <p:cNvPr id="441" name="L.arm">
            <a:extLst>
              <a:ext uri="{FF2B5EF4-FFF2-40B4-BE49-F238E27FC236}">
                <a16:creationId xmlns:a16="http://schemas.microsoft.com/office/drawing/2014/main" id="{95432BDB-8731-553A-EA49-7D34A15C0FCD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471419" y="5916006"/>
            <a:ext cx="1012024" cy="2426418"/>
          </a:xfrm>
          <a:prstGeom prst="rect">
            <a:avLst/>
          </a:prstGeom>
        </p:spPr>
      </p:pic>
      <p:pic>
        <p:nvPicPr>
          <p:cNvPr id="442" name="L.Leg">
            <a:extLst>
              <a:ext uri="{FF2B5EF4-FFF2-40B4-BE49-F238E27FC236}">
                <a16:creationId xmlns:a16="http://schemas.microsoft.com/office/drawing/2014/main" id="{863FD835-0631-7AF0-EE0A-E5D8E59E3A2A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4772753" y="7872894"/>
            <a:ext cx="944020" cy="2597122"/>
          </a:xfrm>
          <a:prstGeom prst="rect">
            <a:avLst/>
          </a:prstGeom>
        </p:spPr>
      </p:pic>
      <p:pic>
        <p:nvPicPr>
          <p:cNvPr id="443" name="Body">
            <a:extLst>
              <a:ext uri="{FF2B5EF4-FFF2-40B4-BE49-F238E27FC236}">
                <a16:creationId xmlns:a16="http://schemas.microsoft.com/office/drawing/2014/main" id="{2951A1FF-897B-84B7-D3DF-33575D6ECFFC}"/>
              </a:ext>
            </a:extLst>
          </p:cNvPr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5083397" y="5671579"/>
            <a:ext cx="1377816" cy="2438612"/>
          </a:xfrm>
          <a:prstGeom prst="rect">
            <a:avLst/>
          </a:prstGeom>
        </p:spPr>
      </p:pic>
      <p:pic>
        <p:nvPicPr>
          <p:cNvPr id="444" name="Head">
            <a:extLst>
              <a:ext uri="{FF2B5EF4-FFF2-40B4-BE49-F238E27FC236}">
                <a16:creationId xmlns:a16="http://schemas.microsoft.com/office/drawing/2014/main" id="{9DD72368-6C6C-3849-8DF3-B39EC4B908C6}"/>
              </a:ext>
            </a:extLst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4569747" y="4371783"/>
            <a:ext cx="1658256" cy="1658256"/>
          </a:xfrm>
          <a:prstGeom prst="rect">
            <a:avLst/>
          </a:prstGeom>
        </p:spPr>
      </p:pic>
      <p:sp>
        <p:nvSpPr>
          <p:cNvPr id="445" name="Oval 444">
            <a:extLst>
              <a:ext uri="{FF2B5EF4-FFF2-40B4-BE49-F238E27FC236}">
                <a16:creationId xmlns:a16="http://schemas.microsoft.com/office/drawing/2014/main" id="{9B9EEBD9-A8B4-C3C7-7C47-13F93D3457F0}"/>
              </a:ext>
            </a:extLst>
          </p:cNvPr>
          <p:cNvSpPr>
            <a:spLocks noChangeAspect="1"/>
          </p:cNvSpPr>
          <p:nvPr/>
        </p:nvSpPr>
        <p:spPr>
          <a:xfrm>
            <a:off x="948942" y="46339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2</a:t>
            </a:r>
          </a:p>
        </p:txBody>
      </p:sp>
      <p:sp>
        <p:nvSpPr>
          <p:cNvPr id="446" name="Oval 445">
            <a:extLst>
              <a:ext uri="{FF2B5EF4-FFF2-40B4-BE49-F238E27FC236}">
                <a16:creationId xmlns:a16="http://schemas.microsoft.com/office/drawing/2014/main" id="{C31D53A5-EE02-D7D2-D060-5BB1B93AD981}"/>
              </a:ext>
            </a:extLst>
          </p:cNvPr>
          <p:cNvSpPr>
            <a:spLocks noChangeAspect="1"/>
          </p:cNvSpPr>
          <p:nvPr/>
        </p:nvSpPr>
        <p:spPr>
          <a:xfrm>
            <a:off x="948942" y="54879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3</a:t>
            </a:r>
          </a:p>
        </p:txBody>
      </p:sp>
      <p:sp>
        <p:nvSpPr>
          <p:cNvPr id="447" name="Oval 446">
            <a:extLst>
              <a:ext uri="{FF2B5EF4-FFF2-40B4-BE49-F238E27FC236}">
                <a16:creationId xmlns:a16="http://schemas.microsoft.com/office/drawing/2014/main" id="{8A5D2A7A-F9A8-5ED0-9D78-1A368EE70165}"/>
              </a:ext>
            </a:extLst>
          </p:cNvPr>
          <p:cNvSpPr>
            <a:spLocks noChangeAspect="1"/>
          </p:cNvSpPr>
          <p:nvPr/>
        </p:nvSpPr>
        <p:spPr>
          <a:xfrm>
            <a:off x="948942" y="63418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4</a:t>
            </a:r>
          </a:p>
        </p:txBody>
      </p:sp>
      <p:sp>
        <p:nvSpPr>
          <p:cNvPr id="448" name="Oval 447">
            <a:extLst>
              <a:ext uri="{FF2B5EF4-FFF2-40B4-BE49-F238E27FC236}">
                <a16:creationId xmlns:a16="http://schemas.microsoft.com/office/drawing/2014/main" id="{785F235B-E872-25D0-694D-B0B354EEAEB0}"/>
              </a:ext>
            </a:extLst>
          </p:cNvPr>
          <p:cNvSpPr>
            <a:spLocks noChangeAspect="1"/>
          </p:cNvSpPr>
          <p:nvPr/>
        </p:nvSpPr>
        <p:spPr>
          <a:xfrm>
            <a:off x="948942" y="719578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5</a:t>
            </a:r>
          </a:p>
        </p:txBody>
      </p:sp>
      <p:sp>
        <p:nvSpPr>
          <p:cNvPr id="449" name="Oval 448">
            <a:extLst>
              <a:ext uri="{FF2B5EF4-FFF2-40B4-BE49-F238E27FC236}">
                <a16:creationId xmlns:a16="http://schemas.microsoft.com/office/drawing/2014/main" id="{71F6A90F-7A1B-70A4-B701-3124B2BF42F9}"/>
              </a:ext>
            </a:extLst>
          </p:cNvPr>
          <p:cNvSpPr>
            <a:spLocks noChangeAspect="1"/>
          </p:cNvSpPr>
          <p:nvPr/>
        </p:nvSpPr>
        <p:spPr>
          <a:xfrm>
            <a:off x="948942" y="80497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6</a:t>
            </a:r>
          </a:p>
        </p:txBody>
      </p:sp>
      <p:sp>
        <p:nvSpPr>
          <p:cNvPr id="450" name="Oval 449">
            <a:extLst>
              <a:ext uri="{FF2B5EF4-FFF2-40B4-BE49-F238E27FC236}">
                <a16:creationId xmlns:a16="http://schemas.microsoft.com/office/drawing/2014/main" id="{29A62356-502D-9789-3AAB-4823A4B42D3E}"/>
              </a:ext>
            </a:extLst>
          </p:cNvPr>
          <p:cNvSpPr>
            <a:spLocks noChangeAspect="1"/>
          </p:cNvSpPr>
          <p:nvPr/>
        </p:nvSpPr>
        <p:spPr>
          <a:xfrm>
            <a:off x="948942" y="89036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7</a:t>
            </a:r>
          </a:p>
        </p:txBody>
      </p:sp>
      <p:sp>
        <p:nvSpPr>
          <p:cNvPr id="451" name="Oval 450">
            <a:extLst>
              <a:ext uri="{FF2B5EF4-FFF2-40B4-BE49-F238E27FC236}">
                <a16:creationId xmlns:a16="http://schemas.microsoft.com/office/drawing/2014/main" id="{D56D1745-74BB-F291-2EEF-B73F07AC2075}"/>
              </a:ext>
            </a:extLst>
          </p:cNvPr>
          <p:cNvSpPr>
            <a:spLocks noChangeAspect="1"/>
          </p:cNvSpPr>
          <p:nvPr/>
        </p:nvSpPr>
        <p:spPr>
          <a:xfrm>
            <a:off x="948942" y="97576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8</a:t>
            </a:r>
          </a:p>
        </p:txBody>
      </p:sp>
      <p:sp>
        <p:nvSpPr>
          <p:cNvPr id="452" name="Oval 451">
            <a:extLst>
              <a:ext uri="{FF2B5EF4-FFF2-40B4-BE49-F238E27FC236}">
                <a16:creationId xmlns:a16="http://schemas.microsoft.com/office/drawing/2014/main" id="{52646E4A-1A5A-5A5A-8B06-3346C7FE9EFA}"/>
              </a:ext>
            </a:extLst>
          </p:cNvPr>
          <p:cNvSpPr>
            <a:spLocks noChangeAspect="1"/>
          </p:cNvSpPr>
          <p:nvPr/>
        </p:nvSpPr>
        <p:spPr>
          <a:xfrm>
            <a:off x="948942" y="106115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9</a:t>
            </a:r>
          </a:p>
        </p:txBody>
      </p:sp>
      <p:sp>
        <p:nvSpPr>
          <p:cNvPr id="453" name="Oval 452">
            <a:extLst>
              <a:ext uri="{FF2B5EF4-FFF2-40B4-BE49-F238E27FC236}">
                <a16:creationId xmlns:a16="http://schemas.microsoft.com/office/drawing/2014/main" id="{0249629B-1BF4-D9B4-0867-4BFECF9B9289}"/>
              </a:ext>
            </a:extLst>
          </p:cNvPr>
          <p:cNvSpPr>
            <a:spLocks noChangeAspect="1"/>
          </p:cNvSpPr>
          <p:nvPr/>
        </p:nvSpPr>
        <p:spPr>
          <a:xfrm>
            <a:off x="948942" y="11465484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454" name="Oval 453">
            <a:extLst>
              <a:ext uri="{FF2B5EF4-FFF2-40B4-BE49-F238E27FC236}">
                <a16:creationId xmlns:a16="http://schemas.microsoft.com/office/drawing/2014/main" id="{9C3B72AB-4739-4F6F-F29C-EBFF6FE70DD0}"/>
              </a:ext>
            </a:extLst>
          </p:cNvPr>
          <p:cNvSpPr>
            <a:spLocks noChangeAspect="1"/>
          </p:cNvSpPr>
          <p:nvPr/>
        </p:nvSpPr>
        <p:spPr>
          <a:xfrm>
            <a:off x="948942" y="37800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</a:t>
            </a:r>
          </a:p>
        </p:txBody>
      </p:sp>
      <p:pic>
        <p:nvPicPr>
          <p:cNvPr id="389" name="You're Hung">
            <a:extLst>
              <a:ext uri="{FF2B5EF4-FFF2-40B4-BE49-F238E27FC236}">
                <a16:creationId xmlns:a16="http://schemas.microsoft.com/office/drawing/2014/main" id="{B607CA84-ACFE-428D-978D-B0672D5BB20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02113">
            <a:off x="1885189" y="9223707"/>
            <a:ext cx="7210740" cy="4199024"/>
          </a:xfrm>
          <a:prstGeom prst="rect">
            <a:avLst/>
          </a:prstGeom>
        </p:spPr>
      </p:pic>
      <p:pic>
        <p:nvPicPr>
          <p:cNvPr id="4098" name="Picture 2" descr="How to stay safe in your car during a thunder and lightning storm">
            <a:extLst>
              <a:ext uri="{FF2B5EF4-FFF2-40B4-BE49-F238E27FC236}">
                <a16:creationId xmlns:a16="http://schemas.microsoft.com/office/drawing/2014/main" id="{FF7F6054-CEF6-3A01-DB64-5F02D9A528B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84" b="7246"/>
          <a:stretch/>
        </p:blipFill>
        <p:spPr bwMode="auto">
          <a:xfrm>
            <a:off x="13737455" y="1433864"/>
            <a:ext cx="8096250" cy="4618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Two eyes clipart - Clipartix">
            <a:extLst>
              <a:ext uri="{FF2B5EF4-FFF2-40B4-BE49-F238E27FC236}">
                <a16:creationId xmlns:a16="http://schemas.microsoft.com/office/drawing/2014/main" id="{6FB642A9-9349-EB7D-439F-1F9964858E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7181" y="2878369"/>
            <a:ext cx="3086100" cy="1485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57313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0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4" fill="hold">
                      <p:stCondLst>
                        <p:cond delay="0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61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2" fill="hold">
                      <p:stCondLst>
                        <p:cond delay="0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4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1" fill="hold">
                      <p:stCondLst>
                        <p:cond delay="0"/>
                      </p:stCondLst>
                      <p:childTnLst>
                        <p:par>
                          <p:cTn id="442" fill="hold">
                            <p:stCondLst>
                              <p:cond delay="0"/>
                            </p:stCondLst>
                            <p:childTnLst>
                              <p:par>
                                <p:cTn id="44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51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0" fill="hold">
                      <p:stCondLst>
                        <p:cond delay="0"/>
                      </p:stCondLst>
                      <p:childTnLst>
                        <p:par>
                          <p:cTn id="521" fill="hold">
                            <p:stCondLst>
                              <p:cond delay="0"/>
                            </p:stCondLst>
                            <p:childTnLst>
                              <p:par>
                                <p:cTn id="52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8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5" fill="hold">
                      <p:stCondLst>
                        <p:cond delay="0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6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4" fill="hold">
                      <p:stCondLst>
                        <p:cond delay="0"/>
                      </p:stCondLst>
                      <p:childTnLst>
                        <p:par>
                          <p:cTn id="765" fill="hold">
                            <p:stCondLst>
                              <p:cond delay="0"/>
                            </p:stCondLst>
                            <p:childTnLst>
                              <p:par>
                                <p:cTn id="76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6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2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00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1" fill="hold">
                      <p:stCondLst>
                        <p:cond delay="0"/>
                      </p:stCondLst>
                      <p:childTnLst>
                        <p:par>
                          <p:cTn id="1002" fill="hold">
                            <p:stCondLst>
                              <p:cond delay="0"/>
                            </p:stCondLst>
                            <p:childTnLst>
                              <p:par>
                                <p:cTn id="100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4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5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6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0" fill="hold">
                      <p:stCondLst>
                        <p:cond delay="0"/>
                      </p:stCondLst>
                      <p:childTnLst>
                        <p:par>
                          <p:cTn id="1081" fill="hold">
                            <p:stCondLst>
                              <p:cond delay="0"/>
                            </p:stCondLst>
                            <p:childTnLst>
                              <p:par>
                                <p:cTn id="108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8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15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9" fill="hold">
                      <p:stCondLst>
                        <p:cond delay="0"/>
                      </p:stCondLst>
                      <p:childTnLst>
                        <p:par>
                          <p:cTn id="1160" fill="hold">
                            <p:stCondLst>
                              <p:cond delay="0"/>
                            </p:stCondLst>
                            <p:childTnLst>
                              <p:par>
                                <p:cTn id="116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23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8" fill="hold">
                      <p:stCondLst>
                        <p:cond delay="0"/>
                      </p:stCondLst>
                      <p:childTnLst>
                        <p:par>
                          <p:cTn id="1239" fill="hold">
                            <p:stCondLst>
                              <p:cond delay="0"/>
                            </p:stCondLst>
                            <p:childTnLst>
                              <p:par>
                                <p:cTn id="124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316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7" fill="hold">
                      <p:stCondLst>
                        <p:cond delay="0"/>
                      </p:stCondLst>
                      <p:childTnLst>
                        <p:par>
                          <p:cTn id="1318" fill="hold">
                            <p:stCondLst>
                              <p:cond delay="0"/>
                            </p:stCondLst>
                            <p:childTnLst>
                              <p:par>
                                <p:cTn id="131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0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1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395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6" fill="hold">
                      <p:stCondLst>
                        <p:cond delay="0"/>
                      </p:stCondLst>
                      <p:childTnLst>
                        <p:par>
                          <p:cTn id="1397" fill="hold">
                            <p:stCondLst>
                              <p:cond delay="0"/>
                            </p:stCondLst>
                            <p:childTnLst>
                              <p:par>
                                <p:cTn id="139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0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7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5" fill="hold">
                      <p:stCondLst>
                        <p:cond delay="0"/>
                      </p:stCondLst>
                      <p:childTnLst>
                        <p:par>
                          <p:cTn id="1476" fill="hold">
                            <p:stCondLst>
                              <p:cond delay="0"/>
                            </p:stCondLst>
                            <p:childTnLst>
                              <p:par>
                                <p:cTn id="147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78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5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4" fill="hold">
                      <p:stCondLst>
                        <p:cond delay="0"/>
                      </p:stCondLst>
                      <p:childTnLst>
                        <p:par>
                          <p:cTn id="1555" fill="hold">
                            <p:stCondLst>
                              <p:cond delay="0"/>
                            </p:stCondLst>
                            <p:childTnLst>
                              <p:par>
                                <p:cTn id="155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5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71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9" fill="hold">
                      <p:stCondLst>
                        <p:cond delay="0"/>
                      </p:stCondLst>
                      <p:childTnLst>
                        <p:par>
                          <p:cTn id="1720" fill="hold">
                            <p:stCondLst>
                              <p:cond delay="0"/>
                            </p:stCondLst>
                            <p:childTnLst>
                              <p:par>
                                <p:cTn id="172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22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79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8" fill="hold">
                      <p:stCondLst>
                        <p:cond delay="0"/>
                      </p:stCondLst>
                      <p:childTnLst>
                        <p:par>
                          <p:cTn id="1799" fill="hold">
                            <p:stCondLst>
                              <p:cond delay="0"/>
                            </p:stCondLst>
                            <p:childTnLst>
                              <p:par>
                                <p:cTn id="180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0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87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7" fill="hold">
                      <p:stCondLst>
                        <p:cond delay="0"/>
                      </p:stCondLst>
                      <p:childTnLst>
                        <p:par>
                          <p:cTn id="1878" fill="hold">
                            <p:stCondLst>
                              <p:cond delay="0"/>
                            </p:stCondLst>
                            <p:childTnLst>
                              <p:par>
                                <p:cTn id="187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80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955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56" fill="hold">
                      <p:stCondLst>
                        <p:cond delay="0"/>
                      </p:stCondLst>
                      <p:childTnLst>
                        <p:par>
                          <p:cTn id="1957" fill="hold">
                            <p:stCondLst>
                              <p:cond delay="0"/>
                            </p:stCondLst>
                            <p:childTnLst>
                              <p:par>
                                <p:cTn id="195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0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02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8" fill="hold">
                      <p:stCondLst>
                        <p:cond delay="0"/>
                      </p:stCondLst>
                      <p:childTnLst>
                        <p:par>
                          <p:cTn id="2029" fill="hold">
                            <p:stCondLst>
                              <p:cond delay="0"/>
                            </p:stCondLst>
                            <p:childTnLst>
                              <p:par>
                                <p:cTn id="203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31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5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6" restart="whenNotActive" fill="hold" evtFilter="cancelBubble" nodeType="interactiveSeq">
                <p:stCondLst>
                  <p:cond evt="onClick" delay="0">
                    <p:tgtEl>
                      <p:spTgt spid="4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07" fill="hold">
                      <p:stCondLst>
                        <p:cond delay="0"/>
                      </p:stCondLst>
                      <p:childTnLst>
                        <p:par>
                          <p:cTn id="2108" fill="hold">
                            <p:stCondLst>
                              <p:cond delay="0"/>
                            </p:stCondLst>
                            <p:childTnLst>
                              <p:par>
                                <p:cTn id="21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1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3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4"/>
                  </p:tgtEl>
                </p:cond>
              </p:nextCondLst>
            </p:seq>
            <p:seq concurrent="1" nextAc="seek">
              <p:cTn id="2115" restart="whenNotActive" fill="hold" evtFilter="cancelBubble" nodeType="interactiveSeq">
                <p:stCondLst>
                  <p:cond evt="onClick" delay="0">
                    <p:tgtEl>
                      <p:spTgt spid="4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6" fill="hold">
                      <p:stCondLst>
                        <p:cond delay="0"/>
                      </p:stCondLst>
                      <p:childTnLst>
                        <p:par>
                          <p:cTn id="2117" fill="hold">
                            <p:stCondLst>
                              <p:cond delay="0"/>
                            </p:stCondLst>
                            <p:childTnLst>
                              <p:par>
                                <p:cTn id="21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2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5"/>
                  </p:tgtEl>
                </p:cond>
              </p:nextCondLst>
            </p:seq>
            <p:seq concurrent="1" nextAc="seek">
              <p:cTn id="2124" restart="whenNotActive" fill="hold" evtFilter="cancelBubble" nodeType="interactiveSeq">
                <p:stCondLst>
                  <p:cond evt="onClick" delay="0">
                    <p:tgtEl>
                      <p:spTgt spid="4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25" fill="hold">
                      <p:stCondLst>
                        <p:cond delay="0"/>
                      </p:stCondLst>
                      <p:childTnLst>
                        <p:par>
                          <p:cTn id="2126" fill="hold">
                            <p:stCondLst>
                              <p:cond delay="0"/>
                            </p:stCondLst>
                            <p:childTnLst>
                              <p:par>
                                <p:cTn id="21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9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1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6"/>
                  </p:tgtEl>
                </p:cond>
              </p:nextCondLst>
            </p:seq>
            <p:seq concurrent="1" nextAc="seek">
              <p:cTn id="2133" restart="whenNotActive" fill="hold" evtFilter="cancelBubble" nodeType="interactiveSeq">
                <p:stCondLst>
                  <p:cond evt="onClick" delay="0">
                    <p:tgtEl>
                      <p:spTgt spid="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4" fill="hold">
                      <p:stCondLst>
                        <p:cond delay="0"/>
                      </p:stCondLst>
                      <p:childTnLst>
                        <p:par>
                          <p:cTn id="2135" fill="hold">
                            <p:stCondLst>
                              <p:cond delay="0"/>
                            </p:stCondLst>
                            <p:childTnLst>
                              <p:par>
                                <p:cTn id="21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8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0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7"/>
                  </p:tgtEl>
                </p:cond>
              </p:nextCondLst>
            </p:seq>
            <p:seq concurrent="1" nextAc="seek">
              <p:cTn id="2142" restart="whenNotActive" fill="hold" evtFilter="cancelBubble" nodeType="interactiveSeq">
                <p:stCondLst>
                  <p:cond evt="onClick" delay="0">
                    <p:tgtEl>
                      <p:spTgt spid="4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43" fill="hold">
                      <p:stCondLst>
                        <p:cond delay="0"/>
                      </p:stCondLst>
                      <p:childTnLst>
                        <p:par>
                          <p:cTn id="2144" fill="hold">
                            <p:stCondLst>
                              <p:cond delay="0"/>
                            </p:stCondLst>
                            <p:childTnLst>
                              <p:par>
                                <p:cTn id="21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7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9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8"/>
                  </p:tgtEl>
                </p:cond>
              </p:nextCondLst>
            </p:seq>
            <p:seq concurrent="1" nextAc="seek">
              <p:cTn id="2151" restart="whenNotActive" fill="hold" evtFilter="cancelBubble" nodeType="interactiveSeq">
                <p:stCondLst>
                  <p:cond evt="onClick" delay="0">
                    <p:tgtEl>
                      <p:spTgt spid="4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52" fill="hold">
                      <p:stCondLst>
                        <p:cond delay="0"/>
                      </p:stCondLst>
                      <p:childTnLst>
                        <p:par>
                          <p:cTn id="2153" fill="hold">
                            <p:stCondLst>
                              <p:cond delay="0"/>
                            </p:stCondLst>
                            <p:childTnLst>
                              <p:par>
                                <p:cTn id="21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6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8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9"/>
                  </p:tgtEl>
                </p:cond>
              </p:nextCondLst>
            </p:seq>
            <p:seq concurrent="1" nextAc="seek">
              <p:cTn id="2160" restart="whenNotActive" fill="hold" evtFilter="cancelBubble" nodeType="interactiveSeq">
                <p:stCondLst>
                  <p:cond evt="onClick" delay="0">
                    <p:tgtEl>
                      <p:spTgt spid="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61" fill="hold">
                      <p:stCondLst>
                        <p:cond delay="0"/>
                      </p:stCondLst>
                      <p:childTnLst>
                        <p:par>
                          <p:cTn id="2162" fill="hold">
                            <p:stCondLst>
                              <p:cond delay="0"/>
                            </p:stCondLst>
                            <p:childTnLst>
                              <p:par>
                                <p:cTn id="21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5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7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0"/>
                  </p:tgtEl>
                </p:cond>
              </p:nextCondLst>
            </p:seq>
            <p:seq concurrent="1" nextAc="seek">
              <p:cTn id="2169" restart="whenNotActive" fill="hold" evtFilter="cancelBubble" nodeType="interactiveSeq">
                <p:stCondLst>
                  <p:cond evt="onClick" delay="0">
                    <p:tgtEl>
                      <p:spTgt spid="4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0" fill="hold">
                      <p:stCondLst>
                        <p:cond delay="0"/>
                      </p:stCondLst>
                      <p:childTnLst>
                        <p:par>
                          <p:cTn id="2171" fill="hold">
                            <p:stCondLst>
                              <p:cond delay="0"/>
                            </p:stCondLst>
                            <p:childTnLst>
                              <p:par>
                                <p:cTn id="21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4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1"/>
                  </p:tgtEl>
                </p:cond>
              </p:nextCondLst>
            </p:seq>
            <p:seq concurrent="1" nextAc="seek">
              <p:cTn id="2178" restart="whenNotActive" fill="hold" evtFilter="cancelBubble" nodeType="interactiveSeq">
                <p:stCondLst>
                  <p:cond evt="onClick" delay="0">
                    <p:tgtEl>
                      <p:spTgt spid="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9" fill="hold">
                      <p:stCondLst>
                        <p:cond delay="0"/>
                      </p:stCondLst>
                      <p:childTnLst>
                        <p:par>
                          <p:cTn id="2180" fill="hold">
                            <p:stCondLst>
                              <p:cond delay="0"/>
                            </p:stCondLst>
                            <p:childTnLst>
                              <p:par>
                                <p:cTn id="21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3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5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2"/>
                  </p:tgtEl>
                </p:cond>
              </p:nextCondLst>
            </p:seq>
            <p:seq concurrent="1" nextAc="seek">
              <p:cTn id="2187" restart="whenNotActive" fill="hold" evtFilter="cancelBubble" nodeType="interactiveSeq">
                <p:stCondLst>
                  <p:cond evt="onClick" delay="0">
                    <p:tgtEl>
                      <p:spTgt spid="4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8" fill="hold">
                      <p:stCondLst>
                        <p:cond delay="0"/>
                      </p:stCondLst>
                      <p:childTnLst>
                        <p:par>
                          <p:cTn id="2189" fill="hold">
                            <p:stCondLst>
                              <p:cond delay="0"/>
                            </p:stCondLst>
                            <p:childTnLst>
                              <p:par>
                                <p:cTn id="21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4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6" fill="hold">
                            <p:stCondLst>
                              <p:cond delay="500"/>
                            </p:stCondLst>
                            <p:childTnLst>
                              <p:par>
                                <p:cTn id="219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3"/>
                  </p:tgtEl>
                </p:cond>
              </p:nextCondLst>
            </p:seq>
          </p:childTnLst>
        </p:cTn>
      </p:par>
    </p:tnLst>
    <p:bldLst>
      <p:bldP spid="364" grpId="0" animBg="1"/>
      <p:bldP spid="364" grpId="1" animBg="1"/>
      <p:bldP spid="445" grpId="0" animBg="1"/>
      <p:bldP spid="445" grpId="1" animBg="1"/>
      <p:bldP spid="446" grpId="0" animBg="1"/>
      <p:bldP spid="446" grpId="1" animBg="1"/>
      <p:bldP spid="447" grpId="0" animBg="1"/>
      <p:bldP spid="447" grpId="1" animBg="1"/>
      <p:bldP spid="448" grpId="0" animBg="1"/>
      <p:bldP spid="448" grpId="1" animBg="1"/>
      <p:bldP spid="449" grpId="0" animBg="1"/>
      <p:bldP spid="449" grpId="1" animBg="1"/>
      <p:bldP spid="450" grpId="0" animBg="1"/>
      <p:bldP spid="450" grpId="1" animBg="1"/>
      <p:bldP spid="451" grpId="0" animBg="1"/>
      <p:bldP spid="451" grpId="1" animBg="1"/>
      <p:bldP spid="452" grpId="0" animBg="1"/>
      <p:bldP spid="452" grpId="1" animBg="1"/>
      <p:bldP spid="453" grpId="0" animBg="1"/>
      <p:bldP spid="453" grpId="1" animBg="1"/>
      <p:bldP spid="454" grpId="0" animBg="1"/>
      <p:bldP spid="454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43"/>
          <p:cNvSpPr/>
          <p:nvPr/>
        </p:nvSpPr>
        <p:spPr>
          <a:xfrm>
            <a:off x="7572679" y="6836867"/>
            <a:ext cx="16485241" cy="1718526"/>
          </a:xfrm>
          <a:prstGeom prst="roundRect">
            <a:avLst>
              <a:gd name="adj" fmla="val 1831"/>
            </a:avLst>
          </a:prstGeom>
          <a:solidFill>
            <a:srgbClr val="FFFFFF">
              <a:alpha val="40000"/>
            </a:srgbClr>
          </a:solidFill>
          <a:ln w="38100" cmpd="sng">
            <a:solidFill>
              <a:srgbClr val="FFFF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828800">
              <a:buClrTx/>
              <a:defRPr/>
            </a:pPr>
            <a:endParaRPr lang="en-US" sz="2100" kern="1200">
              <a:solidFill>
                <a:prstClr val="white"/>
              </a:solidFill>
              <a:latin typeface="Calibri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7725027" y="6836867"/>
          <a:ext cx="16165743" cy="164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9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9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96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696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96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696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6961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6961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469613">
                  <a:extLst>
                    <a:ext uri="{9D8B030D-6E8A-4147-A177-3AD203B41FA5}">
                      <a16:colId xmlns:a16="http://schemas.microsoft.com/office/drawing/2014/main" val="2642938853"/>
                    </a:ext>
                  </a:extLst>
                </a:gridCol>
                <a:gridCol w="1469613">
                  <a:extLst>
                    <a:ext uri="{9D8B030D-6E8A-4147-A177-3AD203B41FA5}">
                      <a16:colId xmlns:a16="http://schemas.microsoft.com/office/drawing/2014/main" val="2736959554"/>
                    </a:ext>
                  </a:extLst>
                </a:gridCol>
                <a:gridCol w="1469613">
                  <a:extLst>
                    <a:ext uri="{9D8B030D-6E8A-4147-A177-3AD203B41FA5}">
                      <a16:colId xmlns:a16="http://schemas.microsoft.com/office/drawing/2014/main" val="3507220788"/>
                    </a:ext>
                  </a:extLst>
                </a:gridCol>
              </a:tblGrid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Oval 3"/>
          <p:cNvSpPr>
            <a:spLocks noChangeAspect="1"/>
          </p:cNvSpPr>
          <p:nvPr/>
        </p:nvSpPr>
        <p:spPr>
          <a:xfrm>
            <a:off x="92932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A</a:t>
            </a:r>
          </a:p>
        </p:txBody>
      </p:sp>
      <p:sp>
        <p:nvSpPr>
          <p:cNvPr id="5" name="Oval 4"/>
          <p:cNvSpPr>
            <a:spLocks noChangeAspect="1"/>
          </p:cNvSpPr>
          <p:nvPr/>
        </p:nvSpPr>
        <p:spPr>
          <a:xfrm>
            <a:off x="103600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B</a:t>
            </a:r>
          </a:p>
        </p:txBody>
      </p:sp>
      <p:sp>
        <p:nvSpPr>
          <p:cNvPr id="6" name="Oval 5"/>
          <p:cNvSpPr>
            <a:spLocks noChangeAspect="1"/>
          </p:cNvSpPr>
          <p:nvPr/>
        </p:nvSpPr>
        <p:spPr>
          <a:xfrm>
            <a:off x="114268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dist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C</a:t>
            </a:r>
          </a:p>
        </p:txBody>
      </p:sp>
      <p:sp>
        <p:nvSpPr>
          <p:cNvPr id="7" name="Oval 6"/>
          <p:cNvSpPr>
            <a:spLocks noChangeAspect="1"/>
          </p:cNvSpPr>
          <p:nvPr/>
        </p:nvSpPr>
        <p:spPr>
          <a:xfrm>
            <a:off x="124936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D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>
          <a:xfrm>
            <a:off x="135604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E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>
          <a:xfrm>
            <a:off x="14627225" y="92106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F</a:t>
            </a:r>
          </a:p>
        </p:txBody>
      </p:sp>
      <p:sp>
        <p:nvSpPr>
          <p:cNvPr id="10" name="Oval 9"/>
          <p:cNvSpPr>
            <a:spLocks noChangeAspect="1"/>
          </p:cNvSpPr>
          <p:nvPr/>
        </p:nvSpPr>
        <p:spPr>
          <a:xfrm>
            <a:off x="156940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G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167608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H</a:t>
            </a:r>
          </a:p>
        </p:txBody>
      </p:sp>
      <p:sp>
        <p:nvSpPr>
          <p:cNvPr id="12" name="Oval 11"/>
          <p:cNvSpPr>
            <a:spLocks noChangeAspect="1"/>
          </p:cNvSpPr>
          <p:nvPr/>
        </p:nvSpPr>
        <p:spPr>
          <a:xfrm>
            <a:off x="178276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I</a:t>
            </a:r>
          </a:p>
        </p:txBody>
      </p:sp>
      <p:sp>
        <p:nvSpPr>
          <p:cNvPr id="13" name="Oval 12"/>
          <p:cNvSpPr>
            <a:spLocks noChangeAspect="1"/>
          </p:cNvSpPr>
          <p:nvPr/>
        </p:nvSpPr>
        <p:spPr>
          <a:xfrm>
            <a:off x="188944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J</a:t>
            </a:r>
          </a:p>
        </p:txBody>
      </p:sp>
      <p:sp>
        <p:nvSpPr>
          <p:cNvPr id="14" name="Oval 13"/>
          <p:cNvSpPr>
            <a:spLocks noChangeAspect="1"/>
          </p:cNvSpPr>
          <p:nvPr/>
        </p:nvSpPr>
        <p:spPr>
          <a:xfrm>
            <a:off x="19952079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K</a:t>
            </a:r>
          </a:p>
        </p:txBody>
      </p:sp>
      <p:sp>
        <p:nvSpPr>
          <p:cNvPr id="16" name="Oval 15"/>
          <p:cNvSpPr>
            <a:spLocks noChangeAspect="1"/>
          </p:cNvSpPr>
          <p:nvPr/>
        </p:nvSpPr>
        <p:spPr>
          <a:xfrm>
            <a:off x="9293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L</a:t>
            </a:r>
          </a:p>
        </p:txBody>
      </p:sp>
      <p:sp>
        <p:nvSpPr>
          <p:cNvPr id="17" name="Oval 16"/>
          <p:cNvSpPr>
            <a:spLocks noChangeAspect="1"/>
          </p:cNvSpPr>
          <p:nvPr/>
        </p:nvSpPr>
        <p:spPr>
          <a:xfrm>
            <a:off x="10360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M</a:t>
            </a:r>
          </a:p>
        </p:txBody>
      </p:sp>
      <p:sp>
        <p:nvSpPr>
          <p:cNvPr id="18" name="Oval 17"/>
          <p:cNvSpPr>
            <a:spLocks noChangeAspect="1"/>
          </p:cNvSpPr>
          <p:nvPr/>
        </p:nvSpPr>
        <p:spPr>
          <a:xfrm>
            <a:off x="11426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N</a:t>
            </a: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12493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O</a:t>
            </a: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13560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P</a:t>
            </a:r>
          </a:p>
        </p:txBody>
      </p:sp>
      <p:sp>
        <p:nvSpPr>
          <p:cNvPr id="21" name="Oval 20"/>
          <p:cNvSpPr>
            <a:spLocks noChangeAspect="1"/>
          </p:cNvSpPr>
          <p:nvPr/>
        </p:nvSpPr>
        <p:spPr>
          <a:xfrm>
            <a:off x="14627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Q</a:t>
            </a: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15694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R</a:t>
            </a:r>
          </a:p>
        </p:txBody>
      </p:sp>
      <p:sp>
        <p:nvSpPr>
          <p:cNvPr id="23" name="Oval 22"/>
          <p:cNvSpPr>
            <a:spLocks noChangeAspect="1"/>
          </p:cNvSpPr>
          <p:nvPr/>
        </p:nvSpPr>
        <p:spPr>
          <a:xfrm>
            <a:off x="16760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S</a:t>
            </a:r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17827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T</a:t>
            </a:r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18894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U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>
          <a:xfrm>
            <a:off x="19961225" y="1070632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V</a:t>
            </a: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92932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187200" rIns="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W</a:t>
            </a:r>
          </a:p>
        </p:txBody>
      </p:sp>
      <p:sp>
        <p:nvSpPr>
          <p:cNvPr id="28" name="Oval 27"/>
          <p:cNvSpPr>
            <a:spLocks noChangeAspect="1"/>
          </p:cNvSpPr>
          <p:nvPr/>
        </p:nvSpPr>
        <p:spPr>
          <a:xfrm>
            <a:off x="103600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X</a:t>
            </a:r>
          </a:p>
        </p:txBody>
      </p:sp>
      <p:sp>
        <p:nvSpPr>
          <p:cNvPr id="29" name="Oval 28"/>
          <p:cNvSpPr>
            <a:spLocks noChangeAspect="1"/>
          </p:cNvSpPr>
          <p:nvPr/>
        </p:nvSpPr>
        <p:spPr>
          <a:xfrm>
            <a:off x="114268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07857" y="383193"/>
            <a:ext cx="17459432" cy="9787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1828800">
              <a:lnSpc>
                <a:spcPct val="90000"/>
              </a:lnSpc>
              <a:buClrTx/>
              <a:defRPr/>
            </a:pPr>
            <a:r>
              <a:rPr lang="en-US" sz="6400" kern="1200" dirty="0">
                <a:ln w="3175" cmpd="sng">
                  <a:solidFill>
                    <a:prstClr val="black"/>
                  </a:solidFill>
                </a:ln>
                <a:solidFill>
                  <a:prstClr val="black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Guess the word</a:t>
            </a:r>
            <a:endParaRPr lang="en-US" sz="7200" kern="1200" dirty="0">
              <a:ln w="3175" cmpd="sng">
                <a:solidFill>
                  <a:prstClr val="black"/>
                </a:solidFill>
              </a:ln>
              <a:solidFill>
                <a:prstClr val="black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Black"/>
              <a:ea typeface="+mn-ea"/>
              <a:cs typeface="Arial Black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-3959558" y="-10858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014988" y="-11223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0210468" y="-11150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048679" y="-11117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59" name="Rectangle 58"/>
          <p:cNvSpPr/>
          <p:nvPr/>
        </p:nvSpPr>
        <p:spPr>
          <a:xfrm>
            <a:off x="27365584" y="-6467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60" name="Rectangle 59"/>
          <p:cNvSpPr/>
          <p:nvPr/>
        </p:nvSpPr>
        <p:spPr>
          <a:xfrm>
            <a:off x="20696609" y="-5977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61" name="Rectangle 60"/>
          <p:cNvSpPr/>
          <p:nvPr/>
        </p:nvSpPr>
        <p:spPr>
          <a:xfrm>
            <a:off x="17157959" y="-5983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62" name="Rectangle 61"/>
          <p:cNvSpPr/>
          <p:nvPr/>
        </p:nvSpPr>
        <p:spPr>
          <a:xfrm>
            <a:off x="8970775" y="-6162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3678913" y="-6086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64" name="Rectangle 63"/>
          <p:cNvSpPr/>
          <p:nvPr/>
        </p:nvSpPr>
        <p:spPr>
          <a:xfrm>
            <a:off x="4891558" y="-5853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801101" y="-5853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66" name="Rectangle 65"/>
          <p:cNvSpPr/>
          <p:nvPr/>
        </p:nvSpPr>
        <p:spPr>
          <a:xfrm>
            <a:off x="-3487240" y="-5792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67" name="Rectangle 66"/>
          <p:cNvSpPr/>
          <p:nvPr/>
        </p:nvSpPr>
        <p:spPr>
          <a:xfrm>
            <a:off x="-6586189" y="-5810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68" name="Rectangle 67"/>
          <p:cNvSpPr/>
          <p:nvPr/>
        </p:nvSpPr>
        <p:spPr>
          <a:xfrm>
            <a:off x="-9407998" y="-5829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69" name="Rectangle 68"/>
          <p:cNvSpPr/>
          <p:nvPr/>
        </p:nvSpPr>
        <p:spPr>
          <a:xfrm>
            <a:off x="16981285" y="-11178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3554656" y="-11223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15" name="Oval 14"/>
          <p:cNvSpPr>
            <a:spLocks noChangeAspect="1"/>
          </p:cNvSpPr>
          <p:nvPr/>
        </p:nvSpPr>
        <p:spPr>
          <a:xfrm>
            <a:off x="124936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Z</a:t>
            </a:r>
          </a:p>
        </p:txBody>
      </p:sp>
      <p:sp>
        <p:nvSpPr>
          <p:cNvPr id="71" name="Rectangle 70"/>
          <p:cNvSpPr/>
          <p:nvPr/>
        </p:nvSpPr>
        <p:spPr>
          <a:xfrm>
            <a:off x="-11429345" y="-15609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2" name="Rectangle 71"/>
          <p:cNvSpPr/>
          <p:nvPr/>
        </p:nvSpPr>
        <p:spPr>
          <a:xfrm>
            <a:off x="-11124545" y="-15304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3" name="Rectangle 72"/>
          <p:cNvSpPr/>
          <p:nvPr/>
        </p:nvSpPr>
        <p:spPr>
          <a:xfrm>
            <a:off x="-10819745" y="-14999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4" name="Rectangle 73"/>
          <p:cNvSpPr/>
          <p:nvPr/>
        </p:nvSpPr>
        <p:spPr>
          <a:xfrm>
            <a:off x="-10514945" y="-146946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5" name="Rectangle 74"/>
          <p:cNvSpPr/>
          <p:nvPr/>
        </p:nvSpPr>
        <p:spPr>
          <a:xfrm>
            <a:off x="-10210145" y="-143898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6" name="Rectangle 75"/>
          <p:cNvSpPr/>
          <p:nvPr/>
        </p:nvSpPr>
        <p:spPr>
          <a:xfrm>
            <a:off x="-9905345" y="-14085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7" name="Rectangle 76"/>
          <p:cNvSpPr/>
          <p:nvPr/>
        </p:nvSpPr>
        <p:spPr>
          <a:xfrm>
            <a:off x="-9600579" y="-13780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8" name="Rectangle 77"/>
          <p:cNvSpPr/>
          <p:nvPr/>
        </p:nvSpPr>
        <p:spPr>
          <a:xfrm>
            <a:off x="-9295779" y="-13475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-8990979" y="-1305634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80" name="Rectangle 79"/>
          <p:cNvSpPr/>
          <p:nvPr/>
        </p:nvSpPr>
        <p:spPr>
          <a:xfrm>
            <a:off x="-7168351" y="-15910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2" name="Rectangle 81"/>
          <p:cNvSpPr/>
          <p:nvPr/>
        </p:nvSpPr>
        <p:spPr>
          <a:xfrm>
            <a:off x="-6863551" y="-15605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-6558751" y="-15301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4" name="Rectangle 83"/>
          <p:cNvSpPr/>
          <p:nvPr/>
        </p:nvSpPr>
        <p:spPr>
          <a:xfrm>
            <a:off x="-6253951" y="-14996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5" name="Rectangle 84"/>
          <p:cNvSpPr/>
          <p:nvPr/>
        </p:nvSpPr>
        <p:spPr>
          <a:xfrm>
            <a:off x="-5949151" y="-146914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6" name="Rectangle 85"/>
          <p:cNvSpPr/>
          <p:nvPr/>
        </p:nvSpPr>
        <p:spPr>
          <a:xfrm>
            <a:off x="-5644351" y="-14386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7" name="Rectangle 86"/>
          <p:cNvSpPr/>
          <p:nvPr/>
        </p:nvSpPr>
        <p:spPr>
          <a:xfrm>
            <a:off x="-5339551" y="-14081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-5034785" y="-13777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-4729985" y="-13472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90" name="Rectangle 89"/>
          <p:cNvSpPr/>
          <p:nvPr/>
        </p:nvSpPr>
        <p:spPr>
          <a:xfrm>
            <a:off x="-3746211" y="-15982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-3441411" y="-15678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2" name="Rectangle 91"/>
          <p:cNvSpPr/>
          <p:nvPr/>
        </p:nvSpPr>
        <p:spPr>
          <a:xfrm>
            <a:off x="-3136611" y="-15373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3" name="Rectangle 92"/>
          <p:cNvSpPr/>
          <p:nvPr/>
        </p:nvSpPr>
        <p:spPr>
          <a:xfrm>
            <a:off x="-2831811" y="-15068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4" name="Rectangle 93"/>
          <p:cNvSpPr/>
          <p:nvPr/>
        </p:nvSpPr>
        <p:spPr>
          <a:xfrm>
            <a:off x="-2527011" y="-147637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5" name="Rectangle 94"/>
          <p:cNvSpPr/>
          <p:nvPr/>
        </p:nvSpPr>
        <p:spPr>
          <a:xfrm>
            <a:off x="-2222211" y="-14458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6" name="Rectangle 95"/>
          <p:cNvSpPr/>
          <p:nvPr/>
        </p:nvSpPr>
        <p:spPr>
          <a:xfrm>
            <a:off x="-1917411" y="-14154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7" name="Rectangle 96"/>
          <p:cNvSpPr/>
          <p:nvPr/>
        </p:nvSpPr>
        <p:spPr>
          <a:xfrm>
            <a:off x="-1612645" y="-13849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736981" y="-13544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9" name="Rectangle 98"/>
          <p:cNvSpPr/>
          <p:nvPr/>
        </p:nvSpPr>
        <p:spPr>
          <a:xfrm>
            <a:off x="2243359" y="-16098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2548159" y="-15793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2852959" y="-15488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3157759" y="-15183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3" name="Rectangle 102"/>
          <p:cNvSpPr/>
          <p:nvPr/>
        </p:nvSpPr>
        <p:spPr>
          <a:xfrm>
            <a:off x="3462559" y="-148791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767359" y="-14574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4072159" y="-14269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376959" y="-13964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4681725" y="-13659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8794530" y="-16268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099330" y="-15964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404130" y="-15659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708930" y="-15354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10013730" y="-15049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0318530" y="-14744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10623330" y="-14440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10928130" y="-14135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11232930" y="-13830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11537730" y="-13525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12664400" y="-16432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8" name="Rectangle 127"/>
          <p:cNvSpPr/>
          <p:nvPr/>
        </p:nvSpPr>
        <p:spPr>
          <a:xfrm>
            <a:off x="12969200" y="-16127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13274000" y="-15822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3578800" y="-15517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13883600" y="-152128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14188400" y="-14908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4493200" y="-14603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14798000" y="-14298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15102800" y="-13993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5845362" y="-16554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16150162" y="-16250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16454962" y="-15945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0" name="Rectangle 139"/>
          <p:cNvSpPr/>
          <p:nvPr/>
        </p:nvSpPr>
        <p:spPr>
          <a:xfrm>
            <a:off x="16759762" y="-15640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17064562" y="-153356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17369362" y="-15030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17674162" y="-14726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4" name="Rectangle 143"/>
          <p:cNvSpPr/>
          <p:nvPr/>
        </p:nvSpPr>
        <p:spPr>
          <a:xfrm>
            <a:off x="17978962" y="-14421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8283762" y="-14116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6" name="Rectangle 145"/>
          <p:cNvSpPr/>
          <p:nvPr/>
        </p:nvSpPr>
        <p:spPr>
          <a:xfrm>
            <a:off x="-9039321" y="-10743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7" name="Rectangle 146"/>
          <p:cNvSpPr/>
          <p:nvPr/>
        </p:nvSpPr>
        <p:spPr>
          <a:xfrm>
            <a:off x="-8734521" y="-10438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-8429721" y="-10134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9" name="Rectangle 148"/>
          <p:cNvSpPr/>
          <p:nvPr/>
        </p:nvSpPr>
        <p:spPr>
          <a:xfrm>
            <a:off x="-8124921" y="-9829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0" name="Rectangle 149"/>
          <p:cNvSpPr/>
          <p:nvPr/>
        </p:nvSpPr>
        <p:spPr>
          <a:xfrm>
            <a:off x="-7820121" y="-9524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1" name="Rectangle 150"/>
          <p:cNvSpPr/>
          <p:nvPr/>
        </p:nvSpPr>
        <p:spPr>
          <a:xfrm>
            <a:off x="-7515321" y="-9219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2" name="Rectangle 151"/>
          <p:cNvSpPr/>
          <p:nvPr/>
        </p:nvSpPr>
        <p:spPr>
          <a:xfrm>
            <a:off x="-7210521" y="-8914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3" name="Rectangle 152"/>
          <p:cNvSpPr/>
          <p:nvPr/>
        </p:nvSpPr>
        <p:spPr>
          <a:xfrm>
            <a:off x="-6905721" y="-8610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4" name="Rectangle 153"/>
          <p:cNvSpPr/>
          <p:nvPr/>
        </p:nvSpPr>
        <p:spPr>
          <a:xfrm>
            <a:off x="-6600921" y="-8305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5" name="Rectangle 154"/>
          <p:cNvSpPr/>
          <p:nvPr/>
        </p:nvSpPr>
        <p:spPr>
          <a:xfrm>
            <a:off x="-6296121" y="-8000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-6667116" y="-10744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7" name="Rectangle 156"/>
          <p:cNvSpPr/>
          <p:nvPr/>
        </p:nvSpPr>
        <p:spPr>
          <a:xfrm>
            <a:off x="-6362316" y="-10439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-6057516" y="-10134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-5752716" y="-9829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-5447916" y="-9524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-5143116" y="-9220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2" name="Rectangle 161"/>
          <p:cNvSpPr/>
          <p:nvPr/>
        </p:nvSpPr>
        <p:spPr>
          <a:xfrm>
            <a:off x="-4838316" y="-8915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3" name="Rectangle 162"/>
          <p:cNvSpPr/>
          <p:nvPr/>
        </p:nvSpPr>
        <p:spPr>
          <a:xfrm>
            <a:off x="-4533516" y="-8610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-4228716" y="-8305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-3923916" y="-8000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6" name="Rectangle 165"/>
          <p:cNvSpPr/>
          <p:nvPr/>
        </p:nvSpPr>
        <p:spPr>
          <a:xfrm>
            <a:off x="-3654758" y="-10553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7" name="Rectangle 166"/>
          <p:cNvSpPr/>
          <p:nvPr/>
        </p:nvSpPr>
        <p:spPr>
          <a:xfrm>
            <a:off x="-3349958" y="-10249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-3045158" y="-9944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9" name="Rectangle 168"/>
          <p:cNvSpPr/>
          <p:nvPr/>
        </p:nvSpPr>
        <p:spPr>
          <a:xfrm>
            <a:off x="-2740358" y="-9639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-2435558" y="-9334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-2130758" y="-9029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-1825958" y="-8725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3" name="Rectangle 172"/>
          <p:cNvSpPr/>
          <p:nvPr/>
        </p:nvSpPr>
        <p:spPr>
          <a:xfrm>
            <a:off x="1523668" y="-8420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1828468" y="-8115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2319788" y="-10918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2624588" y="-10613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2929388" y="-10308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3234188" y="-10003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538988" y="-9699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843788" y="-9394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4148588" y="-9089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4453388" y="-8784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4758188" y="-8479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4" name="Rectangle 183"/>
          <p:cNvSpPr/>
          <p:nvPr/>
        </p:nvSpPr>
        <p:spPr>
          <a:xfrm>
            <a:off x="6353479" y="-10812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6658279" y="-10507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6" name="Rectangle 185"/>
          <p:cNvSpPr/>
          <p:nvPr/>
        </p:nvSpPr>
        <p:spPr>
          <a:xfrm>
            <a:off x="6963079" y="-10202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267879" y="-9898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7572679" y="-9593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9" name="Rectangle 188"/>
          <p:cNvSpPr/>
          <p:nvPr/>
        </p:nvSpPr>
        <p:spPr>
          <a:xfrm>
            <a:off x="7877479" y="-9288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0" name="Rectangle 189"/>
          <p:cNvSpPr/>
          <p:nvPr/>
        </p:nvSpPr>
        <p:spPr>
          <a:xfrm>
            <a:off x="8182279" y="-8983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8487079" y="-8678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2" name="Rectangle 191"/>
          <p:cNvSpPr/>
          <p:nvPr/>
        </p:nvSpPr>
        <p:spPr>
          <a:xfrm>
            <a:off x="10747083" y="6951398"/>
            <a:ext cx="124906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3" name="Rectangle 192"/>
          <p:cNvSpPr/>
          <p:nvPr/>
        </p:nvSpPr>
        <p:spPr>
          <a:xfrm>
            <a:off x="10515268" y="-10846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4" name="Rectangle 193"/>
          <p:cNvSpPr/>
          <p:nvPr/>
        </p:nvSpPr>
        <p:spPr>
          <a:xfrm>
            <a:off x="10820068" y="-10541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5" name="Rectangle 194"/>
          <p:cNvSpPr/>
          <p:nvPr/>
        </p:nvSpPr>
        <p:spPr>
          <a:xfrm>
            <a:off x="11124868" y="-10236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6" name="Rectangle 195"/>
          <p:cNvSpPr/>
          <p:nvPr/>
        </p:nvSpPr>
        <p:spPr>
          <a:xfrm>
            <a:off x="11429668" y="-9931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7" name="Rectangle 196"/>
          <p:cNvSpPr/>
          <p:nvPr/>
        </p:nvSpPr>
        <p:spPr>
          <a:xfrm>
            <a:off x="11734468" y="-9626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8" name="Rectangle 197"/>
          <p:cNvSpPr/>
          <p:nvPr/>
        </p:nvSpPr>
        <p:spPr>
          <a:xfrm>
            <a:off x="12039268" y="-9322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9" name="Rectangle 198"/>
          <p:cNvSpPr/>
          <p:nvPr/>
        </p:nvSpPr>
        <p:spPr>
          <a:xfrm>
            <a:off x="12344068" y="-9017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12648868" y="-8712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1" name="Rectangle 200"/>
          <p:cNvSpPr/>
          <p:nvPr/>
        </p:nvSpPr>
        <p:spPr>
          <a:xfrm>
            <a:off x="12953668" y="-8407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13859456" y="-10918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14164256" y="-10613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14469056" y="-10308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5" name="Rectangle 204"/>
          <p:cNvSpPr/>
          <p:nvPr/>
        </p:nvSpPr>
        <p:spPr>
          <a:xfrm>
            <a:off x="14773856" y="-10003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6" name="Rectangle 205"/>
          <p:cNvSpPr/>
          <p:nvPr/>
        </p:nvSpPr>
        <p:spPr>
          <a:xfrm>
            <a:off x="15078656" y="-9699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7" name="Rectangle 206"/>
          <p:cNvSpPr/>
          <p:nvPr/>
        </p:nvSpPr>
        <p:spPr>
          <a:xfrm>
            <a:off x="15383456" y="-9394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15688256" y="-9089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9" name="Rectangle 208"/>
          <p:cNvSpPr/>
          <p:nvPr/>
        </p:nvSpPr>
        <p:spPr>
          <a:xfrm>
            <a:off x="15993056" y="-8784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0" name="Rectangle 209"/>
          <p:cNvSpPr/>
          <p:nvPr/>
        </p:nvSpPr>
        <p:spPr>
          <a:xfrm>
            <a:off x="16297856" y="-8479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1" name="Rectangle 210"/>
          <p:cNvSpPr/>
          <p:nvPr/>
        </p:nvSpPr>
        <p:spPr>
          <a:xfrm>
            <a:off x="17286085" y="-10874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2" name="Rectangle 211"/>
          <p:cNvSpPr/>
          <p:nvPr/>
        </p:nvSpPr>
        <p:spPr>
          <a:xfrm>
            <a:off x="17590885" y="-10569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3" name="Rectangle 212"/>
          <p:cNvSpPr/>
          <p:nvPr/>
        </p:nvSpPr>
        <p:spPr>
          <a:xfrm>
            <a:off x="17895685" y="-10264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4" name="Rectangle 213"/>
          <p:cNvSpPr/>
          <p:nvPr/>
        </p:nvSpPr>
        <p:spPr>
          <a:xfrm>
            <a:off x="18200485" y="-9959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5" name="Rectangle 214"/>
          <p:cNvSpPr/>
          <p:nvPr/>
        </p:nvSpPr>
        <p:spPr>
          <a:xfrm>
            <a:off x="18505285" y="-9654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6" name="Rectangle 215"/>
          <p:cNvSpPr/>
          <p:nvPr/>
        </p:nvSpPr>
        <p:spPr>
          <a:xfrm>
            <a:off x="18810085" y="-9350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7" name="Rectangle 216"/>
          <p:cNvSpPr/>
          <p:nvPr/>
        </p:nvSpPr>
        <p:spPr>
          <a:xfrm>
            <a:off x="19114885" y="-9045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19419685" y="-8740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9" name="Rectangle 218"/>
          <p:cNvSpPr/>
          <p:nvPr/>
        </p:nvSpPr>
        <p:spPr>
          <a:xfrm>
            <a:off x="12314610" y="6947038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20" name="Rectangle 219"/>
          <p:cNvSpPr/>
          <p:nvPr/>
        </p:nvSpPr>
        <p:spPr>
          <a:xfrm>
            <a:off x="-9103198" y="-5525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1" name="Rectangle 220"/>
          <p:cNvSpPr/>
          <p:nvPr/>
        </p:nvSpPr>
        <p:spPr>
          <a:xfrm>
            <a:off x="-8798398" y="-5220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2" name="Rectangle 221"/>
          <p:cNvSpPr/>
          <p:nvPr/>
        </p:nvSpPr>
        <p:spPr>
          <a:xfrm>
            <a:off x="-8493598" y="-4915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-8188798" y="-4610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4" name="Rectangle 223"/>
          <p:cNvSpPr/>
          <p:nvPr/>
        </p:nvSpPr>
        <p:spPr>
          <a:xfrm>
            <a:off x="-7883998" y="-4305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5" name="Rectangle 224"/>
          <p:cNvSpPr/>
          <p:nvPr/>
        </p:nvSpPr>
        <p:spPr>
          <a:xfrm>
            <a:off x="-7579198" y="-4001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-7274398" y="-3696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-6969598" y="-3391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8" name="Rectangle 227"/>
          <p:cNvSpPr/>
          <p:nvPr/>
        </p:nvSpPr>
        <p:spPr>
          <a:xfrm>
            <a:off x="-6664798" y="-3086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9" name="Rectangle 228"/>
          <p:cNvSpPr/>
          <p:nvPr/>
        </p:nvSpPr>
        <p:spPr>
          <a:xfrm>
            <a:off x="-6281389" y="-5506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0" name="Rectangle 229"/>
          <p:cNvSpPr/>
          <p:nvPr/>
        </p:nvSpPr>
        <p:spPr>
          <a:xfrm>
            <a:off x="-5976589" y="-5201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1" name="Rectangle 230"/>
          <p:cNvSpPr/>
          <p:nvPr/>
        </p:nvSpPr>
        <p:spPr>
          <a:xfrm>
            <a:off x="-5671789" y="-4896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2" name="Rectangle 231"/>
          <p:cNvSpPr/>
          <p:nvPr/>
        </p:nvSpPr>
        <p:spPr>
          <a:xfrm>
            <a:off x="-5366989" y="-4591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3" name="Rectangle 232"/>
          <p:cNvSpPr/>
          <p:nvPr/>
        </p:nvSpPr>
        <p:spPr>
          <a:xfrm>
            <a:off x="-5062189" y="-4286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4" name="Rectangle 233"/>
          <p:cNvSpPr/>
          <p:nvPr/>
        </p:nvSpPr>
        <p:spPr>
          <a:xfrm>
            <a:off x="-4757389" y="-3982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-4452589" y="-3677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6" name="Rectangle 235"/>
          <p:cNvSpPr/>
          <p:nvPr/>
        </p:nvSpPr>
        <p:spPr>
          <a:xfrm>
            <a:off x="21126867" y="6899425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7" name="Rectangle 236"/>
          <p:cNvSpPr/>
          <p:nvPr/>
        </p:nvSpPr>
        <p:spPr>
          <a:xfrm>
            <a:off x="15221896" y="6960327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-3182440" y="-5487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39" name="Rectangle 238"/>
          <p:cNvSpPr/>
          <p:nvPr/>
        </p:nvSpPr>
        <p:spPr>
          <a:xfrm>
            <a:off x="-2877640" y="-5182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0" name="Rectangle 239"/>
          <p:cNvSpPr/>
          <p:nvPr/>
        </p:nvSpPr>
        <p:spPr>
          <a:xfrm>
            <a:off x="-2572840" y="-4877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-2268040" y="-4572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2" name="Rectangle 241"/>
          <p:cNvSpPr/>
          <p:nvPr/>
        </p:nvSpPr>
        <p:spPr>
          <a:xfrm>
            <a:off x="-1963240" y="-4268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3" name="Rectangle 242"/>
          <p:cNvSpPr/>
          <p:nvPr/>
        </p:nvSpPr>
        <p:spPr>
          <a:xfrm>
            <a:off x="-1658440" y="-3963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4" name="Rectangle 243"/>
          <p:cNvSpPr/>
          <p:nvPr/>
        </p:nvSpPr>
        <p:spPr>
          <a:xfrm>
            <a:off x="1691185" y="-3658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5" name="Rectangle 244"/>
          <p:cNvSpPr/>
          <p:nvPr/>
        </p:nvSpPr>
        <p:spPr>
          <a:xfrm>
            <a:off x="1995985" y="-3353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6" name="Rectangle 245"/>
          <p:cNvSpPr/>
          <p:nvPr/>
        </p:nvSpPr>
        <p:spPr>
          <a:xfrm>
            <a:off x="1901605" y="-3048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8" name="Rectangle 247"/>
          <p:cNvSpPr/>
          <p:nvPr/>
        </p:nvSpPr>
        <p:spPr>
          <a:xfrm>
            <a:off x="2105901" y="-5548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49" name="Rectangle 248"/>
          <p:cNvSpPr/>
          <p:nvPr/>
        </p:nvSpPr>
        <p:spPr>
          <a:xfrm>
            <a:off x="2410701" y="-5243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0" name="Rectangle 249"/>
          <p:cNvSpPr/>
          <p:nvPr/>
        </p:nvSpPr>
        <p:spPr>
          <a:xfrm>
            <a:off x="2715501" y="-4938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3020301" y="-4634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2" name="Rectangle 251"/>
          <p:cNvSpPr/>
          <p:nvPr/>
        </p:nvSpPr>
        <p:spPr>
          <a:xfrm>
            <a:off x="3325101" y="-4329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3" name="Rectangle 252"/>
          <p:cNvSpPr/>
          <p:nvPr/>
        </p:nvSpPr>
        <p:spPr>
          <a:xfrm>
            <a:off x="3629901" y="-4024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4" name="Rectangle 253"/>
          <p:cNvSpPr/>
          <p:nvPr/>
        </p:nvSpPr>
        <p:spPr>
          <a:xfrm>
            <a:off x="3934701" y="-3719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5" name="Rectangle 254"/>
          <p:cNvSpPr/>
          <p:nvPr/>
        </p:nvSpPr>
        <p:spPr>
          <a:xfrm>
            <a:off x="18245846" y="6899425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7909524" y="693413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7" name="Rectangle 256"/>
          <p:cNvSpPr/>
          <p:nvPr/>
        </p:nvSpPr>
        <p:spPr>
          <a:xfrm>
            <a:off x="5196358" y="-5548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8" name="Rectangle 257"/>
          <p:cNvSpPr/>
          <p:nvPr/>
        </p:nvSpPr>
        <p:spPr>
          <a:xfrm>
            <a:off x="5501158" y="-5243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9" name="Rectangle 258"/>
          <p:cNvSpPr/>
          <p:nvPr/>
        </p:nvSpPr>
        <p:spPr>
          <a:xfrm>
            <a:off x="5805958" y="-49388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0" name="Rectangle 259"/>
          <p:cNvSpPr/>
          <p:nvPr/>
        </p:nvSpPr>
        <p:spPr>
          <a:xfrm>
            <a:off x="6110758" y="-46340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1" name="Rectangle 260"/>
          <p:cNvSpPr/>
          <p:nvPr/>
        </p:nvSpPr>
        <p:spPr>
          <a:xfrm>
            <a:off x="6415558" y="-4329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2" name="Rectangle 261"/>
          <p:cNvSpPr/>
          <p:nvPr/>
        </p:nvSpPr>
        <p:spPr>
          <a:xfrm>
            <a:off x="6720358" y="-4024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3" name="Rectangle 262"/>
          <p:cNvSpPr/>
          <p:nvPr/>
        </p:nvSpPr>
        <p:spPr>
          <a:xfrm>
            <a:off x="7025158" y="-3719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4" name="Rectangle 263"/>
          <p:cNvSpPr/>
          <p:nvPr/>
        </p:nvSpPr>
        <p:spPr>
          <a:xfrm>
            <a:off x="19631604" y="6905317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9275575" y="-5857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9580375" y="-5553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8" name="Rectangle 267"/>
          <p:cNvSpPr/>
          <p:nvPr/>
        </p:nvSpPr>
        <p:spPr>
          <a:xfrm>
            <a:off x="9885175" y="-5248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9" name="Rectangle 268"/>
          <p:cNvSpPr/>
          <p:nvPr/>
        </p:nvSpPr>
        <p:spPr>
          <a:xfrm>
            <a:off x="10189975" y="-4943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10494775" y="-4638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10799575" y="-4333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2" name="Rectangle 271"/>
          <p:cNvSpPr/>
          <p:nvPr/>
        </p:nvSpPr>
        <p:spPr>
          <a:xfrm>
            <a:off x="11104375" y="-4029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3" name="Rectangle 272"/>
          <p:cNvSpPr/>
          <p:nvPr/>
        </p:nvSpPr>
        <p:spPr>
          <a:xfrm>
            <a:off x="11409175" y="-3724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4" name="Rectangle 273"/>
          <p:cNvSpPr/>
          <p:nvPr/>
        </p:nvSpPr>
        <p:spPr>
          <a:xfrm>
            <a:off x="11713975" y="-3419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5" name="Rectangle 274"/>
          <p:cNvSpPr/>
          <p:nvPr/>
        </p:nvSpPr>
        <p:spPr>
          <a:xfrm>
            <a:off x="12890759" y="-5781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6" name="Rectangle 275"/>
          <p:cNvSpPr/>
          <p:nvPr/>
        </p:nvSpPr>
        <p:spPr>
          <a:xfrm>
            <a:off x="13195559" y="-5476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7" name="Rectangle 276"/>
          <p:cNvSpPr/>
          <p:nvPr/>
        </p:nvSpPr>
        <p:spPr>
          <a:xfrm>
            <a:off x="13500359" y="-5171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8" name="Rectangle 277"/>
          <p:cNvSpPr/>
          <p:nvPr/>
        </p:nvSpPr>
        <p:spPr>
          <a:xfrm>
            <a:off x="13805159" y="-4866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9" name="Rectangle 278"/>
          <p:cNvSpPr/>
          <p:nvPr/>
        </p:nvSpPr>
        <p:spPr>
          <a:xfrm>
            <a:off x="14109959" y="-4562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0" name="Rectangle 279"/>
          <p:cNvSpPr/>
          <p:nvPr/>
        </p:nvSpPr>
        <p:spPr>
          <a:xfrm>
            <a:off x="14414759" y="-4257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1" name="Rectangle 280"/>
          <p:cNvSpPr/>
          <p:nvPr/>
        </p:nvSpPr>
        <p:spPr>
          <a:xfrm>
            <a:off x="14719559" y="-3952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2" name="Rectangle 281"/>
          <p:cNvSpPr/>
          <p:nvPr/>
        </p:nvSpPr>
        <p:spPr>
          <a:xfrm>
            <a:off x="15024359" y="-3647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3" name="Rectangle 282"/>
          <p:cNvSpPr/>
          <p:nvPr/>
        </p:nvSpPr>
        <p:spPr>
          <a:xfrm>
            <a:off x="14414759" y="-3342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16369805" y="-5678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16674605" y="-5374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16979405" y="-5069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7" name="Rectangle 286"/>
          <p:cNvSpPr/>
          <p:nvPr/>
        </p:nvSpPr>
        <p:spPr>
          <a:xfrm>
            <a:off x="17284205" y="-4764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8" name="Rectangle 287"/>
          <p:cNvSpPr/>
          <p:nvPr/>
        </p:nvSpPr>
        <p:spPr>
          <a:xfrm>
            <a:off x="17589005" y="-4459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9" name="Rectangle 288"/>
          <p:cNvSpPr/>
          <p:nvPr/>
        </p:nvSpPr>
        <p:spPr>
          <a:xfrm>
            <a:off x="17893805" y="-4154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0" name="Rectangle 289"/>
          <p:cNvSpPr/>
          <p:nvPr/>
        </p:nvSpPr>
        <p:spPr>
          <a:xfrm>
            <a:off x="18198605" y="-3850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1" name="Rectangle 290"/>
          <p:cNvSpPr/>
          <p:nvPr/>
        </p:nvSpPr>
        <p:spPr>
          <a:xfrm>
            <a:off x="18503405" y="-3545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2" name="Rectangle 291"/>
          <p:cNvSpPr/>
          <p:nvPr/>
        </p:nvSpPr>
        <p:spPr>
          <a:xfrm>
            <a:off x="18808205" y="-3240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3" name="Rectangle 292"/>
          <p:cNvSpPr/>
          <p:nvPr/>
        </p:nvSpPr>
        <p:spPr>
          <a:xfrm>
            <a:off x="19113005" y="-2935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4" name="Rectangle 293"/>
          <p:cNvSpPr/>
          <p:nvPr/>
        </p:nvSpPr>
        <p:spPr>
          <a:xfrm>
            <a:off x="19908455" y="-5672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5" name="Rectangle 294"/>
          <p:cNvSpPr/>
          <p:nvPr/>
        </p:nvSpPr>
        <p:spPr>
          <a:xfrm>
            <a:off x="20213255" y="-5368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6" name="Rectangle 295"/>
          <p:cNvSpPr/>
          <p:nvPr/>
        </p:nvSpPr>
        <p:spPr>
          <a:xfrm>
            <a:off x="20518055" y="-5063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7" name="Rectangle 296"/>
          <p:cNvSpPr/>
          <p:nvPr/>
        </p:nvSpPr>
        <p:spPr>
          <a:xfrm>
            <a:off x="20822855" y="-4758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8" name="Rectangle 297"/>
          <p:cNvSpPr/>
          <p:nvPr/>
        </p:nvSpPr>
        <p:spPr>
          <a:xfrm>
            <a:off x="21127655" y="-4453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9" name="Rectangle 298"/>
          <p:cNvSpPr/>
          <p:nvPr/>
        </p:nvSpPr>
        <p:spPr>
          <a:xfrm>
            <a:off x="21432455" y="-4148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0" name="Rectangle 299"/>
          <p:cNvSpPr/>
          <p:nvPr/>
        </p:nvSpPr>
        <p:spPr>
          <a:xfrm>
            <a:off x="21737255" y="-3844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1" name="Rectangle 300"/>
          <p:cNvSpPr/>
          <p:nvPr/>
        </p:nvSpPr>
        <p:spPr>
          <a:xfrm>
            <a:off x="25086879" y="-3539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2" name="Rectangle 301"/>
          <p:cNvSpPr/>
          <p:nvPr/>
        </p:nvSpPr>
        <p:spPr>
          <a:xfrm>
            <a:off x="25391679" y="-3234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3" name="Rectangle 302"/>
          <p:cNvSpPr/>
          <p:nvPr/>
        </p:nvSpPr>
        <p:spPr>
          <a:xfrm>
            <a:off x="27670384" y="-6162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4" name="Rectangle 303"/>
          <p:cNvSpPr/>
          <p:nvPr/>
        </p:nvSpPr>
        <p:spPr>
          <a:xfrm>
            <a:off x="26301208" y="-5857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26606008" y="-5553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6" name="Rectangle 305"/>
          <p:cNvSpPr/>
          <p:nvPr/>
        </p:nvSpPr>
        <p:spPr>
          <a:xfrm>
            <a:off x="26910808" y="-5248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7" name="Rectangle 306"/>
          <p:cNvSpPr/>
          <p:nvPr/>
        </p:nvSpPr>
        <p:spPr>
          <a:xfrm>
            <a:off x="27215608" y="-4943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8" name="Rectangle 307"/>
          <p:cNvSpPr/>
          <p:nvPr/>
        </p:nvSpPr>
        <p:spPr>
          <a:xfrm>
            <a:off x="27520408" y="-4638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9" name="Rectangle 308"/>
          <p:cNvSpPr/>
          <p:nvPr/>
        </p:nvSpPr>
        <p:spPr>
          <a:xfrm>
            <a:off x="27825208" y="-4333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0" name="Rectangle 309"/>
          <p:cNvSpPr/>
          <p:nvPr/>
        </p:nvSpPr>
        <p:spPr>
          <a:xfrm>
            <a:off x="28130008" y="-4029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1" name="Rectangle 310"/>
          <p:cNvSpPr/>
          <p:nvPr/>
        </p:nvSpPr>
        <p:spPr>
          <a:xfrm>
            <a:off x="28434808" y="-3724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5426769" y="-16108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3" name="Rectangle 312"/>
          <p:cNvSpPr/>
          <p:nvPr/>
        </p:nvSpPr>
        <p:spPr>
          <a:xfrm>
            <a:off x="5731569" y="-15803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4" name="Rectangle 313"/>
          <p:cNvSpPr/>
          <p:nvPr/>
        </p:nvSpPr>
        <p:spPr>
          <a:xfrm>
            <a:off x="6036369" y="-15498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5" name="Rectangle 314"/>
          <p:cNvSpPr/>
          <p:nvPr/>
        </p:nvSpPr>
        <p:spPr>
          <a:xfrm>
            <a:off x="6341169" y="-15193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6" name="Rectangle 315"/>
          <p:cNvSpPr/>
          <p:nvPr/>
        </p:nvSpPr>
        <p:spPr>
          <a:xfrm>
            <a:off x="6645969" y="-148889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7" name="Rectangle 316"/>
          <p:cNvSpPr/>
          <p:nvPr/>
        </p:nvSpPr>
        <p:spPr>
          <a:xfrm>
            <a:off x="6950769" y="-14584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8" name="Rectangle 317"/>
          <p:cNvSpPr/>
          <p:nvPr/>
        </p:nvSpPr>
        <p:spPr>
          <a:xfrm>
            <a:off x="7255569" y="-14279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9" name="Rectangle 318"/>
          <p:cNvSpPr/>
          <p:nvPr/>
        </p:nvSpPr>
        <p:spPr>
          <a:xfrm>
            <a:off x="22630228" y="6949455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20" name="Rectangle 319"/>
          <p:cNvSpPr/>
          <p:nvPr/>
        </p:nvSpPr>
        <p:spPr>
          <a:xfrm>
            <a:off x="13782656" y="6960327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" name="Right Arrow 2">
            <a:hlinkClick r:id="" action="ppaction://hlinkshowjump?jump=nextslide"/>
          </p:cNvPr>
          <p:cNvSpPr/>
          <p:nvPr/>
        </p:nvSpPr>
        <p:spPr>
          <a:xfrm>
            <a:off x="19155137" y="12423225"/>
            <a:ext cx="1783988" cy="989718"/>
          </a:xfrm>
          <a:prstGeom prst="right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lnSpc>
                <a:spcPct val="150000"/>
              </a:lnSpc>
              <a:buClrTx/>
            </a:pPr>
            <a:r>
              <a:rPr lang="en-GB" sz="1600" kern="1200" dirty="0">
                <a:solidFill>
                  <a:prstClr val="black"/>
                </a:solidFill>
                <a:latin typeface="Arial Black" panose="020B0A04020102020204" pitchFamily="34" charset="0"/>
              </a:rPr>
              <a:t>NEXT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6776991" y="698026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46" name="Rectangle 45"/>
          <p:cNvSpPr/>
          <p:nvPr/>
        </p:nvSpPr>
        <p:spPr>
          <a:xfrm>
            <a:off x="-4355845" y="-1306919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-1986425" y="-1318083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937381" y="-1329850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49" name="Rectangle 48"/>
          <p:cNvSpPr/>
          <p:nvPr/>
        </p:nvSpPr>
        <p:spPr>
          <a:xfrm>
            <a:off x="9372834" y="6969277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1919570" y="-13079026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51" name="Rectangle 50"/>
          <p:cNvSpPr/>
          <p:nvPr/>
        </p:nvSpPr>
        <p:spPr>
          <a:xfrm>
            <a:off x="15395868" y="-13688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8733750" y="-13713544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8140AD92-9CBB-57CF-F6B2-48B4199F0CB2}"/>
              </a:ext>
            </a:extLst>
          </p:cNvPr>
          <p:cNvSpPr/>
          <p:nvPr/>
        </p:nvSpPr>
        <p:spPr>
          <a:xfrm>
            <a:off x="3317462" y="340719"/>
            <a:ext cx="2269010" cy="1413534"/>
          </a:xfrm>
          <a:prstGeom prst="ellipse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US" sz="96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5</a:t>
            </a:r>
          </a:p>
        </p:txBody>
      </p:sp>
      <p:sp>
        <p:nvSpPr>
          <p:cNvPr id="364" name="Cube 363">
            <a:extLst>
              <a:ext uri="{FF2B5EF4-FFF2-40B4-BE49-F238E27FC236}">
                <a16:creationId xmlns:a16="http://schemas.microsoft.com/office/drawing/2014/main" id="{73E20999-25DE-2F31-83EF-09C48729CB11}"/>
              </a:ext>
            </a:extLst>
          </p:cNvPr>
          <p:cNvSpPr/>
          <p:nvPr/>
        </p:nvSpPr>
        <p:spPr>
          <a:xfrm rot="10800000" flipH="1">
            <a:off x="899168" y="3283500"/>
            <a:ext cx="1038306" cy="9610430"/>
          </a:xfrm>
          <a:prstGeom prst="cube">
            <a:avLst/>
          </a:prstGeom>
          <a:gradFill flip="none" rotWithShape="1">
            <a:gsLst>
              <a:gs pos="0">
                <a:srgbClr val="663300"/>
              </a:gs>
              <a:gs pos="64000">
                <a:srgbClr val="663300"/>
              </a:gs>
              <a:gs pos="21000">
                <a:srgbClr val="9F480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GB" sz="3600" kern="120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65" name="Group 321">
            <a:extLst>
              <a:ext uri="{FF2B5EF4-FFF2-40B4-BE49-F238E27FC236}">
                <a16:creationId xmlns:a16="http://schemas.microsoft.com/office/drawing/2014/main" id="{049E6A14-19CF-40DD-1F40-6D97A896278D}"/>
              </a:ext>
            </a:extLst>
          </p:cNvPr>
          <p:cNvGrpSpPr/>
          <p:nvPr/>
        </p:nvGrpSpPr>
        <p:grpSpPr>
          <a:xfrm>
            <a:off x="870673" y="2826299"/>
            <a:ext cx="5791200" cy="1219200"/>
            <a:chOff x="1401866" y="1132982"/>
            <a:chExt cx="2787336" cy="517727"/>
          </a:xfrm>
        </p:grpSpPr>
        <p:sp>
          <p:nvSpPr>
            <p:cNvPr id="366" name="Freeform 322">
              <a:extLst>
                <a:ext uri="{FF2B5EF4-FFF2-40B4-BE49-F238E27FC236}">
                  <a16:creationId xmlns:a16="http://schemas.microsoft.com/office/drawing/2014/main" id="{762DB063-92CC-5968-912D-5F529C965DA5}"/>
                </a:ext>
              </a:extLst>
            </p:cNvPr>
            <p:cNvSpPr/>
            <p:nvPr/>
          </p:nvSpPr>
          <p:spPr>
            <a:xfrm>
              <a:off x="4072999" y="1133855"/>
              <a:ext cx="97971" cy="468000"/>
            </a:xfrm>
            <a:custGeom>
              <a:avLst/>
              <a:gdLst>
                <a:gd name="connsiteX0" fmla="*/ 8164 w 106136"/>
                <a:gd name="connsiteY0" fmla="*/ 0 h 481693"/>
                <a:gd name="connsiteX1" fmla="*/ 97971 w 106136"/>
                <a:gd name="connsiteY1" fmla="*/ 73479 h 481693"/>
                <a:gd name="connsiteX2" fmla="*/ 106136 w 106136"/>
                <a:gd name="connsiteY2" fmla="*/ 481693 h 481693"/>
                <a:gd name="connsiteX3" fmla="*/ 0 w 106136"/>
                <a:gd name="connsiteY3" fmla="*/ 408214 h 481693"/>
                <a:gd name="connsiteX4" fmla="*/ 8164 w 106136"/>
                <a:gd name="connsiteY4" fmla="*/ 0 h 48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36" h="481693">
                  <a:moveTo>
                    <a:pt x="8164" y="0"/>
                  </a:moveTo>
                  <a:lnTo>
                    <a:pt x="97971" y="73479"/>
                  </a:lnTo>
                  <a:lnTo>
                    <a:pt x="106136" y="481693"/>
                  </a:lnTo>
                  <a:lnTo>
                    <a:pt x="0" y="408214"/>
                  </a:lnTo>
                  <a:lnTo>
                    <a:pt x="8164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63300"/>
                </a:gs>
                <a:gs pos="90000">
                  <a:srgbClr val="191815"/>
                </a:gs>
                <a:gs pos="19000">
                  <a:srgbClr val="9F480D"/>
                </a:gs>
              </a:gsLst>
              <a:lin ang="5400000" scaled="1"/>
              <a:tileRect/>
            </a:gradFill>
            <a:ln>
              <a:solidFill>
                <a:srgbClr val="19181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grpSp>
          <p:nvGrpSpPr>
            <p:cNvPr id="390" name="Group 22">
              <a:extLst>
                <a:ext uri="{FF2B5EF4-FFF2-40B4-BE49-F238E27FC236}">
                  <a16:creationId xmlns:a16="http://schemas.microsoft.com/office/drawing/2014/main" id="{30B4E0CF-9147-1661-41A0-9126C185C246}"/>
                </a:ext>
              </a:extLst>
            </p:cNvPr>
            <p:cNvGrpSpPr/>
            <p:nvPr/>
          </p:nvGrpSpPr>
          <p:grpSpPr>
            <a:xfrm>
              <a:off x="1401866" y="1132982"/>
              <a:ext cx="2787336" cy="517727"/>
              <a:chOff x="1408434" y="1126671"/>
              <a:chExt cx="2787336" cy="517727"/>
            </a:xfrm>
          </p:grpSpPr>
          <p:sp>
            <p:nvSpPr>
              <p:cNvPr id="391" name="Rectangle 390">
                <a:extLst>
                  <a:ext uri="{FF2B5EF4-FFF2-40B4-BE49-F238E27FC236}">
                    <a16:creationId xmlns:a16="http://schemas.microsoft.com/office/drawing/2014/main" id="{8884252D-1EB6-39B7-4B32-65B66054DBB6}"/>
                  </a:ext>
                </a:extLst>
              </p:cNvPr>
              <p:cNvSpPr/>
              <p:nvPr/>
            </p:nvSpPr>
            <p:spPr>
              <a:xfrm>
                <a:off x="1408434" y="1126671"/>
                <a:ext cx="2677886" cy="409166"/>
              </a:xfrm>
              <a:prstGeom prst="rect">
                <a:avLst/>
              </a:prstGeom>
              <a:gradFill flip="none" rotWithShape="1">
                <a:gsLst>
                  <a:gs pos="0">
                    <a:srgbClr val="663300"/>
                  </a:gs>
                  <a:gs pos="64000">
                    <a:srgbClr val="663300"/>
                  </a:gs>
                  <a:gs pos="21000">
                    <a:srgbClr val="9F480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828800">
                  <a:buClrTx/>
                </a:pPr>
                <a:endParaRPr lang="en-GB" sz="3600" kern="120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92" name="Group 17">
                <a:extLst>
                  <a:ext uri="{FF2B5EF4-FFF2-40B4-BE49-F238E27FC236}">
                    <a16:creationId xmlns:a16="http://schemas.microsoft.com/office/drawing/2014/main" id="{81401370-F097-A18E-5D35-55C9B4D420A4}"/>
                  </a:ext>
                </a:extLst>
              </p:cNvPr>
              <p:cNvGrpSpPr/>
              <p:nvPr/>
            </p:nvGrpSpPr>
            <p:grpSpPr>
              <a:xfrm>
                <a:off x="1801368" y="1513072"/>
                <a:ext cx="2394402" cy="131326"/>
                <a:chOff x="1819656" y="722376"/>
                <a:chExt cx="2350008" cy="131326"/>
              </a:xfrm>
            </p:grpSpPr>
            <p:sp>
              <p:nvSpPr>
                <p:cNvPr id="393" name="Freeform 326">
                  <a:extLst>
                    <a:ext uri="{FF2B5EF4-FFF2-40B4-BE49-F238E27FC236}">
                      <a16:creationId xmlns:a16="http://schemas.microsoft.com/office/drawing/2014/main" id="{6D2ECD86-2647-5F09-068F-81F43342733F}"/>
                    </a:ext>
                  </a:extLst>
                </p:cNvPr>
                <p:cNvSpPr/>
                <p:nvPr/>
              </p:nvSpPr>
              <p:spPr>
                <a:xfrm>
                  <a:off x="1819656" y="743974"/>
                  <a:ext cx="2350008" cy="109728"/>
                </a:xfrm>
                <a:custGeom>
                  <a:avLst/>
                  <a:gdLst>
                    <a:gd name="connsiteX0" fmla="*/ 118872 w 2350008"/>
                    <a:gd name="connsiteY0" fmla="*/ 109728 h 109728"/>
                    <a:gd name="connsiteX1" fmla="*/ 0 w 2350008"/>
                    <a:gd name="connsiteY1" fmla="*/ 0 h 109728"/>
                    <a:gd name="connsiteX2" fmla="*/ 2249424 w 2350008"/>
                    <a:gd name="connsiteY2" fmla="*/ 18288 h 109728"/>
                    <a:gd name="connsiteX3" fmla="*/ 2350008 w 2350008"/>
                    <a:gd name="connsiteY3" fmla="*/ 82296 h 109728"/>
                    <a:gd name="connsiteX4" fmla="*/ 118872 w 2350008"/>
                    <a:gd name="connsiteY4" fmla="*/ 109728 h 10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0008" h="109728">
                      <a:moveTo>
                        <a:pt x="118872" y="109728"/>
                      </a:moveTo>
                      <a:lnTo>
                        <a:pt x="0" y="0"/>
                      </a:lnTo>
                      <a:lnTo>
                        <a:pt x="2249424" y="18288"/>
                      </a:lnTo>
                      <a:lnTo>
                        <a:pt x="2350008" y="82296"/>
                      </a:lnTo>
                      <a:lnTo>
                        <a:pt x="118872" y="10972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4" name="Freeform 327">
                  <a:extLst>
                    <a:ext uri="{FF2B5EF4-FFF2-40B4-BE49-F238E27FC236}">
                      <a16:creationId xmlns:a16="http://schemas.microsoft.com/office/drawing/2014/main" id="{7A129E83-0A98-0386-5E47-2E065526FF86}"/>
                    </a:ext>
                  </a:extLst>
                </p:cNvPr>
                <p:cNvSpPr/>
                <p:nvPr/>
              </p:nvSpPr>
              <p:spPr>
                <a:xfrm>
                  <a:off x="2148840" y="722376"/>
                  <a:ext cx="2002536" cy="100584"/>
                </a:xfrm>
                <a:custGeom>
                  <a:avLst/>
                  <a:gdLst>
                    <a:gd name="connsiteX0" fmla="*/ 0 w 2002536"/>
                    <a:gd name="connsiteY0" fmla="*/ 18288 h 100584"/>
                    <a:gd name="connsiteX1" fmla="*/ 1883664 w 2002536"/>
                    <a:gd name="connsiteY1" fmla="*/ 0 h 100584"/>
                    <a:gd name="connsiteX2" fmla="*/ 2002536 w 2002536"/>
                    <a:gd name="connsiteY2" fmla="*/ 91440 h 100584"/>
                    <a:gd name="connsiteX3" fmla="*/ 137160 w 2002536"/>
                    <a:gd name="connsiteY3" fmla="*/ 100584 h 100584"/>
                    <a:gd name="connsiteX4" fmla="*/ 82296 w 2002536"/>
                    <a:gd name="connsiteY4" fmla="*/ 18288 h 100584"/>
                    <a:gd name="connsiteX5" fmla="*/ 82296 w 2002536"/>
                    <a:gd name="connsiteY5" fmla="*/ 18288 h 10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2536" h="100584">
                      <a:moveTo>
                        <a:pt x="0" y="18288"/>
                      </a:moveTo>
                      <a:lnTo>
                        <a:pt x="1883664" y="0"/>
                      </a:lnTo>
                      <a:lnTo>
                        <a:pt x="2002536" y="91440"/>
                      </a:lnTo>
                      <a:lnTo>
                        <a:pt x="137160" y="100584"/>
                      </a:lnTo>
                      <a:lnTo>
                        <a:pt x="82296" y="18288"/>
                      </a:lnTo>
                      <a:lnTo>
                        <a:pt x="82296" y="18288"/>
                      </a:lnTo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95" name="Group 328">
            <a:extLst>
              <a:ext uri="{FF2B5EF4-FFF2-40B4-BE49-F238E27FC236}">
                <a16:creationId xmlns:a16="http://schemas.microsoft.com/office/drawing/2014/main" id="{81FC0FF9-4C45-7C94-F482-FA820548C919}"/>
              </a:ext>
            </a:extLst>
          </p:cNvPr>
          <p:cNvGrpSpPr/>
          <p:nvPr/>
        </p:nvGrpSpPr>
        <p:grpSpPr>
          <a:xfrm>
            <a:off x="1688737" y="3740700"/>
            <a:ext cx="1772736" cy="2217326"/>
            <a:chOff x="1801368" y="1515690"/>
            <a:chExt cx="886968" cy="1114337"/>
          </a:xfrm>
        </p:grpSpPr>
        <p:sp>
          <p:nvSpPr>
            <p:cNvPr id="396" name="Freeform 329">
              <a:extLst>
                <a:ext uri="{FF2B5EF4-FFF2-40B4-BE49-F238E27FC236}">
                  <a16:creationId xmlns:a16="http://schemas.microsoft.com/office/drawing/2014/main" id="{2EFDDD4E-6505-6130-AE66-432444D2D36D}"/>
                </a:ext>
              </a:extLst>
            </p:cNvPr>
            <p:cNvSpPr/>
            <p:nvPr/>
          </p:nvSpPr>
          <p:spPr>
            <a:xfrm>
              <a:off x="1801368" y="1515690"/>
              <a:ext cx="824593" cy="1114337"/>
            </a:xfrm>
            <a:custGeom>
              <a:avLst/>
              <a:gdLst>
                <a:gd name="connsiteX0" fmla="*/ 432707 w 824592"/>
                <a:gd name="connsiteY0" fmla="*/ 0 h 906236"/>
                <a:gd name="connsiteX1" fmla="*/ 824592 w 824592"/>
                <a:gd name="connsiteY1" fmla="*/ 8164 h 906236"/>
                <a:gd name="connsiteX2" fmla="*/ 0 w 824592"/>
                <a:gd name="connsiteY2" fmla="*/ 906236 h 906236"/>
                <a:gd name="connsiteX3" fmla="*/ 8164 w 824592"/>
                <a:gd name="connsiteY3" fmla="*/ 538843 h 906236"/>
                <a:gd name="connsiteX4" fmla="*/ 489857 w 824592"/>
                <a:gd name="connsiteY4" fmla="*/ 8164 h 906236"/>
                <a:gd name="connsiteX5" fmla="*/ 775607 w 824592"/>
                <a:gd name="connsiteY5" fmla="*/ 16328 h 9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592" h="906236">
                  <a:moveTo>
                    <a:pt x="432707" y="0"/>
                  </a:moveTo>
                  <a:lnTo>
                    <a:pt x="824592" y="8164"/>
                  </a:lnTo>
                  <a:lnTo>
                    <a:pt x="0" y="906236"/>
                  </a:lnTo>
                  <a:lnTo>
                    <a:pt x="8164" y="538843"/>
                  </a:lnTo>
                  <a:lnTo>
                    <a:pt x="489857" y="8164"/>
                  </a:lnTo>
                  <a:lnTo>
                    <a:pt x="775607" y="16328"/>
                  </a:lnTo>
                </a:path>
              </a:pathLst>
            </a:custGeom>
            <a:gradFill>
              <a:gsLst>
                <a:gs pos="21000">
                  <a:srgbClr val="462006"/>
                </a:gs>
                <a:gs pos="39000">
                  <a:srgbClr val="663300"/>
                </a:gs>
                <a:gs pos="57000">
                  <a:srgbClr val="663300"/>
                </a:gs>
                <a:gs pos="79000">
                  <a:srgbClr val="663300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97" name="Freeform 330">
              <a:extLst>
                <a:ext uri="{FF2B5EF4-FFF2-40B4-BE49-F238E27FC236}">
                  <a16:creationId xmlns:a16="http://schemas.microsoft.com/office/drawing/2014/main" id="{A60895C6-A1F1-872B-18BF-13C811D7E74E}"/>
                </a:ext>
              </a:extLst>
            </p:cNvPr>
            <p:cNvSpPr/>
            <p:nvPr/>
          </p:nvSpPr>
          <p:spPr>
            <a:xfrm>
              <a:off x="1801368" y="1524218"/>
              <a:ext cx="886968" cy="1097280"/>
            </a:xfrm>
            <a:custGeom>
              <a:avLst/>
              <a:gdLst>
                <a:gd name="connsiteX0" fmla="*/ 0 w 886968"/>
                <a:gd name="connsiteY0" fmla="*/ 1069848 h 1097280"/>
                <a:gd name="connsiteX1" fmla="*/ 155448 w 886968"/>
                <a:gd name="connsiteY1" fmla="*/ 1097280 h 1097280"/>
                <a:gd name="connsiteX2" fmla="*/ 886968 w 886968"/>
                <a:gd name="connsiteY2" fmla="*/ 109728 h 1097280"/>
                <a:gd name="connsiteX3" fmla="*/ 804672 w 886968"/>
                <a:gd name="connsiteY3" fmla="*/ 0 h 1097280"/>
                <a:gd name="connsiteX4" fmla="*/ 0 w 886968"/>
                <a:gd name="connsiteY4" fmla="*/ 1069848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968" h="1097280">
                  <a:moveTo>
                    <a:pt x="0" y="1069848"/>
                  </a:moveTo>
                  <a:lnTo>
                    <a:pt x="155448" y="1097280"/>
                  </a:lnTo>
                  <a:lnTo>
                    <a:pt x="886968" y="109728"/>
                  </a:lnTo>
                  <a:lnTo>
                    <a:pt x="804672" y="0"/>
                  </a:lnTo>
                  <a:lnTo>
                    <a:pt x="0" y="10698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98" name="Group 331">
            <a:extLst>
              <a:ext uri="{FF2B5EF4-FFF2-40B4-BE49-F238E27FC236}">
                <a16:creationId xmlns:a16="http://schemas.microsoft.com/office/drawing/2014/main" id="{6BB6FD96-80AC-9ECB-87F1-085201613F36}"/>
              </a:ext>
            </a:extLst>
          </p:cNvPr>
          <p:cNvGrpSpPr/>
          <p:nvPr/>
        </p:nvGrpSpPr>
        <p:grpSpPr>
          <a:xfrm>
            <a:off x="5094631" y="2838569"/>
            <a:ext cx="1133372" cy="3377200"/>
            <a:chOff x="6750337" y="146857"/>
            <a:chExt cx="566686" cy="1688600"/>
          </a:xfrm>
        </p:grpSpPr>
        <p:pic>
          <p:nvPicPr>
            <p:cNvPr id="399" name="Picture 2" descr="C:\Users\John\AppData\Local\Microsoft\Windows\INetCache\IE\YRAR3VSC\noose[1].gif">
              <a:extLst>
                <a:ext uri="{FF2B5EF4-FFF2-40B4-BE49-F238E27FC236}">
                  <a16:creationId xmlns:a16="http://schemas.microsoft.com/office/drawing/2014/main" id="{0804B581-839A-DE57-6657-9E4DF8071F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0337" y="662834"/>
              <a:ext cx="566686" cy="1172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00" name="Group 100">
              <a:extLst>
                <a:ext uri="{FF2B5EF4-FFF2-40B4-BE49-F238E27FC236}">
                  <a16:creationId xmlns:a16="http://schemas.microsoft.com/office/drawing/2014/main" id="{C69B0E0C-7B2D-340E-8BEE-3C4D2375B035}"/>
                </a:ext>
              </a:extLst>
            </p:cNvPr>
            <p:cNvGrpSpPr/>
            <p:nvPr/>
          </p:nvGrpSpPr>
          <p:grpSpPr>
            <a:xfrm>
              <a:off x="6888762" y="185295"/>
              <a:ext cx="337445" cy="579175"/>
              <a:chOff x="6888762" y="185295"/>
              <a:chExt cx="337445" cy="579175"/>
            </a:xfrm>
          </p:grpSpPr>
          <p:pic>
            <p:nvPicPr>
              <p:cNvPr id="427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1E3BB46E-2EDA-1DC4-9A00-A7FC7FA027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28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F405DCDD-DB67-3F26-0D93-B707A00E8B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29" name="Group 25">
                <a:extLst>
                  <a:ext uri="{FF2B5EF4-FFF2-40B4-BE49-F238E27FC236}">
                    <a16:creationId xmlns:a16="http://schemas.microsoft.com/office/drawing/2014/main" id="{89799AC0-E313-3E34-02FA-B1C33F2C4D43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30" name="Group 24">
                  <a:extLst>
                    <a:ext uri="{FF2B5EF4-FFF2-40B4-BE49-F238E27FC236}">
                      <a16:creationId xmlns:a16="http://schemas.microsoft.com/office/drawing/2014/main" id="{3AA5D9AC-07F6-1392-4188-C9687691469E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7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006801A-BB70-2333-EC0A-4D3D81C3E94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8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732AD6F2-20DF-C670-31AC-BEE181B9FB3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1" name="Group 101">
                  <a:extLst>
                    <a:ext uri="{FF2B5EF4-FFF2-40B4-BE49-F238E27FC236}">
                      <a16:creationId xmlns:a16="http://schemas.microsoft.com/office/drawing/2014/main" id="{3878A110-198B-0219-61CC-0F08DD36AF25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5D8FDC93-F4D9-7C4D-5311-FD85A5C1DA7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EB1A75FD-6809-B0EC-6EB6-876849CE1FA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2" name="Group 104">
                  <a:extLst>
                    <a:ext uri="{FF2B5EF4-FFF2-40B4-BE49-F238E27FC236}">
                      <a16:creationId xmlns:a16="http://schemas.microsoft.com/office/drawing/2014/main" id="{51002ED6-12BD-80DA-9D22-E694B7B19AF0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78512A93-5C10-498B-FE32-389C28726EA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58B20AAE-4657-32E6-71DA-0C5B15DE021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1" name="Group 114">
              <a:extLst>
                <a:ext uri="{FF2B5EF4-FFF2-40B4-BE49-F238E27FC236}">
                  <a16:creationId xmlns:a16="http://schemas.microsoft.com/office/drawing/2014/main" id="{761F6075-9C47-A620-C6AB-41B9BE03AD07}"/>
                </a:ext>
              </a:extLst>
            </p:cNvPr>
            <p:cNvGrpSpPr/>
            <p:nvPr/>
          </p:nvGrpSpPr>
          <p:grpSpPr>
            <a:xfrm>
              <a:off x="6846456" y="146857"/>
              <a:ext cx="337445" cy="579175"/>
              <a:chOff x="6888762" y="185295"/>
              <a:chExt cx="337445" cy="579175"/>
            </a:xfrm>
          </p:grpSpPr>
          <p:pic>
            <p:nvPicPr>
              <p:cNvPr id="415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6972C8C7-3602-E265-895B-A05C0DE514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16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EDC6AAA0-9A2E-9A83-4831-530BE635C8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17" name="Group 117">
                <a:extLst>
                  <a:ext uri="{FF2B5EF4-FFF2-40B4-BE49-F238E27FC236}">
                    <a16:creationId xmlns:a16="http://schemas.microsoft.com/office/drawing/2014/main" id="{78A1B8B9-4DB2-3424-14BB-59D3932D7A10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18" name="Group 118">
                  <a:extLst>
                    <a:ext uri="{FF2B5EF4-FFF2-40B4-BE49-F238E27FC236}">
                      <a16:creationId xmlns:a16="http://schemas.microsoft.com/office/drawing/2014/main" id="{1E00034C-3A79-513B-BDEB-3F91FAF6DB6D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B3FD251-B9FE-4FD2-443D-54506F08E30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2CB40C57-9AA7-1448-D3A3-CAE3A440CCF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19" name="Group 119">
                  <a:extLst>
                    <a:ext uri="{FF2B5EF4-FFF2-40B4-BE49-F238E27FC236}">
                      <a16:creationId xmlns:a16="http://schemas.microsoft.com/office/drawing/2014/main" id="{65BE1C14-54F6-15FD-1193-CBB4C093A237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AB6CDCC5-447E-EA14-8BB6-4A0B6549C3C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52729A9D-3BA7-9B9D-CD2A-F38A8ADAEBE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20" name="Group 120">
                  <a:extLst>
                    <a:ext uri="{FF2B5EF4-FFF2-40B4-BE49-F238E27FC236}">
                      <a16:creationId xmlns:a16="http://schemas.microsoft.com/office/drawing/2014/main" id="{13F699D5-56CE-413A-4D92-C8280BD82F5F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D09AB012-49ED-638E-951A-78E4CB88722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482D06C9-F73B-84BD-95FA-4A9AC144DC7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2" name="Group 127">
              <a:extLst>
                <a:ext uri="{FF2B5EF4-FFF2-40B4-BE49-F238E27FC236}">
                  <a16:creationId xmlns:a16="http://schemas.microsoft.com/office/drawing/2014/main" id="{35E54FF4-DBF4-67D8-320B-2687D93AB95C}"/>
                </a:ext>
              </a:extLst>
            </p:cNvPr>
            <p:cNvGrpSpPr/>
            <p:nvPr/>
          </p:nvGrpSpPr>
          <p:grpSpPr>
            <a:xfrm>
              <a:off x="6927024" y="173196"/>
              <a:ext cx="337445" cy="579175"/>
              <a:chOff x="6888762" y="185295"/>
              <a:chExt cx="337445" cy="579175"/>
            </a:xfrm>
          </p:grpSpPr>
          <p:pic>
            <p:nvPicPr>
              <p:cNvPr id="403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675AE897-1044-FEFD-B5C6-EE560FD0D6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04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60567B11-FE78-DC80-2229-1DC83CEFA0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05" name="Group 130">
                <a:extLst>
                  <a:ext uri="{FF2B5EF4-FFF2-40B4-BE49-F238E27FC236}">
                    <a16:creationId xmlns:a16="http://schemas.microsoft.com/office/drawing/2014/main" id="{F2B16F95-2CAD-69F0-BDF5-72D9EF5DDB61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06" name="Group 131">
                  <a:extLst>
                    <a:ext uri="{FF2B5EF4-FFF2-40B4-BE49-F238E27FC236}">
                      <a16:creationId xmlns:a16="http://schemas.microsoft.com/office/drawing/2014/main" id="{3481FE5E-A1A8-F3D9-5DD0-BB7F0EAC676F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4E37B8EC-7BAE-9557-ED69-D75E185BD14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3CB3D5E-0018-9F89-7F5F-3E8EFBA588C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7" name="Group 132">
                  <a:extLst>
                    <a:ext uri="{FF2B5EF4-FFF2-40B4-BE49-F238E27FC236}">
                      <a16:creationId xmlns:a16="http://schemas.microsoft.com/office/drawing/2014/main" id="{FF75DD52-D76C-4049-DF10-E3254CFFAA7A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B653237-23D1-1693-FDF1-5BDB23DC44B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AA256A4D-405F-4B00-D0FD-86CCF751212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8" name="Group 133">
                  <a:extLst>
                    <a:ext uri="{FF2B5EF4-FFF2-40B4-BE49-F238E27FC236}">
                      <a16:creationId xmlns:a16="http://schemas.microsoft.com/office/drawing/2014/main" id="{9453B3E2-4A5E-1921-D077-71C5498D293E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09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D38AA5E2-EBD9-6B7B-72CC-0061360A4FA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0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D349704F-2895-864A-B1BC-CF2C8E84C02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</p:grpSp>
      <p:pic>
        <p:nvPicPr>
          <p:cNvPr id="439" name="R. Leg">
            <a:extLst>
              <a:ext uri="{FF2B5EF4-FFF2-40B4-BE49-F238E27FC236}">
                <a16:creationId xmlns:a16="http://schemas.microsoft.com/office/drawing/2014/main" id="{7D0E9E8C-66FD-2F50-BB69-A10C78F4D58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761923" y="7872893"/>
            <a:ext cx="955368" cy="2682472"/>
          </a:xfrm>
          <a:prstGeom prst="rect">
            <a:avLst/>
          </a:prstGeom>
        </p:spPr>
      </p:pic>
      <p:pic>
        <p:nvPicPr>
          <p:cNvPr id="440" name="R.Arm">
            <a:extLst>
              <a:ext uri="{FF2B5EF4-FFF2-40B4-BE49-F238E27FC236}">
                <a16:creationId xmlns:a16="http://schemas.microsoft.com/office/drawing/2014/main" id="{CD7DA9A2-7D84-6F1F-BA0A-9DA1F19423AD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933685" y="5840645"/>
            <a:ext cx="1207112" cy="2402032"/>
          </a:xfrm>
          <a:prstGeom prst="rect">
            <a:avLst/>
          </a:prstGeom>
        </p:spPr>
      </p:pic>
      <p:pic>
        <p:nvPicPr>
          <p:cNvPr id="441" name="L.arm">
            <a:extLst>
              <a:ext uri="{FF2B5EF4-FFF2-40B4-BE49-F238E27FC236}">
                <a16:creationId xmlns:a16="http://schemas.microsoft.com/office/drawing/2014/main" id="{57E2E6CD-BD5D-B5F7-D0F3-4CCAF6EA8F60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471419" y="5916006"/>
            <a:ext cx="1012024" cy="2426418"/>
          </a:xfrm>
          <a:prstGeom prst="rect">
            <a:avLst/>
          </a:prstGeom>
        </p:spPr>
      </p:pic>
      <p:pic>
        <p:nvPicPr>
          <p:cNvPr id="442" name="L.Leg">
            <a:extLst>
              <a:ext uri="{FF2B5EF4-FFF2-40B4-BE49-F238E27FC236}">
                <a16:creationId xmlns:a16="http://schemas.microsoft.com/office/drawing/2014/main" id="{26CC26BE-B898-9222-2816-42817255AC7D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4772753" y="7872894"/>
            <a:ext cx="944020" cy="2597122"/>
          </a:xfrm>
          <a:prstGeom prst="rect">
            <a:avLst/>
          </a:prstGeom>
        </p:spPr>
      </p:pic>
      <p:pic>
        <p:nvPicPr>
          <p:cNvPr id="443" name="Body">
            <a:extLst>
              <a:ext uri="{FF2B5EF4-FFF2-40B4-BE49-F238E27FC236}">
                <a16:creationId xmlns:a16="http://schemas.microsoft.com/office/drawing/2014/main" id="{FA18984D-D941-EAFC-805E-7728D4B5E442}"/>
              </a:ext>
            </a:extLst>
          </p:cNvPr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5083397" y="5671579"/>
            <a:ext cx="1377816" cy="2438612"/>
          </a:xfrm>
          <a:prstGeom prst="rect">
            <a:avLst/>
          </a:prstGeom>
        </p:spPr>
      </p:pic>
      <p:pic>
        <p:nvPicPr>
          <p:cNvPr id="444" name="Head">
            <a:extLst>
              <a:ext uri="{FF2B5EF4-FFF2-40B4-BE49-F238E27FC236}">
                <a16:creationId xmlns:a16="http://schemas.microsoft.com/office/drawing/2014/main" id="{D97497BB-6B78-75CB-06BF-0535C5F490E6}"/>
              </a:ext>
            </a:extLst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4569747" y="4371783"/>
            <a:ext cx="1658256" cy="1658256"/>
          </a:xfrm>
          <a:prstGeom prst="rect">
            <a:avLst/>
          </a:prstGeom>
        </p:spPr>
      </p:pic>
      <p:sp>
        <p:nvSpPr>
          <p:cNvPr id="445" name="Oval 444">
            <a:extLst>
              <a:ext uri="{FF2B5EF4-FFF2-40B4-BE49-F238E27FC236}">
                <a16:creationId xmlns:a16="http://schemas.microsoft.com/office/drawing/2014/main" id="{B2CEB020-E5C4-F635-C3B8-D3D9874062B9}"/>
              </a:ext>
            </a:extLst>
          </p:cNvPr>
          <p:cNvSpPr>
            <a:spLocks noChangeAspect="1"/>
          </p:cNvSpPr>
          <p:nvPr/>
        </p:nvSpPr>
        <p:spPr>
          <a:xfrm>
            <a:off x="948942" y="46339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2</a:t>
            </a:r>
          </a:p>
        </p:txBody>
      </p:sp>
      <p:sp>
        <p:nvSpPr>
          <p:cNvPr id="446" name="Oval 445">
            <a:extLst>
              <a:ext uri="{FF2B5EF4-FFF2-40B4-BE49-F238E27FC236}">
                <a16:creationId xmlns:a16="http://schemas.microsoft.com/office/drawing/2014/main" id="{CBB3F038-9872-552C-3518-0DA2356942A8}"/>
              </a:ext>
            </a:extLst>
          </p:cNvPr>
          <p:cNvSpPr>
            <a:spLocks noChangeAspect="1"/>
          </p:cNvSpPr>
          <p:nvPr/>
        </p:nvSpPr>
        <p:spPr>
          <a:xfrm>
            <a:off x="948942" y="54879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3</a:t>
            </a:r>
          </a:p>
        </p:txBody>
      </p:sp>
      <p:sp>
        <p:nvSpPr>
          <p:cNvPr id="447" name="Oval 446">
            <a:extLst>
              <a:ext uri="{FF2B5EF4-FFF2-40B4-BE49-F238E27FC236}">
                <a16:creationId xmlns:a16="http://schemas.microsoft.com/office/drawing/2014/main" id="{AC2A60FD-3569-E08C-DA5B-30A30C5FCC17}"/>
              </a:ext>
            </a:extLst>
          </p:cNvPr>
          <p:cNvSpPr>
            <a:spLocks noChangeAspect="1"/>
          </p:cNvSpPr>
          <p:nvPr/>
        </p:nvSpPr>
        <p:spPr>
          <a:xfrm>
            <a:off x="948942" y="63418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4</a:t>
            </a:r>
          </a:p>
        </p:txBody>
      </p:sp>
      <p:sp>
        <p:nvSpPr>
          <p:cNvPr id="448" name="Oval 447">
            <a:extLst>
              <a:ext uri="{FF2B5EF4-FFF2-40B4-BE49-F238E27FC236}">
                <a16:creationId xmlns:a16="http://schemas.microsoft.com/office/drawing/2014/main" id="{F11AA326-A47E-287C-6AAE-C5DDC69AD9B3}"/>
              </a:ext>
            </a:extLst>
          </p:cNvPr>
          <p:cNvSpPr>
            <a:spLocks noChangeAspect="1"/>
          </p:cNvSpPr>
          <p:nvPr/>
        </p:nvSpPr>
        <p:spPr>
          <a:xfrm>
            <a:off x="948942" y="719578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5</a:t>
            </a:r>
          </a:p>
        </p:txBody>
      </p:sp>
      <p:sp>
        <p:nvSpPr>
          <p:cNvPr id="449" name="Oval 448">
            <a:extLst>
              <a:ext uri="{FF2B5EF4-FFF2-40B4-BE49-F238E27FC236}">
                <a16:creationId xmlns:a16="http://schemas.microsoft.com/office/drawing/2014/main" id="{B8F674A0-7AE5-2B03-9BC2-67913D875466}"/>
              </a:ext>
            </a:extLst>
          </p:cNvPr>
          <p:cNvSpPr>
            <a:spLocks noChangeAspect="1"/>
          </p:cNvSpPr>
          <p:nvPr/>
        </p:nvSpPr>
        <p:spPr>
          <a:xfrm>
            <a:off x="948942" y="80497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6</a:t>
            </a:r>
          </a:p>
        </p:txBody>
      </p:sp>
      <p:sp>
        <p:nvSpPr>
          <p:cNvPr id="450" name="Oval 449">
            <a:extLst>
              <a:ext uri="{FF2B5EF4-FFF2-40B4-BE49-F238E27FC236}">
                <a16:creationId xmlns:a16="http://schemas.microsoft.com/office/drawing/2014/main" id="{8BD43503-16E9-9C5B-926B-6268DDBA6824}"/>
              </a:ext>
            </a:extLst>
          </p:cNvPr>
          <p:cNvSpPr>
            <a:spLocks noChangeAspect="1"/>
          </p:cNvSpPr>
          <p:nvPr/>
        </p:nvSpPr>
        <p:spPr>
          <a:xfrm>
            <a:off x="948942" y="89036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7</a:t>
            </a:r>
          </a:p>
        </p:txBody>
      </p:sp>
      <p:sp>
        <p:nvSpPr>
          <p:cNvPr id="451" name="Oval 450">
            <a:extLst>
              <a:ext uri="{FF2B5EF4-FFF2-40B4-BE49-F238E27FC236}">
                <a16:creationId xmlns:a16="http://schemas.microsoft.com/office/drawing/2014/main" id="{1C76AACD-E246-4360-17F6-1D413A481C36}"/>
              </a:ext>
            </a:extLst>
          </p:cNvPr>
          <p:cNvSpPr>
            <a:spLocks noChangeAspect="1"/>
          </p:cNvSpPr>
          <p:nvPr/>
        </p:nvSpPr>
        <p:spPr>
          <a:xfrm>
            <a:off x="948942" y="97576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8</a:t>
            </a:r>
          </a:p>
        </p:txBody>
      </p:sp>
      <p:sp>
        <p:nvSpPr>
          <p:cNvPr id="452" name="Oval 451">
            <a:extLst>
              <a:ext uri="{FF2B5EF4-FFF2-40B4-BE49-F238E27FC236}">
                <a16:creationId xmlns:a16="http://schemas.microsoft.com/office/drawing/2014/main" id="{75BA1CA7-C0CF-B50F-BC20-DCE4D878C62A}"/>
              </a:ext>
            </a:extLst>
          </p:cNvPr>
          <p:cNvSpPr>
            <a:spLocks noChangeAspect="1"/>
          </p:cNvSpPr>
          <p:nvPr/>
        </p:nvSpPr>
        <p:spPr>
          <a:xfrm>
            <a:off x="948942" y="106115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9</a:t>
            </a:r>
          </a:p>
        </p:txBody>
      </p:sp>
      <p:sp>
        <p:nvSpPr>
          <p:cNvPr id="453" name="Oval 452">
            <a:extLst>
              <a:ext uri="{FF2B5EF4-FFF2-40B4-BE49-F238E27FC236}">
                <a16:creationId xmlns:a16="http://schemas.microsoft.com/office/drawing/2014/main" id="{1A45FB2D-F2A3-669C-957F-CC13A5039E08}"/>
              </a:ext>
            </a:extLst>
          </p:cNvPr>
          <p:cNvSpPr>
            <a:spLocks noChangeAspect="1"/>
          </p:cNvSpPr>
          <p:nvPr/>
        </p:nvSpPr>
        <p:spPr>
          <a:xfrm>
            <a:off x="948942" y="11465484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454" name="Oval 453">
            <a:extLst>
              <a:ext uri="{FF2B5EF4-FFF2-40B4-BE49-F238E27FC236}">
                <a16:creationId xmlns:a16="http://schemas.microsoft.com/office/drawing/2014/main" id="{DFBA4CA4-3A8E-C518-A795-5C418DB7C270}"/>
              </a:ext>
            </a:extLst>
          </p:cNvPr>
          <p:cNvSpPr>
            <a:spLocks noChangeAspect="1"/>
          </p:cNvSpPr>
          <p:nvPr/>
        </p:nvSpPr>
        <p:spPr>
          <a:xfrm>
            <a:off x="948942" y="37800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</a:t>
            </a:r>
          </a:p>
        </p:txBody>
      </p:sp>
      <p:pic>
        <p:nvPicPr>
          <p:cNvPr id="389" name="You're Hung">
            <a:extLst>
              <a:ext uri="{FF2B5EF4-FFF2-40B4-BE49-F238E27FC236}">
                <a16:creationId xmlns:a16="http://schemas.microsoft.com/office/drawing/2014/main" id="{B607CA84-ACFE-428D-978D-B0672D5BB20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02113">
            <a:off x="1944635" y="9223335"/>
            <a:ext cx="7210740" cy="4199024"/>
          </a:xfrm>
          <a:prstGeom prst="rect">
            <a:avLst/>
          </a:prstGeom>
        </p:spPr>
      </p:pic>
      <p:pic>
        <p:nvPicPr>
          <p:cNvPr id="5122" name="Picture 2" descr="Premium Vector | Thermometer with hot or cold temperature">
            <a:extLst>
              <a:ext uri="{FF2B5EF4-FFF2-40B4-BE49-F238E27FC236}">
                <a16:creationId xmlns:a16="http://schemas.microsoft.com/office/drawing/2014/main" id="{505164B6-93A9-EB93-6063-6F276C981D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548" t="5328" r="18960" b="4439"/>
          <a:stretch/>
        </p:blipFill>
        <p:spPr bwMode="auto">
          <a:xfrm>
            <a:off x="14731703" y="1414675"/>
            <a:ext cx="4381302" cy="51561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32514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0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4" fill="hold">
                      <p:stCondLst>
                        <p:cond delay="0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61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2" fill="hold">
                      <p:stCondLst>
                        <p:cond delay="0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4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1" fill="hold">
                      <p:stCondLst>
                        <p:cond delay="0"/>
                      </p:stCondLst>
                      <p:childTnLst>
                        <p:par>
                          <p:cTn id="442" fill="hold">
                            <p:stCondLst>
                              <p:cond delay="0"/>
                            </p:stCondLst>
                            <p:childTnLst>
                              <p:par>
                                <p:cTn id="44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51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0" fill="hold">
                      <p:stCondLst>
                        <p:cond delay="0"/>
                      </p:stCondLst>
                      <p:childTnLst>
                        <p:par>
                          <p:cTn id="521" fill="hold">
                            <p:stCondLst>
                              <p:cond delay="0"/>
                            </p:stCondLst>
                            <p:childTnLst>
                              <p:par>
                                <p:cTn id="52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8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5" fill="hold">
                      <p:stCondLst>
                        <p:cond delay="0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6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4" fill="hold">
                      <p:stCondLst>
                        <p:cond delay="0"/>
                      </p:stCondLst>
                      <p:childTnLst>
                        <p:par>
                          <p:cTn id="765" fill="hold">
                            <p:stCondLst>
                              <p:cond delay="0"/>
                            </p:stCondLst>
                            <p:childTnLst>
                              <p:par>
                                <p:cTn id="76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6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2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00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1" fill="hold">
                      <p:stCondLst>
                        <p:cond delay="0"/>
                      </p:stCondLst>
                      <p:childTnLst>
                        <p:par>
                          <p:cTn id="1002" fill="hold">
                            <p:stCondLst>
                              <p:cond delay="0"/>
                            </p:stCondLst>
                            <p:childTnLst>
                              <p:par>
                                <p:cTn id="100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4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5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6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0" fill="hold">
                      <p:stCondLst>
                        <p:cond delay="0"/>
                      </p:stCondLst>
                      <p:childTnLst>
                        <p:par>
                          <p:cTn id="1081" fill="hold">
                            <p:stCondLst>
                              <p:cond delay="0"/>
                            </p:stCondLst>
                            <p:childTnLst>
                              <p:par>
                                <p:cTn id="108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8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15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9" fill="hold">
                      <p:stCondLst>
                        <p:cond delay="0"/>
                      </p:stCondLst>
                      <p:childTnLst>
                        <p:par>
                          <p:cTn id="1160" fill="hold">
                            <p:stCondLst>
                              <p:cond delay="0"/>
                            </p:stCondLst>
                            <p:childTnLst>
                              <p:par>
                                <p:cTn id="116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23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8" fill="hold">
                      <p:stCondLst>
                        <p:cond delay="0"/>
                      </p:stCondLst>
                      <p:childTnLst>
                        <p:par>
                          <p:cTn id="1239" fill="hold">
                            <p:stCondLst>
                              <p:cond delay="0"/>
                            </p:stCondLst>
                            <p:childTnLst>
                              <p:par>
                                <p:cTn id="124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316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7" fill="hold">
                      <p:stCondLst>
                        <p:cond delay="0"/>
                      </p:stCondLst>
                      <p:childTnLst>
                        <p:par>
                          <p:cTn id="1318" fill="hold">
                            <p:stCondLst>
                              <p:cond delay="0"/>
                            </p:stCondLst>
                            <p:childTnLst>
                              <p:par>
                                <p:cTn id="131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0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1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395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6" fill="hold">
                      <p:stCondLst>
                        <p:cond delay="0"/>
                      </p:stCondLst>
                      <p:childTnLst>
                        <p:par>
                          <p:cTn id="1397" fill="hold">
                            <p:stCondLst>
                              <p:cond delay="0"/>
                            </p:stCondLst>
                            <p:childTnLst>
                              <p:par>
                                <p:cTn id="139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0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7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5" fill="hold">
                      <p:stCondLst>
                        <p:cond delay="0"/>
                      </p:stCondLst>
                      <p:childTnLst>
                        <p:par>
                          <p:cTn id="1476" fill="hold">
                            <p:stCondLst>
                              <p:cond delay="0"/>
                            </p:stCondLst>
                            <p:childTnLst>
                              <p:par>
                                <p:cTn id="147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78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5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4" fill="hold">
                      <p:stCondLst>
                        <p:cond delay="0"/>
                      </p:stCondLst>
                      <p:childTnLst>
                        <p:par>
                          <p:cTn id="1555" fill="hold">
                            <p:stCondLst>
                              <p:cond delay="0"/>
                            </p:stCondLst>
                            <p:childTnLst>
                              <p:par>
                                <p:cTn id="155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5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71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9" fill="hold">
                      <p:stCondLst>
                        <p:cond delay="0"/>
                      </p:stCondLst>
                      <p:childTnLst>
                        <p:par>
                          <p:cTn id="1720" fill="hold">
                            <p:stCondLst>
                              <p:cond delay="0"/>
                            </p:stCondLst>
                            <p:childTnLst>
                              <p:par>
                                <p:cTn id="172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22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79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8" fill="hold">
                      <p:stCondLst>
                        <p:cond delay="0"/>
                      </p:stCondLst>
                      <p:childTnLst>
                        <p:par>
                          <p:cTn id="1799" fill="hold">
                            <p:stCondLst>
                              <p:cond delay="0"/>
                            </p:stCondLst>
                            <p:childTnLst>
                              <p:par>
                                <p:cTn id="180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0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87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7" fill="hold">
                      <p:stCondLst>
                        <p:cond delay="0"/>
                      </p:stCondLst>
                      <p:childTnLst>
                        <p:par>
                          <p:cTn id="1878" fill="hold">
                            <p:stCondLst>
                              <p:cond delay="0"/>
                            </p:stCondLst>
                            <p:childTnLst>
                              <p:par>
                                <p:cTn id="187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80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955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56" fill="hold">
                      <p:stCondLst>
                        <p:cond delay="0"/>
                      </p:stCondLst>
                      <p:childTnLst>
                        <p:par>
                          <p:cTn id="1957" fill="hold">
                            <p:stCondLst>
                              <p:cond delay="0"/>
                            </p:stCondLst>
                            <p:childTnLst>
                              <p:par>
                                <p:cTn id="195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0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02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8" fill="hold">
                      <p:stCondLst>
                        <p:cond delay="0"/>
                      </p:stCondLst>
                      <p:childTnLst>
                        <p:par>
                          <p:cTn id="2029" fill="hold">
                            <p:stCondLst>
                              <p:cond delay="0"/>
                            </p:stCondLst>
                            <p:childTnLst>
                              <p:par>
                                <p:cTn id="203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31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5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6" restart="whenNotActive" fill="hold" evtFilter="cancelBubble" nodeType="interactiveSeq">
                <p:stCondLst>
                  <p:cond evt="onClick" delay="0">
                    <p:tgtEl>
                      <p:spTgt spid="4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07" fill="hold">
                      <p:stCondLst>
                        <p:cond delay="0"/>
                      </p:stCondLst>
                      <p:childTnLst>
                        <p:par>
                          <p:cTn id="2108" fill="hold">
                            <p:stCondLst>
                              <p:cond delay="0"/>
                            </p:stCondLst>
                            <p:childTnLst>
                              <p:par>
                                <p:cTn id="21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1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3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4"/>
                  </p:tgtEl>
                </p:cond>
              </p:nextCondLst>
            </p:seq>
            <p:seq concurrent="1" nextAc="seek">
              <p:cTn id="2115" restart="whenNotActive" fill="hold" evtFilter="cancelBubble" nodeType="interactiveSeq">
                <p:stCondLst>
                  <p:cond evt="onClick" delay="0">
                    <p:tgtEl>
                      <p:spTgt spid="4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6" fill="hold">
                      <p:stCondLst>
                        <p:cond delay="0"/>
                      </p:stCondLst>
                      <p:childTnLst>
                        <p:par>
                          <p:cTn id="2117" fill="hold">
                            <p:stCondLst>
                              <p:cond delay="0"/>
                            </p:stCondLst>
                            <p:childTnLst>
                              <p:par>
                                <p:cTn id="21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2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5"/>
                  </p:tgtEl>
                </p:cond>
              </p:nextCondLst>
            </p:seq>
            <p:seq concurrent="1" nextAc="seek">
              <p:cTn id="2124" restart="whenNotActive" fill="hold" evtFilter="cancelBubble" nodeType="interactiveSeq">
                <p:stCondLst>
                  <p:cond evt="onClick" delay="0">
                    <p:tgtEl>
                      <p:spTgt spid="4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25" fill="hold">
                      <p:stCondLst>
                        <p:cond delay="0"/>
                      </p:stCondLst>
                      <p:childTnLst>
                        <p:par>
                          <p:cTn id="2126" fill="hold">
                            <p:stCondLst>
                              <p:cond delay="0"/>
                            </p:stCondLst>
                            <p:childTnLst>
                              <p:par>
                                <p:cTn id="21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9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1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6"/>
                  </p:tgtEl>
                </p:cond>
              </p:nextCondLst>
            </p:seq>
            <p:seq concurrent="1" nextAc="seek">
              <p:cTn id="2133" restart="whenNotActive" fill="hold" evtFilter="cancelBubble" nodeType="interactiveSeq">
                <p:stCondLst>
                  <p:cond evt="onClick" delay="0">
                    <p:tgtEl>
                      <p:spTgt spid="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4" fill="hold">
                      <p:stCondLst>
                        <p:cond delay="0"/>
                      </p:stCondLst>
                      <p:childTnLst>
                        <p:par>
                          <p:cTn id="2135" fill="hold">
                            <p:stCondLst>
                              <p:cond delay="0"/>
                            </p:stCondLst>
                            <p:childTnLst>
                              <p:par>
                                <p:cTn id="21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8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0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7"/>
                  </p:tgtEl>
                </p:cond>
              </p:nextCondLst>
            </p:seq>
            <p:seq concurrent="1" nextAc="seek">
              <p:cTn id="2142" restart="whenNotActive" fill="hold" evtFilter="cancelBubble" nodeType="interactiveSeq">
                <p:stCondLst>
                  <p:cond evt="onClick" delay="0">
                    <p:tgtEl>
                      <p:spTgt spid="4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43" fill="hold">
                      <p:stCondLst>
                        <p:cond delay="0"/>
                      </p:stCondLst>
                      <p:childTnLst>
                        <p:par>
                          <p:cTn id="2144" fill="hold">
                            <p:stCondLst>
                              <p:cond delay="0"/>
                            </p:stCondLst>
                            <p:childTnLst>
                              <p:par>
                                <p:cTn id="21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7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9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8"/>
                  </p:tgtEl>
                </p:cond>
              </p:nextCondLst>
            </p:seq>
            <p:seq concurrent="1" nextAc="seek">
              <p:cTn id="2151" restart="whenNotActive" fill="hold" evtFilter="cancelBubble" nodeType="interactiveSeq">
                <p:stCondLst>
                  <p:cond evt="onClick" delay="0">
                    <p:tgtEl>
                      <p:spTgt spid="4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52" fill="hold">
                      <p:stCondLst>
                        <p:cond delay="0"/>
                      </p:stCondLst>
                      <p:childTnLst>
                        <p:par>
                          <p:cTn id="2153" fill="hold">
                            <p:stCondLst>
                              <p:cond delay="0"/>
                            </p:stCondLst>
                            <p:childTnLst>
                              <p:par>
                                <p:cTn id="21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6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8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9"/>
                  </p:tgtEl>
                </p:cond>
              </p:nextCondLst>
            </p:seq>
            <p:seq concurrent="1" nextAc="seek">
              <p:cTn id="2160" restart="whenNotActive" fill="hold" evtFilter="cancelBubble" nodeType="interactiveSeq">
                <p:stCondLst>
                  <p:cond evt="onClick" delay="0">
                    <p:tgtEl>
                      <p:spTgt spid="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61" fill="hold">
                      <p:stCondLst>
                        <p:cond delay="0"/>
                      </p:stCondLst>
                      <p:childTnLst>
                        <p:par>
                          <p:cTn id="2162" fill="hold">
                            <p:stCondLst>
                              <p:cond delay="0"/>
                            </p:stCondLst>
                            <p:childTnLst>
                              <p:par>
                                <p:cTn id="21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5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7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0"/>
                  </p:tgtEl>
                </p:cond>
              </p:nextCondLst>
            </p:seq>
            <p:seq concurrent="1" nextAc="seek">
              <p:cTn id="2169" restart="whenNotActive" fill="hold" evtFilter="cancelBubble" nodeType="interactiveSeq">
                <p:stCondLst>
                  <p:cond evt="onClick" delay="0">
                    <p:tgtEl>
                      <p:spTgt spid="4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0" fill="hold">
                      <p:stCondLst>
                        <p:cond delay="0"/>
                      </p:stCondLst>
                      <p:childTnLst>
                        <p:par>
                          <p:cTn id="2171" fill="hold">
                            <p:stCondLst>
                              <p:cond delay="0"/>
                            </p:stCondLst>
                            <p:childTnLst>
                              <p:par>
                                <p:cTn id="21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4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1"/>
                  </p:tgtEl>
                </p:cond>
              </p:nextCondLst>
            </p:seq>
            <p:seq concurrent="1" nextAc="seek">
              <p:cTn id="2178" restart="whenNotActive" fill="hold" evtFilter="cancelBubble" nodeType="interactiveSeq">
                <p:stCondLst>
                  <p:cond evt="onClick" delay="0">
                    <p:tgtEl>
                      <p:spTgt spid="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9" fill="hold">
                      <p:stCondLst>
                        <p:cond delay="0"/>
                      </p:stCondLst>
                      <p:childTnLst>
                        <p:par>
                          <p:cTn id="2180" fill="hold">
                            <p:stCondLst>
                              <p:cond delay="0"/>
                            </p:stCondLst>
                            <p:childTnLst>
                              <p:par>
                                <p:cTn id="21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3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5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2"/>
                  </p:tgtEl>
                </p:cond>
              </p:nextCondLst>
            </p:seq>
            <p:seq concurrent="1" nextAc="seek">
              <p:cTn id="2187" restart="whenNotActive" fill="hold" evtFilter="cancelBubble" nodeType="interactiveSeq">
                <p:stCondLst>
                  <p:cond evt="onClick" delay="0">
                    <p:tgtEl>
                      <p:spTgt spid="4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8" fill="hold">
                      <p:stCondLst>
                        <p:cond delay="0"/>
                      </p:stCondLst>
                      <p:childTnLst>
                        <p:par>
                          <p:cTn id="2189" fill="hold">
                            <p:stCondLst>
                              <p:cond delay="0"/>
                            </p:stCondLst>
                            <p:childTnLst>
                              <p:par>
                                <p:cTn id="21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4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6" fill="hold">
                            <p:stCondLst>
                              <p:cond delay="500"/>
                            </p:stCondLst>
                            <p:childTnLst>
                              <p:par>
                                <p:cTn id="219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3"/>
                  </p:tgtEl>
                </p:cond>
              </p:nextCondLst>
            </p:seq>
          </p:childTnLst>
        </p:cTn>
      </p:par>
    </p:tnLst>
    <p:bldLst>
      <p:bldP spid="364" grpId="0" animBg="1"/>
      <p:bldP spid="364" grpId="1" animBg="1"/>
      <p:bldP spid="445" grpId="0" animBg="1"/>
      <p:bldP spid="445" grpId="1" animBg="1"/>
      <p:bldP spid="446" grpId="0" animBg="1"/>
      <p:bldP spid="446" grpId="1" animBg="1"/>
      <p:bldP spid="447" grpId="0" animBg="1"/>
      <p:bldP spid="447" grpId="1" animBg="1"/>
      <p:bldP spid="448" grpId="0" animBg="1"/>
      <p:bldP spid="448" grpId="1" animBg="1"/>
      <p:bldP spid="449" grpId="0" animBg="1"/>
      <p:bldP spid="449" grpId="1" animBg="1"/>
      <p:bldP spid="450" grpId="0" animBg="1"/>
      <p:bldP spid="450" grpId="1" animBg="1"/>
      <p:bldP spid="451" grpId="0" animBg="1"/>
      <p:bldP spid="451" grpId="1" animBg="1"/>
      <p:bldP spid="452" grpId="0" animBg="1"/>
      <p:bldP spid="452" grpId="1" animBg="1"/>
      <p:bldP spid="453" grpId="0" animBg="1"/>
      <p:bldP spid="453" grpId="1" animBg="1"/>
      <p:bldP spid="454" grpId="0" animBg="1"/>
      <p:bldP spid="454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43"/>
          <p:cNvSpPr/>
          <p:nvPr/>
        </p:nvSpPr>
        <p:spPr>
          <a:xfrm>
            <a:off x="8499142" y="6361547"/>
            <a:ext cx="14970458" cy="1975125"/>
          </a:xfrm>
          <a:prstGeom prst="roundRect">
            <a:avLst>
              <a:gd name="adj" fmla="val 1831"/>
            </a:avLst>
          </a:prstGeom>
          <a:solidFill>
            <a:srgbClr val="FFFFFF">
              <a:alpha val="40000"/>
            </a:srgbClr>
          </a:solidFill>
          <a:ln w="38100" cmpd="sng">
            <a:solidFill>
              <a:srgbClr val="FFFF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828800">
              <a:buClrTx/>
              <a:defRPr/>
            </a:pPr>
            <a:endParaRPr lang="en-US" sz="2100" kern="1200">
              <a:solidFill>
                <a:prstClr val="white"/>
              </a:solidFill>
              <a:latin typeface="Calibri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8683626" y="6542111"/>
          <a:ext cx="14601490" cy="4937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01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01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01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601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01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601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601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6014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460149">
                  <a:extLst>
                    <a:ext uri="{9D8B030D-6E8A-4147-A177-3AD203B41FA5}">
                      <a16:colId xmlns:a16="http://schemas.microsoft.com/office/drawing/2014/main" val="617263380"/>
                    </a:ext>
                  </a:extLst>
                </a:gridCol>
                <a:gridCol w="1460149">
                  <a:extLst>
                    <a:ext uri="{9D8B030D-6E8A-4147-A177-3AD203B41FA5}">
                      <a16:colId xmlns:a16="http://schemas.microsoft.com/office/drawing/2014/main" val="2181782707"/>
                    </a:ext>
                  </a:extLst>
                </a:gridCol>
              </a:tblGrid>
              <a:tr h="1645920"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0" b="1" dirty="0">
                          <a:solidFill>
                            <a:schemeClr val="bg1"/>
                          </a:solidFill>
                          <a:effectLst>
                            <a:outerShdw blurRad="50800" dist="38100" dir="2700000" algn="tl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Arial Black" panose="020B0A04020102020204" pitchFamily="34" charset="0"/>
                        </a:rPr>
                        <a:t>__</a:t>
                      </a: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5920"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5920"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8000" b="1" dirty="0">
                        <a:solidFill>
                          <a:schemeClr val="bg1"/>
                        </a:solidFill>
                        <a:effectLst>
                          <a:outerShdw blurRad="50800" dist="38100" dir="2700000" algn="tl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Arial Black" panose="020B0A04020102020204" pitchFamily="34" charset="0"/>
                      </a:endParaRPr>
                    </a:p>
                  </a:txBody>
                  <a:tcPr marL="182880" marR="182880"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" name="Oval 3"/>
          <p:cNvSpPr>
            <a:spLocks noChangeAspect="1"/>
          </p:cNvSpPr>
          <p:nvPr/>
        </p:nvSpPr>
        <p:spPr>
          <a:xfrm>
            <a:off x="92932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A</a:t>
            </a:r>
          </a:p>
        </p:txBody>
      </p:sp>
      <p:sp>
        <p:nvSpPr>
          <p:cNvPr id="5" name="Oval 4"/>
          <p:cNvSpPr>
            <a:spLocks noChangeAspect="1"/>
          </p:cNvSpPr>
          <p:nvPr/>
        </p:nvSpPr>
        <p:spPr>
          <a:xfrm>
            <a:off x="103600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B</a:t>
            </a:r>
          </a:p>
        </p:txBody>
      </p:sp>
      <p:sp>
        <p:nvSpPr>
          <p:cNvPr id="6" name="Oval 5"/>
          <p:cNvSpPr>
            <a:spLocks noChangeAspect="1"/>
          </p:cNvSpPr>
          <p:nvPr/>
        </p:nvSpPr>
        <p:spPr>
          <a:xfrm>
            <a:off x="114268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dist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C</a:t>
            </a:r>
          </a:p>
        </p:txBody>
      </p:sp>
      <p:sp>
        <p:nvSpPr>
          <p:cNvPr id="7" name="Oval 6"/>
          <p:cNvSpPr>
            <a:spLocks noChangeAspect="1"/>
          </p:cNvSpPr>
          <p:nvPr/>
        </p:nvSpPr>
        <p:spPr>
          <a:xfrm>
            <a:off x="12493625" y="920488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D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>
          <a:xfrm>
            <a:off x="13560425" y="9202048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E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>
          <a:xfrm>
            <a:off x="14627225" y="92106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F</a:t>
            </a:r>
          </a:p>
        </p:txBody>
      </p:sp>
      <p:sp>
        <p:nvSpPr>
          <p:cNvPr id="10" name="Oval 9"/>
          <p:cNvSpPr>
            <a:spLocks noChangeAspect="1"/>
          </p:cNvSpPr>
          <p:nvPr/>
        </p:nvSpPr>
        <p:spPr>
          <a:xfrm>
            <a:off x="156940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G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167608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H</a:t>
            </a:r>
          </a:p>
        </p:txBody>
      </p:sp>
      <p:sp>
        <p:nvSpPr>
          <p:cNvPr id="12" name="Oval 11"/>
          <p:cNvSpPr>
            <a:spLocks noChangeAspect="1"/>
          </p:cNvSpPr>
          <p:nvPr/>
        </p:nvSpPr>
        <p:spPr>
          <a:xfrm>
            <a:off x="178276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I</a:t>
            </a:r>
          </a:p>
        </p:txBody>
      </p:sp>
      <p:sp>
        <p:nvSpPr>
          <p:cNvPr id="13" name="Oval 12"/>
          <p:cNvSpPr>
            <a:spLocks noChangeAspect="1"/>
          </p:cNvSpPr>
          <p:nvPr/>
        </p:nvSpPr>
        <p:spPr>
          <a:xfrm>
            <a:off x="18894425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J</a:t>
            </a:r>
          </a:p>
        </p:txBody>
      </p:sp>
      <p:sp>
        <p:nvSpPr>
          <p:cNvPr id="14" name="Oval 13"/>
          <p:cNvSpPr>
            <a:spLocks noChangeAspect="1"/>
          </p:cNvSpPr>
          <p:nvPr/>
        </p:nvSpPr>
        <p:spPr>
          <a:xfrm>
            <a:off x="19952079" y="916493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K</a:t>
            </a:r>
          </a:p>
        </p:txBody>
      </p:sp>
      <p:sp>
        <p:nvSpPr>
          <p:cNvPr id="16" name="Oval 15"/>
          <p:cNvSpPr>
            <a:spLocks noChangeAspect="1"/>
          </p:cNvSpPr>
          <p:nvPr/>
        </p:nvSpPr>
        <p:spPr>
          <a:xfrm>
            <a:off x="9293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L</a:t>
            </a:r>
          </a:p>
        </p:txBody>
      </p:sp>
      <p:sp>
        <p:nvSpPr>
          <p:cNvPr id="17" name="Oval 16"/>
          <p:cNvSpPr>
            <a:spLocks noChangeAspect="1"/>
          </p:cNvSpPr>
          <p:nvPr/>
        </p:nvSpPr>
        <p:spPr>
          <a:xfrm>
            <a:off x="10360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M</a:t>
            </a:r>
          </a:p>
        </p:txBody>
      </p:sp>
      <p:sp>
        <p:nvSpPr>
          <p:cNvPr id="18" name="Oval 17"/>
          <p:cNvSpPr>
            <a:spLocks noChangeAspect="1"/>
          </p:cNvSpPr>
          <p:nvPr/>
        </p:nvSpPr>
        <p:spPr>
          <a:xfrm>
            <a:off x="11426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N</a:t>
            </a: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12493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O</a:t>
            </a: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13560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P</a:t>
            </a:r>
          </a:p>
        </p:txBody>
      </p:sp>
      <p:sp>
        <p:nvSpPr>
          <p:cNvPr id="21" name="Oval 20"/>
          <p:cNvSpPr>
            <a:spLocks noChangeAspect="1"/>
          </p:cNvSpPr>
          <p:nvPr/>
        </p:nvSpPr>
        <p:spPr>
          <a:xfrm>
            <a:off x="146272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Q</a:t>
            </a: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156940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R</a:t>
            </a:r>
          </a:p>
        </p:txBody>
      </p:sp>
      <p:sp>
        <p:nvSpPr>
          <p:cNvPr id="23" name="Oval 22"/>
          <p:cNvSpPr>
            <a:spLocks noChangeAspect="1"/>
          </p:cNvSpPr>
          <p:nvPr/>
        </p:nvSpPr>
        <p:spPr>
          <a:xfrm>
            <a:off x="167608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936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S</a:t>
            </a:r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178276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T</a:t>
            </a:r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18894425" y="1070717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U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>
          <a:xfrm>
            <a:off x="19961225" y="10706326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V</a:t>
            </a: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92932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187200" rIns="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W</a:t>
            </a:r>
          </a:p>
        </p:txBody>
      </p:sp>
      <p:sp>
        <p:nvSpPr>
          <p:cNvPr id="28" name="Oval 27"/>
          <p:cNvSpPr>
            <a:spLocks noChangeAspect="1"/>
          </p:cNvSpPr>
          <p:nvPr/>
        </p:nvSpPr>
        <p:spPr>
          <a:xfrm>
            <a:off x="10360025" y="1217662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X</a:t>
            </a:r>
          </a:p>
        </p:txBody>
      </p:sp>
      <p:sp>
        <p:nvSpPr>
          <p:cNvPr id="29" name="Oval 28"/>
          <p:cNvSpPr>
            <a:spLocks noChangeAspect="1"/>
          </p:cNvSpPr>
          <p:nvPr/>
        </p:nvSpPr>
        <p:spPr>
          <a:xfrm>
            <a:off x="114268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07857" y="383193"/>
            <a:ext cx="17459432" cy="9787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1828800">
              <a:lnSpc>
                <a:spcPct val="90000"/>
              </a:lnSpc>
              <a:buClrTx/>
              <a:defRPr/>
            </a:pPr>
            <a:r>
              <a:rPr lang="en-US" sz="6400" kern="1200" dirty="0">
                <a:ln w="3175" cmpd="sng">
                  <a:solidFill>
                    <a:prstClr val="black"/>
                  </a:solidFill>
                </a:ln>
                <a:solidFill>
                  <a:prstClr val="black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Guess the word</a:t>
            </a:r>
            <a:endParaRPr lang="en-US" sz="7200" kern="1200" dirty="0">
              <a:ln w="3175" cmpd="sng">
                <a:solidFill>
                  <a:prstClr val="black"/>
                </a:solidFill>
              </a:ln>
              <a:solidFill>
                <a:prstClr val="black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Black"/>
              <a:ea typeface="+mn-ea"/>
              <a:cs typeface="Arial Black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-3959558" y="-10858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014988" y="-11223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0210468" y="-11150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048679" y="-11117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59" name="Rectangle 58"/>
          <p:cNvSpPr/>
          <p:nvPr/>
        </p:nvSpPr>
        <p:spPr>
          <a:xfrm>
            <a:off x="27365584" y="-6467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60" name="Rectangle 59"/>
          <p:cNvSpPr/>
          <p:nvPr/>
        </p:nvSpPr>
        <p:spPr>
          <a:xfrm>
            <a:off x="20696609" y="-5977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61" name="Rectangle 60"/>
          <p:cNvSpPr/>
          <p:nvPr/>
        </p:nvSpPr>
        <p:spPr>
          <a:xfrm>
            <a:off x="17157959" y="-5983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62" name="Rectangle 61"/>
          <p:cNvSpPr/>
          <p:nvPr/>
        </p:nvSpPr>
        <p:spPr>
          <a:xfrm>
            <a:off x="8970775" y="-6162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3678913" y="-6086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64" name="Rectangle 63"/>
          <p:cNvSpPr/>
          <p:nvPr/>
        </p:nvSpPr>
        <p:spPr>
          <a:xfrm>
            <a:off x="4891558" y="-5853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801101" y="-5853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66" name="Rectangle 65"/>
          <p:cNvSpPr/>
          <p:nvPr/>
        </p:nvSpPr>
        <p:spPr>
          <a:xfrm>
            <a:off x="-3487240" y="-5792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67" name="Rectangle 66"/>
          <p:cNvSpPr/>
          <p:nvPr/>
        </p:nvSpPr>
        <p:spPr>
          <a:xfrm>
            <a:off x="-6586189" y="-5810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68" name="Rectangle 67"/>
          <p:cNvSpPr/>
          <p:nvPr/>
        </p:nvSpPr>
        <p:spPr>
          <a:xfrm>
            <a:off x="-9407998" y="-5829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69" name="Rectangle 68"/>
          <p:cNvSpPr/>
          <p:nvPr/>
        </p:nvSpPr>
        <p:spPr>
          <a:xfrm>
            <a:off x="16981285" y="-11178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3554656" y="-11223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15" name="Oval 14"/>
          <p:cNvSpPr>
            <a:spLocks noChangeAspect="1"/>
          </p:cNvSpPr>
          <p:nvPr/>
        </p:nvSpPr>
        <p:spPr>
          <a:xfrm>
            <a:off x="12493625" y="12192804"/>
            <a:ext cx="914400" cy="914400"/>
          </a:xfrm>
          <a:prstGeom prst="ellipse">
            <a:avLst/>
          </a:prstGeom>
          <a:solidFill>
            <a:srgbClr val="FFFFFF"/>
          </a:solidFill>
          <a:ln w="19050" cmpd="sng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2000" tIns="187200" rIns="72000" bIns="280800" anchor="ctr"/>
          <a:lstStyle/>
          <a:p>
            <a:pPr algn="ctr" defTabSz="1828800">
              <a:lnSpc>
                <a:spcPct val="150000"/>
              </a:lnSpc>
              <a:buClrTx/>
              <a:defRPr/>
            </a:pPr>
            <a:r>
              <a:rPr lang="en-US" sz="4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cs typeface="Arial Black"/>
              </a:rPr>
              <a:t>Z</a:t>
            </a:r>
          </a:p>
        </p:txBody>
      </p:sp>
      <p:sp>
        <p:nvSpPr>
          <p:cNvPr id="71" name="Rectangle 70"/>
          <p:cNvSpPr/>
          <p:nvPr/>
        </p:nvSpPr>
        <p:spPr>
          <a:xfrm>
            <a:off x="-11429345" y="-15609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2" name="Rectangle 71"/>
          <p:cNvSpPr/>
          <p:nvPr/>
        </p:nvSpPr>
        <p:spPr>
          <a:xfrm>
            <a:off x="-11124545" y="-15304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3" name="Rectangle 72"/>
          <p:cNvSpPr/>
          <p:nvPr/>
        </p:nvSpPr>
        <p:spPr>
          <a:xfrm>
            <a:off x="-10819745" y="-14999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4" name="Rectangle 73"/>
          <p:cNvSpPr/>
          <p:nvPr/>
        </p:nvSpPr>
        <p:spPr>
          <a:xfrm>
            <a:off x="-10514945" y="-146946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5" name="Rectangle 74"/>
          <p:cNvSpPr/>
          <p:nvPr/>
        </p:nvSpPr>
        <p:spPr>
          <a:xfrm>
            <a:off x="-10210145" y="-143898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6" name="Rectangle 75"/>
          <p:cNvSpPr/>
          <p:nvPr/>
        </p:nvSpPr>
        <p:spPr>
          <a:xfrm>
            <a:off x="-9905345" y="-140850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7" name="Rectangle 76"/>
          <p:cNvSpPr/>
          <p:nvPr/>
        </p:nvSpPr>
        <p:spPr>
          <a:xfrm>
            <a:off x="-9600579" y="-137802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8" name="Rectangle 77"/>
          <p:cNvSpPr/>
          <p:nvPr/>
        </p:nvSpPr>
        <p:spPr>
          <a:xfrm>
            <a:off x="-9295779" y="-1347543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-8990979" y="-1305634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80" name="Rectangle 79"/>
          <p:cNvSpPr/>
          <p:nvPr/>
        </p:nvSpPr>
        <p:spPr>
          <a:xfrm>
            <a:off x="-7168351" y="-15910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2" name="Rectangle 81"/>
          <p:cNvSpPr/>
          <p:nvPr/>
        </p:nvSpPr>
        <p:spPr>
          <a:xfrm>
            <a:off x="-6863551" y="-15605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-6558751" y="-15301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4" name="Rectangle 83"/>
          <p:cNvSpPr/>
          <p:nvPr/>
        </p:nvSpPr>
        <p:spPr>
          <a:xfrm>
            <a:off x="-6253951" y="-14996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5" name="Rectangle 84"/>
          <p:cNvSpPr/>
          <p:nvPr/>
        </p:nvSpPr>
        <p:spPr>
          <a:xfrm>
            <a:off x="-5949151" y="-146914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6" name="Rectangle 85"/>
          <p:cNvSpPr/>
          <p:nvPr/>
        </p:nvSpPr>
        <p:spPr>
          <a:xfrm>
            <a:off x="-5644351" y="-143866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7" name="Rectangle 86"/>
          <p:cNvSpPr/>
          <p:nvPr/>
        </p:nvSpPr>
        <p:spPr>
          <a:xfrm>
            <a:off x="-5339551" y="-140818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-5034785" y="-137770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-4729985" y="-1347226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90" name="Rectangle 89"/>
          <p:cNvSpPr/>
          <p:nvPr/>
        </p:nvSpPr>
        <p:spPr>
          <a:xfrm>
            <a:off x="-3746211" y="-15982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-3441411" y="-15678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2" name="Rectangle 91"/>
          <p:cNvSpPr/>
          <p:nvPr/>
        </p:nvSpPr>
        <p:spPr>
          <a:xfrm>
            <a:off x="-3136611" y="-15373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3" name="Rectangle 92"/>
          <p:cNvSpPr/>
          <p:nvPr/>
        </p:nvSpPr>
        <p:spPr>
          <a:xfrm>
            <a:off x="-2831811" y="-15068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4" name="Rectangle 93"/>
          <p:cNvSpPr/>
          <p:nvPr/>
        </p:nvSpPr>
        <p:spPr>
          <a:xfrm>
            <a:off x="-2527011" y="-147637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5" name="Rectangle 94"/>
          <p:cNvSpPr/>
          <p:nvPr/>
        </p:nvSpPr>
        <p:spPr>
          <a:xfrm>
            <a:off x="-2222211" y="-144589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6" name="Rectangle 95"/>
          <p:cNvSpPr/>
          <p:nvPr/>
        </p:nvSpPr>
        <p:spPr>
          <a:xfrm>
            <a:off x="-1917411" y="-141541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7" name="Rectangle 96"/>
          <p:cNvSpPr/>
          <p:nvPr/>
        </p:nvSpPr>
        <p:spPr>
          <a:xfrm>
            <a:off x="-1612645" y="-138493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736981" y="-13544570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99" name="Rectangle 98"/>
          <p:cNvSpPr/>
          <p:nvPr/>
        </p:nvSpPr>
        <p:spPr>
          <a:xfrm>
            <a:off x="2243359" y="-16098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2548159" y="-15793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2852959" y="-15488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3157759" y="-15183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3" name="Rectangle 102"/>
          <p:cNvSpPr/>
          <p:nvPr/>
        </p:nvSpPr>
        <p:spPr>
          <a:xfrm>
            <a:off x="3462559" y="-148791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767359" y="-145743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4072159" y="-142695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376959" y="-139647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4681725" y="-1365992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8794530" y="-16268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099330" y="-15964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404130" y="-15659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708930" y="-15354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10013730" y="-15049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0318530" y="-147449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10623330" y="-144401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10928130" y="-141353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11232930" y="-138305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11537730" y="-13525700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12664400" y="-16432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8" name="Rectangle 127"/>
          <p:cNvSpPr/>
          <p:nvPr/>
        </p:nvSpPr>
        <p:spPr>
          <a:xfrm>
            <a:off x="12969200" y="-16127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13274000" y="-15822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3578800" y="-15517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13883600" y="-152128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14188400" y="-149080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4493200" y="-146032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14798000" y="-142984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15102800" y="-1399367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5845362" y="-16554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16150162" y="-16250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16454962" y="-15945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0" name="Rectangle 139"/>
          <p:cNvSpPr/>
          <p:nvPr/>
        </p:nvSpPr>
        <p:spPr>
          <a:xfrm>
            <a:off x="16759762" y="-15640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17064562" y="-153356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17369362" y="-150308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17674162" y="-147260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4" name="Rectangle 143"/>
          <p:cNvSpPr/>
          <p:nvPr/>
        </p:nvSpPr>
        <p:spPr>
          <a:xfrm>
            <a:off x="17978962" y="-144212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8283762" y="-14116430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146" name="Rectangle 145"/>
          <p:cNvSpPr/>
          <p:nvPr/>
        </p:nvSpPr>
        <p:spPr>
          <a:xfrm>
            <a:off x="-9039321" y="-10743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7" name="Rectangle 146"/>
          <p:cNvSpPr/>
          <p:nvPr/>
        </p:nvSpPr>
        <p:spPr>
          <a:xfrm>
            <a:off x="-8734521" y="-10438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-8429721" y="-10134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49" name="Rectangle 148"/>
          <p:cNvSpPr/>
          <p:nvPr/>
        </p:nvSpPr>
        <p:spPr>
          <a:xfrm>
            <a:off x="-8124921" y="-9829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0" name="Rectangle 149"/>
          <p:cNvSpPr/>
          <p:nvPr/>
        </p:nvSpPr>
        <p:spPr>
          <a:xfrm>
            <a:off x="-7820121" y="-95245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1" name="Rectangle 150"/>
          <p:cNvSpPr/>
          <p:nvPr/>
        </p:nvSpPr>
        <p:spPr>
          <a:xfrm>
            <a:off x="-7515321" y="-92197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2" name="Rectangle 151"/>
          <p:cNvSpPr/>
          <p:nvPr/>
        </p:nvSpPr>
        <p:spPr>
          <a:xfrm>
            <a:off x="-7210521" y="-89149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3" name="Rectangle 152"/>
          <p:cNvSpPr/>
          <p:nvPr/>
        </p:nvSpPr>
        <p:spPr>
          <a:xfrm>
            <a:off x="-6905721" y="-86101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4" name="Rectangle 153"/>
          <p:cNvSpPr/>
          <p:nvPr/>
        </p:nvSpPr>
        <p:spPr>
          <a:xfrm>
            <a:off x="-6600921" y="-8305328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5" name="Rectangle 154"/>
          <p:cNvSpPr/>
          <p:nvPr/>
        </p:nvSpPr>
        <p:spPr>
          <a:xfrm>
            <a:off x="12008427" y="6703516"/>
            <a:ext cx="62388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I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-6667116" y="-10744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7" name="Rectangle 156"/>
          <p:cNvSpPr/>
          <p:nvPr/>
        </p:nvSpPr>
        <p:spPr>
          <a:xfrm>
            <a:off x="-6362316" y="-10439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-6057516" y="-10134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-5752716" y="-9829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-5447916" y="-9524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-5143116" y="-92200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2" name="Rectangle 161"/>
          <p:cNvSpPr/>
          <p:nvPr/>
        </p:nvSpPr>
        <p:spPr>
          <a:xfrm>
            <a:off x="-4838316" y="-89152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3" name="Rectangle 162"/>
          <p:cNvSpPr/>
          <p:nvPr/>
        </p:nvSpPr>
        <p:spPr>
          <a:xfrm>
            <a:off x="-4533516" y="-86104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-4228716" y="-83056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-3923916" y="-8000814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J</a:t>
            </a:r>
          </a:p>
        </p:txBody>
      </p:sp>
      <p:sp>
        <p:nvSpPr>
          <p:cNvPr id="166" name="Rectangle 165"/>
          <p:cNvSpPr/>
          <p:nvPr/>
        </p:nvSpPr>
        <p:spPr>
          <a:xfrm>
            <a:off x="-3654758" y="-10553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7" name="Rectangle 166"/>
          <p:cNvSpPr/>
          <p:nvPr/>
        </p:nvSpPr>
        <p:spPr>
          <a:xfrm>
            <a:off x="-3349958" y="-10249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-3045158" y="-9944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69" name="Rectangle 168"/>
          <p:cNvSpPr/>
          <p:nvPr/>
        </p:nvSpPr>
        <p:spPr>
          <a:xfrm>
            <a:off x="-2740358" y="-9639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-2435558" y="-93346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-2130758" y="-90298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-1825958" y="-87250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3" name="Rectangle 172"/>
          <p:cNvSpPr/>
          <p:nvPr/>
        </p:nvSpPr>
        <p:spPr>
          <a:xfrm>
            <a:off x="1523668" y="-84202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1828468" y="-811547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K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2319788" y="-10918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2624588" y="-10613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2929388" y="-10308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3234188" y="-100039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538988" y="-96991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843788" y="-93943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4148588" y="-90895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4453388" y="-8784742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13287303" y="6667061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L</a:t>
            </a:r>
          </a:p>
        </p:txBody>
      </p:sp>
      <p:sp>
        <p:nvSpPr>
          <p:cNvPr id="184" name="Rectangle 183"/>
          <p:cNvSpPr/>
          <p:nvPr/>
        </p:nvSpPr>
        <p:spPr>
          <a:xfrm>
            <a:off x="6353479" y="-10812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6658279" y="-10507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6" name="Rectangle 185"/>
          <p:cNvSpPr/>
          <p:nvPr/>
        </p:nvSpPr>
        <p:spPr>
          <a:xfrm>
            <a:off x="6963079" y="-10202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267879" y="-9898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7572679" y="-95932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89" name="Rectangle 188"/>
          <p:cNvSpPr/>
          <p:nvPr/>
        </p:nvSpPr>
        <p:spPr>
          <a:xfrm>
            <a:off x="7877479" y="-92884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0" name="Rectangle 189"/>
          <p:cNvSpPr/>
          <p:nvPr/>
        </p:nvSpPr>
        <p:spPr>
          <a:xfrm>
            <a:off x="8182279" y="-89836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8487079" y="-86788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2" name="Rectangle 191"/>
          <p:cNvSpPr/>
          <p:nvPr/>
        </p:nvSpPr>
        <p:spPr>
          <a:xfrm>
            <a:off x="8791879" y="-8374044"/>
            <a:ext cx="124906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M</a:t>
            </a:r>
          </a:p>
        </p:txBody>
      </p:sp>
      <p:sp>
        <p:nvSpPr>
          <p:cNvPr id="193" name="Rectangle 192"/>
          <p:cNvSpPr/>
          <p:nvPr/>
        </p:nvSpPr>
        <p:spPr>
          <a:xfrm>
            <a:off x="10515268" y="-10846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4" name="Rectangle 193"/>
          <p:cNvSpPr/>
          <p:nvPr/>
        </p:nvSpPr>
        <p:spPr>
          <a:xfrm>
            <a:off x="10820068" y="-10541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5" name="Rectangle 194"/>
          <p:cNvSpPr/>
          <p:nvPr/>
        </p:nvSpPr>
        <p:spPr>
          <a:xfrm>
            <a:off x="11124868" y="-10236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6" name="Rectangle 195"/>
          <p:cNvSpPr/>
          <p:nvPr/>
        </p:nvSpPr>
        <p:spPr>
          <a:xfrm>
            <a:off x="11429668" y="-9931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7" name="Rectangle 196"/>
          <p:cNvSpPr/>
          <p:nvPr/>
        </p:nvSpPr>
        <p:spPr>
          <a:xfrm>
            <a:off x="11734468" y="-96268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8" name="Rectangle 197"/>
          <p:cNvSpPr/>
          <p:nvPr/>
        </p:nvSpPr>
        <p:spPr>
          <a:xfrm>
            <a:off x="12039268" y="-93220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199" name="Rectangle 198"/>
          <p:cNvSpPr/>
          <p:nvPr/>
        </p:nvSpPr>
        <p:spPr>
          <a:xfrm>
            <a:off x="12344068" y="-90172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12648868" y="-87124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1" name="Rectangle 200"/>
          <p:cNvSpPr/>
          <p:nvPr/>
        </p:nvSpPr>
        <p:spPr>
          <a:xfrm>
            <a:off x="19020283" y="667408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N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13859456" y="-10918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14164256" y="-10613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14469056" y="-10308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5" name="Rectangle 204"/>
          <p:cNvSpPr/>
          <p:nvPr/>
        </p:nvSpPr>
        <p:spPr>
          <a:xfrm>
            <a:off x="14773856" y="-100039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6" name="Rectangle 205"/>
          <p:cNvSpPr/>
          <p:nvPr/>
        </p:nvSpPr>
        <p:spPr>
          <a:xfrm>
            <a:off x="15078656" y="-96991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7" name="Rectangle 206"/>
          <p:cNvSpPr/>
          <p:nvPr/>
        </p:nvSpPr>
        <p:spPr>
          <a:xfrm>
            <a:off x="15383456" y="-93943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15688256" y="-90895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09" name="Rectangle 208"/>
          <p:cNvSpPr/>
          <p:nvPr/>
        </p:nvSpPr>
        <p:spPr>
          <a:xfrm>
            <a:off x="15993056" y="-878474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0" name="Rectangle 209"/>
          <p:cNvSpPr/>
          <p:nvPr/>
        </p:nvSpPr>
        <p:spPr>
          <a:xfrm>
            <a:off x="17594491" y="67035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O</a:t>
            </a:r>
          </a:p>
        </p:txBody>
      </p:sp>
      <p:sp>
        <p:nvSpPr>
          <p:cNvPr id="211" name="Rectangle 210"/>
          <p:cNvSpPr/>
          <p:nvPr/>
        </p:nvSpPr>
        <p:spPr>
          <a:xfrm>
            <a:off x="17286085" y="-10874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2" name="Rectangle 211"/>
          <p:cNvSpPr/>
          <p:nvPr/>
        </p:nvSpPr>
        <p:spPr>
          <a:xfrm>
            <a:off x="17590885" y="-10569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3" name="Rectangle 212"/>
          <p:cNvSpPr/>
          <p:nvPr/>
        </p:nvSpPr>
        <p:spPr>
          <a:xfrm>
            <a:off x="17895685" y="-10264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4" name="Rectangle 213"/>
          <p:cNvSpPr/>
          <p:nvPr/>
        </p:nvSpPr>
        <p:spPr>
          <a:xfrm>
            <a:off x="18200485" y="-9959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5" name="Rectangle 214"/>
          <p:cNvSpPr/>
          <p:nvPr/>
        </p:nvSpPr>
        <p:spPr>
          <a:xfrm>
            <a:off x="18505285" y="-96548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6" name="Rectangle 215"/>
          <p:cNvSpPr/>
          <p:nvPr/>
        </p:nvSpPr>
        <p:spPr>
          <a:xfrm>
            <a:off x="18810085" y="-93500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7" name="Rectangle 216"/>
          <p:cNvSpPr/>
          <p:nvPr/>
        </p:nvSpPr>
        <p:spPr>
          <a:xfrm>
            <a:off x="19114885" y="-90452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19419685" y="-87404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19" name="Rectangle 218"/>
          <p:cNvSpPr/>
          <p:nvPr/>
        </p:nvSpPr>
        <p:spPr>
          <a:xfrm>
            <a:off x="19724485" y="-843561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P</a:t>
            </a:r>
          </a:p>
        </p:txBody>
      </p:sp>
      <p:sp>
        <p:nvSpPr>
          <p:cNvPr id="220" name="Rectangle 219"/>
          <p:cNvSpPr/>
          <p:nvPr/>
        </p:nvSpPr>
        <p:spPr>
          <a:xfrm>
            <a:off x="-9103198" y="-5525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1" name="Rectangle 220"/>
          <p:cNvSpPr/>
          <p:nvPr/>
        </p:nvSpPr>
        <p:spPr>
          <a:xfrm>
            <a:off x="-8798398" y="-5220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2" name="Rectangle 221"/>
          <p:cNvSpPr/>
          <p:nvPr/>
        </p:nvSpPr>
        <p:spPr>
          <a:xfrm>
            <a:off x="-8493598" y="-4915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-8188798" y="-4610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4" name="Rectangle 223"/>
          <p:cNvSpPr/>
          <p:nvPr/>
        </p:nvSpPr>
        <p:spPr>
          <a:xfrm>
            <a:off x="-7883998" y="-43058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5" name="Rectangle 224"/>
          <p:cNvSpPr/>
          <p:nvPr/>
        </p:nvSpPr>
        <p:spPr>
          <a:xfrm>
            <a:off x="-7579198" y="-40010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-7274398" y="-36962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-6969598" y="-33914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8" name="Rectangle 227"/>
          <p:cNvSpPr/>
          <p:nvPr/>
        </p:nvSpPr>
        <p:spPr>
          <a:xfrm>
            <a:off x="-6664798" y="-3086652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Q</a:t>
            </a:r>
          </a:p>
        </p:txBody>
      </p:sp>
      <p:sp>
        <p:nvSpPr>
          <p:cNvPr id="229" name="Rectangle 228"/>
          <p:cNvSpPr/>
          <p:nvPr/>
        </p:nvSpPr>
        <p:spPr>
          <a:xfrm>
            <a:off x="-6281389" y="-5506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0" name="Rectangle 229"/>
          <p:cNvSpPr/>
          <p:nvPr/>
        </p:nvSpPr>
        <p:spPr>
          <a:xfrm>
            <a:off x="-5976589" y="-5201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1" name="Rectangle 230"/>
          <p:cNvSpPr/>
          <p:nvPr/>
        </p:nvSpPr>
        <p:spPr>
          <a:xfrm>
            <a:off x="-5671789" y="-4896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2" name="Rectangle 231"/>
          <p:cNvSpPr/>
          <p:nvPr/>
        </p:nvSpPr>
        <p:spPr>
          <a:xfrm>
            <a:off x="-5366989" y="-4591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3" name="Rectangle 232"/>
          <p:cNvSpPr/>
          <p:nvPr/>
        </p:nvSpPr>
        <p:spPr>
          <a:xfrm>
            <a:off x="-5062189" y="-42869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4" name="Rectangle 233"/>
          <p:cNvSpPr/>
          <p:nvPr/>
        </p:nvSpPr>
        <p:spPr>
          <a:xfrm>
            <a:off x="-4757389" y="-39821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-4452589" y="-36773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6" name="Rectangle 235"/>
          <p:cNvSpPr/>
          <p:nvPr/>
        </p:nvSpPr>
        <p:spPr>
          <a:xfrm>
            <a:off x="-4147789" y="-33725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7" name="Rectangle 236"/>
          <p:cNvSpPr/>
          <p:nvPr/>
        </p:nvSpPr>
        <p:spPr>
          <a:xfrm>
            <a:off x="-3842989" y="-306778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R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-3182440" y="-54873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39" name="Rectangle 238"/>
          <p:cNvSpPr/>
          <p:nvPr/>
        </p:nvSpPr>
        <p:spPr>
          <a:xfrm>
            <a:off x="-2877640" y="-5182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0" name="Rectangle 239"/>
          <p:cNvSpPr/>
          <p:nvPr/>
        </p:nvSpPr>
        <p:spPr>
          <a:xfrm>
            <a:off x="-2572840" y="-4877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-2268040" y="-45729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2" name="Rectangle 241"/>
          <p:cNvSpPr/>
          <p:nvPr/>
        </p:nvSpPr>
        <p:spPr>
          <a:xfrm>
            <a:off x="-1963240" y="-42681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3" name="Rectangle 242"/>
          <p:cNvSpPr/>
          <p:nvPr/>
        </p:nvSpPr>
        <p:spPr>
          <a:xfrm>
            <a:off x="22006500" y="663817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4" name="Rectangle 243"/>
          <p:cNvSpPr/>
          <p:nvPr/>
        </p:nvSpPr>
        <p:spPr>
          <a:xfrm>
            <a:off x="1691185" y="-36585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5" name="Rectangle 244"/>
          <p:cNvSpPr/>
          <p:nvPr/>
        </p:nvSpPr>
        <p:spPr>
          <a:xfrm>
            <a:off x="1995985" y="-3353710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6" name="Rectangle 245"/>
          <p:cNvSpPr/>
          <p:nvPr/>
        </p:nvSpPr>
        <p:spPr>
          <a:xfrm>
            <a:off x="14729291" y="667408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S</a:t>
            </a:r>
          </a:p>
        </p:txBody>
      </p:sp>
      <p:sp>
        <p:nvSpPr>
          <p:cNvPr id="248" name="Rectangle 247"/>
          <p:cNvSpPr/>
          <p:nvPr/>
        </p:nvSpPr>
        <p:spPr>
          <a:xfrm>
            <a:off x="2105901" y="-5548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49" name="Rectangle 248"/>
          <p:cNvSpPr/>
          <p:nvPr/>
        </p:nvSpPr>
        <p:spPr>
          <a:xfrm>
            <a:off x="2410701" y="-5243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0" name="Rectangle 249"/>
          <p:cNvSpPr/>
          <p:nvPr/>
        </p:nvSpPr>
        <p:spPr>
          <a:xfrm>
            <a:off x="2715501" y="-4938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1" name="Rectangle 250"/>
          <p:cNvSpPr/>
          <p:nvPr/>
        </p:nvSpPr>
        <p:spPr>
          <a:xfrm>
            <a:off x="3020301" y="-46340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2" name="Rectangle 251"/>
          <p:cNvSpPr/>
          <p:nvPr/>
        </p:nvSpPr>
        <p:spPr>
          <a:xfrm>
            <a:off x="3325101" y="-43292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3" name="Rectangle 252"/>
          <p:cNvSpPr/>
          <p:nvPr/>
        </p:nvSpPr>
        <p:spPr>
          <a:xfrm>
            <a:off x="3629901" y="-40244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4" name="Rectangle 253"/>
          <p:cNvSpPr/>
          <p:nvPr/>
        </p:nvSpPr>
        <p:spPr>
          <a:xfrm>
            <a:off x="3934701" y="-37196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5" name="Rectangle 254"/>
          <p:cNvSpPr/>
          <p:nvPr/>
        </p:nvSpPr>
        <p:spPr>
          <a:xfrm>
            <a:off x="4239501" y="-341481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16175086" y="6692901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T</a:t>
            </a:r>
          </a:p>
        </p:txBody>
      </p:sp>
      <p:sp>
        <p:nvSpPr>
          <p:cNvPr id="257" name="Rectangle 256"/>
          <p:cNvSpPr/>
          <p:nvPr/>
        </p:nvSpPr>
        <p:spPr>
          <a:xfrm>
            <a:off x="5196358" y="-5548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8" name="Rectangle 257"/>
          <p:cNvSpPr/>
          <p:nvPr/>
        </p:nvSpPr>
        <p:spPr>
          <a:xfrm>
            <a:off x="5501158" y="-5243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59" name="Rectangle 258"/>
          <p:cNvSpPr/>
          <p:nvPr/>
        </p:nvSpPr>
        <p:spPr>
          <a:xfrm>
            <a:off x="5805958" y="-49388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0" name="Rectangle 259"/>
          <p:cNvSpPr/>
          <p:nvPr/>
        </p:nvSpPr>
        <p:spPr>
          <a:xfrm>
            <a:off x="6110758" y="-46340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1" name="Rectangle 260"/>
          <p:cNvSpPr/>
          <p:nvPr/>
        </p:nvSpPr>
        <p:spPr>
          <a:xfrm>
            <a:off x="6415558" y="-43292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2" name="Rectangle 261"/>
          <p:cNvSpPr/>
          <p:nvPr/>
        </p:nvSpPr>
        <p:spPr>
          <a:xfrm>
            <a:off x="6720358" y="-40244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3" name="Rectangle 262"/>
          <p:cNvSpPr/>
          <p:nvPr/>
        </p:nvSpPr>
        <p:spPr>
          <a:xfrm>
            <a:off x="7025158" y="-371961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4" name="Rectangle 263"/>
          <p:cNvSpPr/>
          <p:nvPr/>
        </p:nvSpPr>
        <p:spPr>
          <a:xfrm>
            <a:off x="7430268" y="-3464194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U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9275575" y="-5857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9580375" y="-5553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8" name="Rectangle 267"/>
          <p:cNvSpPr/>
          <p:nvPr/>
        </p:nvSpPr>
        <p:spPr>
          <a:xfrm>
            <a:off x="9885175" y="-5248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69" name="Rectangle 268"/>
          <p:cNvSpPr/>
          <p:nvPr/>
        </p:nvSpPr>
        <p:spPr>
          <a:xfrm>
            <a:off x="10189975" y="-4943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10494775" y="-46387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10799575" y="-43339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2" name="Rectangle 271"/>
          <p:cNvSpPr/>
          <p:nvPr/>
        </p:nvSpPr>
        <p:spPr>
          <a:xfrm>
            <a:off x="11104375" y="-40291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3" name="Rectangle 272"/>
          <p:cNvSpPr/>
          <p:nvPr/>
        </p:nvSpPr>
        <p:spPr>
          <a:xfrm>
            <a:off x="11409175" y="-37243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4" name="Rectangle 273"/>
          <p:cNvSpPr/>
          <p:nvPr/>
        </p:nvSpPr>
        <p:spPr>
          <a:xfrm>
            <a:off x="11713975" y="-341952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V</a:t>
            </a:r>
          </a:p>
        </p:txBody>
      </p:sp>
      <p:sp>
        <p:nvSpPr>
          <p:cNvPr id="275" name="Rectangle 274"/>
          <p:cNvSpPr/>
          <p:nvPr/>
        </p:nvSpPr>
        <p:spPr>
          <a:xfrm>
            <a:off x="12890759" y="-5781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6" name="Rectangle 275"/>
          <p:cNvSpPr/>
          <p:nvPr/>
        </p:nvSpPr>
        <p:spPr>
          <a:xfrm>
            <a:off x="13195559" y="-5476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7" name="Rectangle 276"/>
          <p:cNvSpPr/>
          <p:nvPr/>
        </p:nvSpPr>
        <p:spPr>
          <a:xfrm>
            <a:off x="13500359" y="-5171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8" name="Rectangle 277"/>
          <p:cNvSpPr/>
          <p:nvPr/>
        </p:nvSpPr>
        <p:spPr>
          <a:xfrm>
            <a:off x="13805159" y="-4866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79" name="Rectangle 278"/>
          <p:cNvSpPr/>
          <p:nvPr/>
        </p:nvSpPr>
        <p:spPr>
          <a:xfrm>
            <a:off x="14109959" y="-45620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0" name="Rectangle 279"/>
          <p:cNvSpPr/>
          <p:nvPr/>
        </p:nvSpPr>
        <p:spPr>
          <a:xfrm>
            <a:off x="14414759" y="-42572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1" name="Rectangle 280"/>
          <p:cNvSpPr/>
          <p:nvPr/>
        </p:nvSpPr>
        <p:spPr>
          <a:xfrm>
            <a:off x="14719559" y="-39524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2" name="Rectangle 281"/>
          <p:cNvSpPr/>
          <p:nvPr/>
        </p:nvSpPr>
        <p:spPr>
          <a:xfrm>
            <a:off x="15024359" y="-36476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3" name="Rectangle 282"/>
          <p:cNvSpPr/>
          <p:nvPr/>
        </p:nvSpPr>
        <p:spPr>
          <a:xfrm>
            <a:off x="14414759" y="-3342860"/>
            <a:ext cx="1313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W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16369805" y="-5678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16674605" y="-5374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16979405" y="-5069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7" name="Rectangle 286"/>
          <p:cNvSpPr/>
          <p:nvPr/>
        </p:nvSpPr>
        <p:spPr>
          <a:xfrm>
            <a:off x="17284205" y="-4764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8" name="Rectangle 287"/>
          <p:cNvSpPr/>
          <p:nvPr/>
        </p:nvSpPr>
        <p:spPr>
          <a:xfrm>
            <a:off x="17589005" y="-4459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89" name="Rectangle 288"/>
          <p:cNvSpPr/>
          <p:nvPr/>
        </p:nvSpPr>
        <p:spPr>
          <a:xfrm>
            <a:off x="17893805" y="-41548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0" name="Rectangle 289"/>
          <p:cNvSpPr/>
          <p:nvPr/>
        </p:nvSpPr>
        <p:spPr>
          <a:xfrm>
            <a:off x="18198605" y="-38500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1" name="Rectangle 290"/>
          <p:cNvSpPr/>
          <p:nvPr/>
        </p:nvSpPr>
        <p:spPr>
          <a:xfrm>
            <a:off x="18503405" y="-35452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2" name="Rectangle 291"/>
          <p:cNvSpPr/>
          <p:nvPr/>
        </p:nvSpPr>
        <p:spPr>
          <a:xfrm>
            <a:off x="18808205" y="-32404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3" name="Rectangle 292"/>
          <p:cNvSpPr/>
          <p:nvPr/>
        </p:nvSpPr>
        <p:spPr>
          <a:xfrm>
            <a:off x="19113005" y="-293568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X</a:t>
            </a:r>
          </a:p>
        </p:txBody>
      </p:sp>
      <p:sp>
        <p:nvSpPr>
          <p:cNvPr id="294" name="Rectangle 293"/>
          <p:cNvSpPr/>
          <p:nvPr/>
        </p:nvSpPr>
        <p:spPr>
          <a:xfrm>
            <a:off x="19908455" y="-5672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5" name="Rectangle 294"/>
          <p:cNvSpPr/>
          <p:nvPr/>
        </p:nvSpPr>
        <p:spPr>
          <a:xfrm>
            <a:off x="20213255" y="-5368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6" name="Rectangle 295"/>
          <p:cNvSpPr/>
          <p:nvPr/>
        </p:nvSpPr>
        <p:spPr>
          <a:xfrm>
            <a:off x="20518055" y="-5063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7" name="Rectangle 296"/>
          <p:cNvSpPr/>
          <p:nvPr/>
        </p:nvSpPr>
        <p:spPr>
          <a:xfrm>
            <a:off x="20822855" y="-4758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8" name="Rectangle 297"/>
          <p:cNvSpPr/>
          <p:nvPr/>
        </p:nvSpPr>
        <p:spPr>
          <a:xfrm>
            <a:off x="21127655" y="-44536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299" name="Rectangle 298"/>
          <p:cNvSpPr/>
          <p:nvPr/>
        </p:nvSpPr>
        <p:spPr>
          <a:xfrm>
            <a:off x="21432455" y="-41488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0" name="Rectangle 299"/>
          <p:cNvSpPr/>
          <p:nvPr/>
        </p:nvSpPr>
        <p:spPr>
          <a:xfrm>
            <a:off x="21737255" y="-38440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1" name="Rectangle 300"/>
          <p:cNvSpPr/>
          <p:nvPr/>
        </p:nvSpPr>
        <p:spPr>
          <a:xfrm>
            <a:off x="25086879" y="-35392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2" name="Rectangle 301"/>
          <p:cNvSpPr/>
          <p:nvPr/>
        </p:nvSpPr>
        <p:spPr>
          <a:xfrm>
            <a:off x="25391679" y="-3234412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Y</a:t>
            </a:r>
          </a:p>
        </p:txBody>
      </p:sp>
      <p:sp>
        <p:nvSpPr>
          <p:cNvPr id="303" name="Rectangle 302"/>
          <p:cNvSpPr/>
          <p:nvPr/>
        </p:nvSpPr>
        <p:spPr>
          <a:xfrm>
            <a:off x="27670384" y="-6162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4" name="Rectangle 303"/>
          <p:cNvSpPr/>
          <p:nvPr/>
        </p:nvSpPr>
        <p:spPr>
          <a:xfrm>
            <a:off x="26301208" y="-5857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26606008" y="-5553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6" name="Rectangle 305"/>
          <p:cNvSpPr/>
          <p:nvPr/>
        </p:nvSpPr>
        <p:spPr>
          <a:xfrm>
            <a:off x="26910808" y="-5248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7" name="Rectangle 306"/>
          <p:cNvSpPr/>
          <p:nvPr/>
        </p:nvSpPr>
        <p:spPr>
          <a:xfrm>
            <a:off x="27215608" y="-49435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8" name="Rectangle 307"/>
          <p:cNvSpPr/>
          <p:nvPr/>
        </p:nvSpPr>
        <p:spPr>
          <a:xfrm>
            <a:off x="27520408" y="-46387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09" name="Rectangle 308"/>
          <p:cNvSpPr/>
          <p:nvPr/>
        </p:nvSpPr>
        <p:spPr>
          <a:xfrm>
            <a:off x="27825208" y="-43339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0" name="Rectangle 309"/>
          <p:cNvSpPr/>
          <p:nvPr/>
        </p:nvSpPr>
        <p:spPr>
          <a:xfrm>
            <a:off x="28130008" y="-40291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1" name="Rectangle 310"/>
          <p:cNvSpPr/>
          <p:nvPr/>
        </p:nvSpPr>
        <p:spPr>
          <a:xfrm>
            <a:off x="28434808" y="-3724322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Z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5426769" y="-16108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3" name="Rectangle 312"/>
          <p:cNvSpPr/>
          <p:nvPr/>
        </p:nvSpPr>
        <p:spPr>
          <a:xfrm>
            <a:off x="5731569" y="-15803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4" name="Rectangle 313"/>
          <p:cNvSpPr/>
          <p:nvPr/>
        </p:nvSpPr>
        <p:spPr>
          <a:xfrm>
            <a:off x="6036369" y="-15498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5" name="Rectangle 314"/>
          <p:cNvSpPr/>
          <p:nvPr/>
        </p:nvSpPr>
        <p:spPr>
          <a:xfrm>
            <a:off x="6341169" y="-15193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6" name="Rectangle 315"/>
          <p:cNvSpPr/>
          <p:nvPr/>
        </p:nvSpPr>
        <p:spPr>
          <a:xfrm>
            <a:off x="6645969" y="-148889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7" name="Rectangle 316"/>
          <p:cNvSpPr/>
          <p:nvPr/>
        </p:nvSpPr>
        <p:spPr>
          <a:xfrm>
            <a:off x="6950769" y="-145841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8" name="Rectangle 317"/>
          <p:cNvSpPr/>
          <p:nvPr/>
        </p:nvSpPr>
        <p:spPr>
          <a:xfrm>
            <a:off x="7255569" y="-142793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19" name="Rectangle 318"/>
          <p:cNvSpPr/>
          <p:nvPr/>
        </p:nvSpPr>
        <p:spPr>
          <a:xfrm>
            <a:off x="7560369" y="-139745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20" name="Rectangle 319"/>
          <p:cNvSpPr/>
          <p:nvPr/>
        </p:nvSpPr>
        <p:spPr>
          <a:xfrm>
            <a:off x="7865135" y="-13669754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3" name="Right Arrow 2">
            <a:hlinkClick r:id="" action="ppaction://hlinkshowjump?jump=nextslide"/>
          </p:cNvPr>
          <p:cNvSpPr/>
          <p:nvPr/>
        </p:nvSpPr>
        <p:spPr>
          <a:xfrm>
            <a:off x="19155137" y="12423225"/>
            <a:ext cx="1783988" cy="989718"/>
          </a:xfrm>
          <a:prstGeom prst="right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lnSpc>
                <a:spcPct val="150000"/>
              </a:lnSpc>
              <a:buClrTx/>
            </a:pPr>
            <a:r>
              <a:rPr lang="en-GB" sz="1600" kern="1200" dirty="0">
                <a:solidFill>
                  <a:prstClr val="black"/>
                </a:solidFill>
                <a:latin typeface="Arial Black" panose="020B0A04020102020204" pitchFamily="34" charset="0"/>
              </a:rPr>
              <a:t>NEXT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0304842" y="6667061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A</a:t>
            </a:r>
          </a:p>
        </p:txBody>
      </p:sp>
      <p:sp>
        <p:nvSpPr>
          <p:cNvPr id="46" name="Rectangle 45"/>
          <p:cNvSpPr/>
          <p:nvPr/>
        </p:nvSpPr>
        <p:spPr>
          <a:xfrm>
            <a:off x="-4355845" y="-13069198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-1986425" y="-1318083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C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937381" y="-13298506"/>
            <a:ext cx="106311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D</a:t>
            </a:r>
          </a:p>
        </p:txBody>
      </p:sp>
      <p:sp>
        <p:nvSpPr>
          <p:cNvPr id="49" name="Rectangle 48"/>
          <p:cNvSpPr/>
          <p:nvPr/>
        </p:nvSpPr>
        <p:spPr>
          <a:xfrm>
            <a:off x="20565892" y="6674086"/>
            <a:ext cx="99899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1919570" y="-13079026"/>
            <a:ext cx="938077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F</a:t>
            </a:r>
          </a:p>
        </p:txBody>
      </p:sp>
      <p:sp>
        <p:nvSpPr>
          <p:cNvPr id="51" name="Rectangle 50"/>
          <p:cNvSpPr/>
          <p:nvPr/>
        </p:nvSpPr>
        <p:spPr>
          <a:xfrm>
            <a:off x="15395868" y="-13688626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G</a:t>
            </a:r>
          </a:p>
        </p:txBody>
      </p:sp>
      <p:sp>
        <p:nvSpPr>
          <p:cNvPr id="52" name="Rectangle 51"/>
          <p:cNvSpPr/>
          <p:nvPr/>
        </p:nvSpPr>
        <p:spPr>
          <a:xfrm>
            <a:off x="8838990" y="6667061"/>
            <a:ext cx="112402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828800">
              <a:buClrTx/>
              <a:defRPr/>
            </a:pPr>
            <a:r>
              <a:rPr lang="en-US" sz="8800" kern="1200" dirty="0">
                <a:ln>
                  <a:solidFill>
                    <a:srgbClr val="000000"/>
                  </a:solidFill>
                </a:ln>
                <a:solidFill>
                  <a:srgbClr val="FF66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/>
                <a:ea typeface="+mn-ea"/>
                <a:cs typeface="Arial Black"/>
              </a:rPr>
              <a:t>H</a:t>
            </a:r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1743D347-3C34-A32A-E96C-F63419A213CA}"/>
              </a:ext>
            </a:extLst>
          </p:cNvPr>
          <p:cNvSpPr/>
          <p:nvPr/>
        </p:nvSpPr>
        <p:spPr>
          <a:xfrm>
            <a:off x="3317462" y="340719"/>
            <a:ext cx="2269010" cy="1413534"/>
          </a:xfrm>
          <a:prstGeom prst="ellipse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US" sz="96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6</a:t>
            </a:r>
          </a:p>
        </p:txBody>
      </p:sp>
      <p:sp>
        <p:nvSpPr>
          <p:cNvPr id="364" name="Cube 363">
            <a:extLst>
              <a:ext uri="{FF2B5EF4-FFF2-40B4-BE49-F238E27FC236}">
                <a16:creationId xmlns:a16="http://schemas.microsoft.com/office/drawing/2014/main" id="{8EC1E82B-5FCD-4A07-DD02-5A64B0D9C803}"/>
              </a:ext>
            </a:extLst>
          </p:cNvPr>
          <p:cNvSpPr/>
          <p:nvPr/>
        </p:nvSpPr>
        <p:spPr>
          <a:xfrm rot="10800000" flipH="1">
            <a:off x="899168" y="3283500"/>
            <a:ext cx="1038306" cy="9610430"/>
          </a:xfrm>
          <a:prstGeom prst="cube">
            <a:avLst/>
          </a:prstGeom>
          <a:gradFill flip="none" rotWithShape="1">
            <a:gsLst>
              <a:gs pos="0">
                <a:srgbClr val="663300"/>
              </a:gs>
              <a:gs pos="64000">
                <a:srgbClr val="663300"/>
              </a:gs>
              <a:gs pos="21000">
                <a:srgbClr val="9F480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GB" sz="3600" kern="120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65" name="Group 321">
            <a:extLst>
              <a:ext uri="{FF2B5EF4-FFF2-40B4-BE49-F238E27FC236}">
                <a16:creationId xmlns:a16="http://schemas.microsoft.com/office/drawing/2014/main" id="{CE83E2D6-382A-44C7-26D3-5AC2AC714200}"/>
              </a:ext>
            </a:extLst>
          </p:cNvPr>
          <p:cNvGrpSpPr/>
          <p:nvPr/>
        </p:nvGrpSpPr>
        <p:grpSpPr>
          <a:xfrm>
            <a:off x="870673" y="2826299"/>
            <a:ext cx="5791200" cy="1219200"/>
            <a:chOff x="1401866" y="1132982"/>
            <a:chExt cx="2787336" cy="517727"/>
          </a:xfrm>
        </p:grpSpPr>
        <p:sp>
          <p:nvSpPr>
            <p:cNvPr id="366" name="Freeform 322">
              <a:extLst>
                <a:ext uri="{FF2B5EF4-FFF2-40B4-BE49-F238E27FC236}">
                  <a16:creationId xmlns:a16="http://schemas.microsoft.com/office/drawing/2014/main" id="{CDA3BDBB-3DA4-E52F-7505-3A837FAA91F9}"/>
                </a:ext>
              </a:extLst>
            </p:cNvPr>
            <p:cNvSpPr/>
            <p:nvPr/>
          </p:nvSpPr>
          <p:spPr>
            <a:xfrm>
              <a:off x="4072999" y="1133855"/>
              <a:ext cx="97971" cy="468000"/>
            </a:xfrm>
            <a:custGeom>
              <a:avLst/>
              <a:gdLst>
                <a:gd name="connsiteX0" fmla="*/ 8164 w 106136"/>
                <a:gd name="connsiteY0" fmla="*/ 0 h 481693"/>
                <a:gd name="connsiteX1" fmla="*/ 97971 w 106136"/>
                <a:gd name="connsiteY1" fmla="*/ 73479 h 481693"/>
                <a:gd name="connsiteX2" fmla="*/ 106136 w 106136"/>
                <a:gd name="connsiteY2" fmla="*/ 481693 h 481693"/>
                <a:gd name="connsiteX3" fmla="*/ 0 w 106136"/>
                <a:gd name="connsiteY3" fmla="*/ 408214 h 481693"/>
                <a:gd name="connsiteX4" fmla="*/ 8164 w 106136"/>
                <a:gd name="connsiteY4" fmla="*/ 0 h 48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36" h="481693">
                  <a:moveTo>
                    <a:pt x="8164" y="0"/>
                  </a:moveTo>
                  <a:lnTo>
                    <a:pt x="97971" y="73479"/>
                  </a:lnTo>
                  <a:lnTo>
                    <a:pt x="106136" y="481693"/>
                  </a:lnTo>
                  <a:lnTo>
                    <a:pt x="0" y="408214"/>
                  </a:lnTo>
                  <a:lnTo>
                    <a:pt x="8164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63300"/>
                </a:gs>
                <a:gs pos="90000">
                  <a:srgbClr val="191815"/>
                </a:gs>
                <a:gs pos="19000">
                  <a:srgbClr val="9F480D"/>
                </a:gs>
              </a:gsLst>
              <a:lin ang="5400000" scaled="1"/>
              <a:tileRect/>
            </a:gradFill>
            <a:ln>
              <a:solidFill>
                <a:srgbClr val="19181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grpSp>
          <p:nvGrpSpPr>
            <p:cNvPr id="390" name="Group 22">
              <a:extLst>
                <a:ext uri="{FF2B5EF4-FFF2-40B4-BE49-F238E27FC236}">
                  <a16:creationId xmlns:a16="http://schemas.microsoft.com/office/drawing/2014/main" id="{C75C91F4-1448-DFF1-E9E2-442ED4485DB7}"/>
                </a:ext>
              </a:extLst>
            </p:cNvPr>
            <p:cNvGrpSpPr/>
            <p:nvPr/>
          </p:nvGrpSpPr>
          <p:grpSpPr>
            <a:xfrm>
              <a:off x="1401866" y="1132982"/>
              <a:ext cx="2787336" cy="517727"/>
              <a:chOff x="1408434" y="1126671"/>
              <a:chExt cx="2787336" cy="517727"/>
            </a:xfrm>
          </p:grpSpPr>
          <p:sp>
            <p:nvSpPr>
              <p:cNvPr id="391" name="Rectangle 390">
                <a:extLst>
                  <a:ext uri="{FF2B5EF4-FFF2-40B4-BE49-F238E27FC236}">
                    <a16:creationId xmlns:a16="http://schemas.microsoft.com/office/drawing/2014/main" id="{A91BCCF3-D3B6-F195-02ED-D751F341DACF}"/>
                  </a:ext>
                </a:extLst>
              </p:cNvPr>
              <p:cNvSpPr/>
              <p:nvPr/>
            </p:nvSpPr>
            <p:spPr>
              <a:xfrm>
                <a:off x="1408434" y="1126671"/>
                <a:ext cx="2677886" cy="409166"/>
              </a:xfrm>
              <a:prstGeom prst="rect">
                <a:avLst/>
              </a:prstGeom>
              <a:gradFill flip="none" rotWithShape="1">
                <a:gsLst>
                  <a:gs pos="0">
                    <a:srgbClr val="663300"/>
                  </a:gs>
                  <a:gs pos="64000">
                    <a:srgbClr val="663300"/>
                  </a:gs>
                  <a:gs pos="21000">
                    <a:srgbClr val="9F480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828800">
                  <a:buClrTx/>
                </a:pPr>
                <a:endParaRPr lang="en-GB" sz="3600" kern="120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92" name="Group 17">
                <a:extLst>
                  <a:ext uri="{FF2B5EF4-FFF2-40B4-BE49-F238E27FC236}">
                    <a16:creationId xmlns:a16="http://schemas.microsoft.com/office/drawing/2014/main" id="{086D6B71-1030-C45F-6615-05F1EC0146C8}"/>
                  </a:ext>
                </a:extLst>
              </p:cNvPr>
              <p:cNvGrpSpPr/>
              <p:nvPr/>
            </p:nvGrpSpPr>
            <p:grpSpPr>
              <a:xfrm>
                <a:off x="1801368" y="1513072"/>
                <a:ext cx="2394402" cy="131326"/>
                <a:chOff x="1819656" y="722376"/>
                <a:chExt cx="2350008" cy="131326"/>
              </a:xfrm>
            </p:grpSpPr>
            <p:sp>
              <p:nvSpPr>
                <p:cNvPr id="393" name="Freeform 326">
                  <a:extLst>
                    <a:ext uri="{FF2B5EF4-FFF2-40B4-BE49-F238E27FC236}">
                      <a16:creationId xmlns:a16="http://schemas.microsoft.com/office/drawing/2014/main" id="{D4C7E673-48EC-A290-59FA-EBAEC5BDC755}"/>
                    </a:ext>
                  </a:extLst>
                </p:cNvPr>
                <p:cNvSpPr/>
                <p:nvPr/>
              </p:nvSpPr>
              <p:spPr>
                <a:xfrm>
                  <a:off x="1819656" y="743974"/>
                  <a:ext cx="2350008" cy="109728"/>
                </a:xfrm>
                <a:custGeom>
                  <a:avLst/>
                  <a:gdLst>
                    <a:gd name="connsiteX0" fmla="*/ 118872 w 2350008"/>
                    <a:gd name="connsiteY0" fmla="*/ 109728 h 109728"/>
                    <a:gd name="connsiteX1" fmla="*/ 0 w 2350008"/>
                    <a:gd name="connsiteY1" fmla="*/ 0 h 109728"/>
                    <a:gd name="connsiteX2" fmla="*/ 2249424 w 2350008"/>
                    <a:gd name="connsiteY2" fmla="*/ 18288 h 109728"/>
                    <a:gd name="connsiteX3" fmla="*/ 2350008 w 2350008"/>
                    <a:gd name="connsiteY3" fmla="*/ 82296 h 109728"/>
                    <a:gd name="connsiteX4" fmla="*/ 118872 w 2350008"/>
                    <a:gd name="connsiteY4" fmla="*/ 109728 h 10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0008" h="109728">
                      <a:moveTo>
                        <a:pt x="118872" y="109728"/>
                      </a:moveTo>
                      <a:lnTo>
                        <a:pt x="0" y="0"/>
                      </a:lnTo>
                      <a:lnTo>
                        <a:pt x="2249424" y="18288"/>
                      </a:lnTo>
                      <a:lnTo>
                        <a:pt x="2350008" y="82296"/>
                      </a:lnTo>
                      <a:lnTo>
                        <a:pt x="118872" y="10972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4" name="Freeform 327">
                  <a:extLst>
                    <a:ext uri="{FF2B5EF4-FFF2-40B4-BE49-F238E27FC236}">
                      <a16:creationId xmlns:a16="http://schemas.microsoft.com/office/drawing/2014/main" id="{ACE735FE-33DB-B021-85A4-2320515E30E0}"/>
                    </a:ext>
                  </a:extLst>
                </p:cNvPr>
                <p:cNvSpPr/>
                <p:nvPr/>
              </p:nvSpPr>
              <p:spPr>
                <a:xfrm>
                  <a:off x="2148840" y="722376"/>
                  <a:ext cx="2002536" cy="100584"/>
                </a:xfrm>
                <a:custGeom>
                  <a:avLst/>
                  <a:gdLst>
                    <a:gd name="connsiteX0" fmla="*/ 0 w 2002536"/>
                    <a:gd name="connsiteY0" fmla="*/ 18288 h 100584"/>
                    <a:gd name="connsiteX1" fmla="*/ 1883664 w 2002536"/>
                    <a:gd name="connsiteY1" fmla="*/ 0 h 100584"/>
                    <a:gd name="connsiteX2" fmla="*/ 2002536 w 2002536"/>
                    <a:gd name="connsiteY2" fmla="*/ 91440 h 100584"/>
                    <a:gd name="connsiteX3" fmla="*/ 137160 w 2002536"/>
                    <a:gd name="connsiteY3" fmla="*/ 100584 h 100584"/>
                    <a:gd name="connsiteX4" fmla="*/ 82296 w 2002536"/>
                    <a:gd name="connsiteY4" fmla="*/ 18288 h 100584"/>
                    <a:gd name="connsiteX5" fmla="*/ 82296 w 2002536"/>
                    <a:gd name="connsiteY5" fmla="*/ 18288 h 10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2536" h="100584">
                      <a:moveTo>
                        <a:pt x="0" y="18288"/>
                      </a:moveTo>
                      <a:lnTo>
                        <a:pt x="1883664" y="0"/>
                      </a:lnTo>
                      <a:lnTo>
                        <a:pt x="2002536" y="91440"/>
                      </a:lnTo>
                      <a:lnTo>
                        <a:pt x="137160" y="100584"/>
                      </a:lnTo>
                      <a:lnTo>
                        <a:pt x="82296" y="18288"/>
                      </a:lnTo>
                      <a:lnTo>
                        <a:pt x="82296" y="18288"/>
                      </a:lnTo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828800">
                    <a:buClrTx/>
                  </a:pPr>
                  <a:endParaRPr lang="en-GB" sz="3600" kern="120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95" name="Group 328">
            <a:extLst>
              <a:ext uri="{FF2B5EF4-FFF2-40B4-BE49-F238E27FC236}">
                <a16:creationId xmlns:a16="http://schemas.microsoft.com/office/drawing/2014/main" id="{DF2A9870-58FA-475F-169D-0AD3C92C56C2}"/>
              </a:ext>
            </a:extLst>
          </p:cNvPr>
          <p:cNvGrpSpPr/>
          <p:nvPr/>
        </p:nvGrpSpPr>
        <p:grpSpPr>
          <a:xfrm>
            <a:off x="1688737" y="3740700"/>
            <a:ext cx="1772736" cy="2217326"/>
            <a:chOff x="1801368" y="1515690"/>
            <a:chExt cx="886968" cy="1114337"/>
          </a:xfrm>
        </p:grpSpPr>
        <p:sp>
          <p:nvSpPr>
            <p:cNvPr id="396" name="Freeform 329">
              <a:extLst>
                <a:ext uri="{FF2B5EF4-FFF2-40B4-BE49-F238E27FC236}">
                  <a16:creationId xmlns:a16="http://schemas.microsoft.com/office/drawing/2014/main" id="{DAA9C595-FB33-602A-E341-DC3BB8101CB5}"/>
                </a:ext>
              </a:extLst>
            </p:cNvPr>
            <p:cNvSpPr/>
            <p:nvPr/>
          </p:nvSpPr>
          <p:spPr>
            <a:xfrm>
              <a:off x="1801368" y="1515690"/>
              <a:ext cx="824593" cy="1114337"/>
            </a:xfrm>
            <a:custGeom>
              <a:avLst/>
              <a:gdLst>
                <a:gd name="connsiteX0" fmla="*/ 432707 w 824592"/>
                <a:gd name="connsiteY0" fmla="*/ 0 h 906236"/>
                <a:gd name="connsiteX1" fmla="*/ 824592 w 824592"/>
                <a:gd name="connsiteY1" fmla="*/ 8164 h 906236"/>
                <a:gd name="connsiteX2" fmla="*/ 0 w 824592"/>
                <a:gd name="connsiteY2" fmla="*/ 906236 h 906236"/>
                <a:gd name="connsiteX3" fmla="*/ 8164 w 824592"/>
                <a:gd name="connsiteY3" fmla="*/ 538843 h 906236"/>
                <a:gd name="connsiteX4" fmla="*/ 489857 w 824592"/>
                <a:gd name="connsiteY4" fmla="*/ 8164 h 906236"/>
                <a:gd name="connsiteX5" fmla="*/ 775607 w 824592"/>
                <a:gd name="connsiteY5" fmla="*/ 16328 h 9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592" h="906236">
                  <a:moveTo>
                    <a:pt x="432707" y="0"/>
                  </a:moveTo>
                  <a:lnTo>
                    <a:pt x="824592" y="8164"/>
                  </a:lnTo>
                  <a:lnTo>
                    <a:pt x="0" y="906236"/>
                  </a:lnTo>
                  <a:lnTo>
                    <a:pt x="8164" y="538843"/>
                  </a:lnTo>
                  <a:lnTo>
                    <a:pt x="489857" y="8164"/>
                  </a:lnTo>
                  <a:lnTo>
                    <a:pt x="775607" y="16328"/>
                  </a:lnTo>
                </a:path>
              </a:pathLst>
            </a:custGeom>
            <a:gradFill>
              <a:gsLst>
                <a:gs pos="21000">
                  <a:srgbClr val="462006"/>
                </a:gs>
                <a:gs pos="39000">
                  <a:srgbClr val="663300"/>
                </a:gs>
                <a:gs pos="57000">
                  <a:srgbClr val="663300"/>
                </a:gs>
                <a:gs pos="79000">
                  <a:srgbClr val="663300"/>
                </a:gs>
              </a:gsLst>
              <a:lin ang="13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97" name="Freeform 330">
              <a:extLst>
                <a:ext uri="{FF2B5EF4-FFF2-40B4-BE49-F238E27FC236}">
                  <a16:creationId xmlns:a16="http://schemas.microsoft.com/office/drawing/2014/main" id="{5AFDA2B4-EB51-6EA5-0442-F7754CA62182}"/>
                </a:ext>
              </a:extLst>
            </p:cNvPr>
            <p:cNvSpPr/>
            <p:nvPr/>
          </p:nvSpPr>
          <p:spPr>
            <a:xfrm>
              <a:off x="1801368" y="1524218"/>
              <a:ext cx="886968" cy="1097280"/>
            </a:xfrm>
            <a:custGeom>
              <a:avLst/>
              <a:gdLst>
                <a:gd name="connsiteX0" fmla="*/ 0 w 886968"/>
                <a:gd name="connsiteY0" fmla="*/ 1069848 h 1097280"/>
                <a:gd name="connsiteX1" fmla="*/ 155448 w 886968"/>
                <a:gd name="connsiteY1" fmla="*/ 1097280 h 1097280"/>
                <a:gd name="connsiteX2" fmla="*/ 886968 w 886968"/>
                <a:gd name="connsiteY2" fmla="*/ 109728 h 1097280"/>
                <a:gd name="connsiteX3" fmla="*/ 804672 w 886968"/>
                <a:gd name="connsiteY3" fmla="*/ 0 h 1097280"/>
                <a:gd name="connsiteX4" fmla="*/ 0 w 886968"/>
                <a:gd name="connsiteY4" fmla="*/ 1069848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968" h="1097280">
                  <a:moveTo>
                    <a:pt x="0" y="1069848"/>
                  </a:moveTo>
                  <a:lnTo>
                    <a:pt x="155448" y="1097280"/>
                  </a:lnTo>
                  <a:lnTo>
                    <a:pt x="886968" y="109728"/>
                  </a:lnTo>
                  <a:lnTo>
                    <a:pt x="804672" y="0"/>
                  </a:lnTo>
                  <a:lnTo>
                    <a:pt x="0" y="10698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Tx/>
              </a:pPr>
              <a:endParaRPr lang="en-GB" sz="3600" kern="120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98" name="Group 331">
            <a:extLst>
              <a:ext uri="{FF2B5EF4-FFF2-40B4-BE49-F238E27FC236}">
                <a16:creationId xmlns:a16="http://schemas.microsoft.com/office/drawing/2014/main" id="{B1CE2776-10C9-0167-4C61-E1FB7FD18CD8}"/>
              </a:ext>
            </a:extLst>
          </p:cNvPr>
          <p:cNvGrpSpPr/>
          <p:nvPr/>
        </p:nvGrpSpPr>
        <p:grpSpPr>
          <a:xfrm>
            <a:off x="5094631" y="2838569"/>
            <a:ext cx="1133372" cy="3377200"/>
            <a:chOff x="6750337" y="146857"/>
            <a:chExt cx="566686" cy="1688600"/>
          </a:xfrm>
        </p:grpSpPr>
        <p:pic>
          <p:nvPicPr>
            <p:cNvPr id="399" name="Picture 2" descr="C:\Users\John\AppData\Local\Microsoft\Windows\INetCache\IE\YRAR3VSC\noose[1].gif">
              <a:extLst>
                <a:ext uri="{FF2B5EF4-FFF2-40B4-BE49-F238E27FC236}">
                  <a16:creationId xmlns:a16="http://schemas.microsoft.com/office/drawing/2014/main" id="{CF6BF5CE-9A23-1521-85F9-38F66A748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0337" y="662834"/>
              <a:ext cx="566686" cy="1172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00" name="Group 100">
              <a:extLst>
                <a:ext uri="{FF2B5EF4-FFF2-40B4-BE49-F238E27FC236}">
                  <a16:creationId xmlns:a16="http://schemas.microsoft.com/office/drawing/2014/main" id="{243AF266-BDFF-5B92-B722-6D12DF06FF8B}"/>
                </a:ext>
              </a:extLst>
            </p:cNvPr>
            <p:cNvGrpSpPr/>
            <p:nvPr/>
          </p:nvGrpSpPr>
          <p:grpSpPr>
            <a:xfrm>
              <a:off x="6888762" y="185295"/>
              <a:ext cx="337445" cy="579175"/>
              <a:chOff x="6888762" y="185295"/>
              <a:chExt cx="337445" cy="579175"/>
            </a:xfrm>
          </p:grpSpPr>
          <p:pic>
            <p:nvPicPr>
              <p:cNvPr id="427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119C2A9F-CAE9-64F4-A263-D8DC8E29A8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28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C4C0B8EB-AD7D-7FA4-C935-3A7443D754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29" name="Group 25">
                <a:extLst>
                  <a:ext uri="{FF2B5EF4-FFF2-40B4-BE49-F238E27FC236}">
                    <a16:creationId xmlns:a16="http://schemas.microsoft.com/office/drawing/2014/main" id="{33698C2E-AF0B-B7B4-1970-A35DBBDA0C1B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30" name="Group 24">
                  <a:extLst>
                    <a:ext uri="{FF2B5EF4-FFF2-40B4-BE49-F238E27FC236}">
                      <a16:creationId xmlns:a16="http://schemas.microsoft.com/office/drawing/2014/main" id="{835D08BB-8B93-7781-58C0-28B7805668FF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7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6DBE77E2-8F49-246E-11AE-EA59383706D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8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93BB4C2E-E689-350A-C6B3-197527E580A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1" name="Group 101">
                  <a:extLst>
                    <a:ext uri="{FF2B5EF4-FFF2-40B4-BE49-F238E27FC236}">
                      <a16:creationId xmlns:a16="http://schemas.microsoft.com/office/drawing/2014/main" id="{E96EC7BD-3D40-CDAD-8244-C297A40E4C40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CAACC369-139A-C623-C263-88A1D9132E3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EAEEF557-4DBC-9065-30E2-FFF7E0DCEFC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32" name="Group 104">
                  <a:extLst>
                    <a:ext uri="{FF2B5EF4-FFF2-40B4-BE49-F238E27FC236}">
                      <a16:creationId xmlns:a16="http://schemas.microsoft.com/office/drawing/2014/main" id="{3BB0F6E1-E77C-FECF-F115-237B44FB0D7D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3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2FEE29A6-BBDC-D37E-FCF8-F7EA306FF04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3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A0807FBC-F3EF-101C-1735-93BFB17A1FF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1" name="Group 114">
              <a:extLst>
                <a:ext uri="{FF2B5EF4-FFF2-40B4-BE49-F238E27FC236}">
                  <a16:creationId xmlns:a16="http://schemas.microsoft.com/office/drawing/2014/main" id="{FDF41596-152B-CA42-2071-C5E73D8D4E3E}"/>
                </a:ext>
              </a:extLst>
            </p:cNvPr>
            <p:cNvGrpSpPr/>
            <p:nvPr/>
          </p:nvGrpSpPr>
          <p:grpSpPr>
            <a:xfrm>
              <a:off x="6846456" y="146857"/>
              <a:ext cx="337445" cy="579175"/>
              <a:chOff x="6888762" y="185295"/>
              <a:chExt cx="337445" cy="579175"/>
            </a:xfrm>
          </p:grpSpPr>
          <p:pic>
            <p:nvPicPr>
              <p:cNvPr id="415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A296CD9E-F46D-09C9-B827-DEA4558146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16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0C2270C4-DAA3-7E5D-715A-2AA8788499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17" name="Group 117">
                <a:extLst>
                  <a:ext uri="{FF2B5EF4-FFF2-40B4-BE49-F238E27FC236}">
                    <a16:creationId xmlns:a16="http://schemas.microsoft.com/office/drawing/2014/main" id="{EFF9E2D3-48B1-C586-BCC2-7FB303B874CB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18" name="Group 118">
                  <a:extLst>
                    <a:ext uri="{FF2B5EF4-FFF2-40B4-BE49-F238E27FC236}">
                      <a16:creationId xmlns:a16="http://schemas.microsoft.com/office/drawing/2014/main" id="{88DE7950-967F-7DCB-92BA-8E5AE8CF0AD2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5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67686BD7-63F1-7220-6B8C-0CA4164FD88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6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BD16796-178D-BB64-2DE3-544CCFD52E0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19" name="Group 119">
                  <a:extLst>
                    <a:ext uri="{FF2B5EF4-FFF2-40B4-BE49-F238E27FC236}">
                      <a16:creationId xmlns:a16="http://schemas.microsoft.com/office/drawing/2014/main" id="{ED547E8A-D9FF-440F-FD38-FF8577ECEB0C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6B6E8A2-502B-DFCA-11B4-8CF937D67DE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80052634-7AC0-FB57-B7CB-AB43895F96A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20" name="Group 120">
                  <a:extLst>
                    <a:ext uri="{FF2B5EF4-FFF2-40B4-BE49-F238E27FC236}">
                      <a16:creationId xmlns:a16="http://schemas.microsoft.com/office/drawing/2014/main" id="{0929C760-4347-BD05-9147-F50110B4D433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2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2088BE54-4673-2E98-F612-7C5497861DA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2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F65D2DEC-D46A-B62E-058B-AD2FEECB573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402" name="Group 127">
              <a:extLst>
                <a:ext uri="{FF2B5EF4-FFF2-40B4-BE49-F238E27FC236}">
                  <a16:creationId xmlns:a16="http://schemas.microsoft.com/office/drawing/2014/main" id="{8371033F-D137-046B-EE09-786AAE94D26E}"/>
                </a:ext>
              </a:extLst>
            </p:cNvPr>
            <p:cNvGrpSpPr/>
            <p:nvPr/>
          </p:nvGrpSpPr>
          <p:grpSpPr>
            <a:xfrm>
              <a:off x="6927024" y="173196"/>
              <a:ext cx="337445" cy="579175"/>
              <a:chOff x="6888762" y="185295"/>
              <a:chExt cx="337445" cy="579175"/>
            </a:xfrm>
          </p:grpSpPr>
          <p:pic>
            <p:nvPicPr>
              <p:cNvPr id="403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40DF1C76-2742-BBD8-66C6-C11EADA189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>
                <a:off x="7054522" y="385284"/>
                <a:ext cx="150521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04" name="Picture 2" descr="C:\Users\John\AppData\Local\Microsoft\Windows\INetCache\IE\YRAR3VSC\noose[1].gif">
                <a:extLst>
                  <a:ext uri="{FF2B5EF4-FFF2-40B4-BE49-F238E27FC236}">
                    <a16:creationId xmlns:a16="http://schemas.microsoft.com/office/drawing/2014/main" id="{649BC1FB-53A4-A073-D464-EBDA174BFC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175" r="27654" b="75914"/>
              <a:stretch/>
            </p:blipFill>
            <p:spPr bwMode="auto">
              <a:xfrm flipH="1">
                <a:off x="6888762" y="379639"/>
                <a:ext cx="194706" cy="3780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05" name="Group 130">
                <a:extLst>
                  <a:ext uri="{FF2B5EF4-FFF2-40B4-BE49-F238E27FC236}">
                    <a16:creationId xmlns:a16="http://schemas.microsoft.com/office/drawing/2014/main" id="{21D48304-4EDD-DB8F-FD21-C20D2F770DD3}"/>
                  </a:ext>
                </a:extLst>
              </p:cNvPr>
              <p:cNvGrpSpPr/>
              <p:nvPr/>
            </p:nvGrpSpPr>
            <p:grpSpPr>
              <a:xfrm rot="10800000">
                <a:off x="6953808" y="185295"/>
                <a:ext cx="272399" cy="579175"/>
                <a:chOff x="3528401" y="1117582"/>
                <a:chExt cx="381093" cy="579175"/>
              </a:xfrm>
            </p:grpSpPr>
            <p:grpSp>
              <p:nvGrpSpPr>
                <p:cNvPr id="406" name="Group 131">
                  <a:extLst>
                    <a:ext uri="{FF2B5EF4-FFF2-40B4-BE49-F238E27FC236}">
                      <a16:creationId xmlns:a16="http://schemas.microsoft.com/office/drawing/2014/main" id="{5051B35E-71C5-0CD3-C90F-FEFD36C03B63}"/>
                    </a:ext>
                  </a:extLst>
                </p:cNvPr>
                <p:cNvGrpSpPr/>
                <p:nvPr/>
              </p:nvGrpSpPr>
              <p:grpSpPr>
                <a:xfrm>
                  <a:off x="3573725" y="1117582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3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23097205-417F-93A3-8F1B-354843E5AF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4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D07F2C0-7076-81EC-1101-660CD6EA8D7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7" name="Group 132">
                  <a:extLst>
                    <a:ext uri="{FF2B5EF4-FFF2-40B4-BE49-F238E27FC236}">
                      <a16:creationId xmlns:a16="http://schemas.microsoft.com/office/drawing/2014/main" id="{061CAC16-386D-721A-2CB8-082B5690C522}"/>
                    </a:ext>
                  </a:extLst>
                </p:cNvPr>
                <p:cNvGrpSpPr/>
                <p:nvPr/>
              </p:nvGrpSpPr>
              <p:grpSpPr>
                <a:xfrm>
                  <a:off x="3528401" y="1129681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11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5290C78A-DAEB-AFDA-6DA5-D22911F7E46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2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33A59240-A340-C188-3EA6-8965A41F356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08" name="Group 133">
                  <a:extLst>
                    <a:ext uri="{FF2B5EF4-FFF2-40B4-BE49-F238E27FC236}">
                      <a16:creationId xmlns:a16="http://schemas.microsoft.com/office/drawing/2014/main" id="{C4761A97-92B2-C7BC-6789-B17FEBF57708}"/>
                    </a:ext>
                  </a:extLst>
                </p:cNvPr>
                <p:cNvGrpSpPr/>
                <p:nvPr/>
              </p:nvGrpSpPr>
              <p:grpSpPr>
                <a:xfrm>
                  <a:off x="3637095" y="1118718"/>
                  <a:ext cx="272399" cy="567076"/>
                  <a:chOff x="5270066" y="567919"/>
                  <a:chExt cx="213284" cy="528479"/>
                </a:xfrm>
              </p:grpSpPr>
              <p:pic>
                <p:nvPicPr>
                  <p:cNvPr id="409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E03DF05F-41A9-2F0F-E635-08669737CB9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56791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410" name="Picture 2" descr="C:\Users\John\AppData\Local\Microsoft\Windows\INetCache\IE\YRAR3VSC\noose[1].gif">
                    <a:extLst>
                      <a:ext uri="{FF2B5EF4-FFF2-40B4-BE49-F238E27FC236}">
                        <a16:creationId xmlns:a16="http://schemas.microsoft.com/office/drawing/2014/main" id="{14ADA858-75AD-F6F6-0F9B-91F96093E6C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2175" r="27654" b="75914"/>
                  <a:stretch/>
                </p:blipFill>
                <p:spPr bwMode="auto">
                  <a:xfrm flipH="1">
                    <a:off x="5270066" y="744079"/>
                    <a:ext cx="213284" cy="35231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</p:grpSp>
      <p:pic>
        <p:nvPicPr>
          <p:cNvPr id="439" name="R. Leg">
            <a:extLst>
              <a:ext uri="{FF2B5EF4-FFF2-40B4-BE49-F238E27FC236}">
                <a16:creationId xmlns:a16="http://schemas.microsoft.com/office/drawing/2014/main" id="{2FE1426E-7EF2-EDE8-C66F-DE52436AAE0F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761923" y="7872893"/>
            <a:ext cx="955368" cy="2682472"/>
          </a:xfrm>
          <a:prstGeom prst="rect">
            <a:avLst/>
          </a:prstGeom>
        </p:spPr>
      </p:pic>
      <p:pic>
        <p:nvPicPr>
          <p:cNvPr id="440" name="R.Arm">
            <a:extLst>
              <a:ext uri="{FF2B5EF4-FFF2-40B4-BE49-F238E27FC236}">
                <a16:creationId xmlns:a16="http://schemas.microsoft.com/office/drawing/2014/main" id="{09116C24-C77B-8362-193D-091470AC12FE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933685" y="5840645"/>
            <a:ext cx="1207112" cy="2402032"/>
          </a:xfrm>
          <a:prstGeom prst="rect">
            <a:avLst/>
          </a:prstGeom>
        </p:spPr>
      </p:pic>
      <p:pic>
        <p:nvPicPr>
          <p:cNvPr id="441" name="L.arm">
            <a:extLst>
              <a:ext uri="{FF2B5EF4-FFF2-40B4-BE49-F238E27FC236}">
                <a16:creationId xmlns:a16="http://schemas.microsoft.com/office/drawing/2014/main" id="{31E76DB6-E2D9-BEEC-C7AC-B98639EF3BA4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471419" y="5916006"/>
            <a:ext cx="1012024" cy="2426418"/>
          </a:xfrm>
          <a:prstGeom prst="rect">
            <a:avLst/>
          </a:prstGeom>
        </p:spPr>
      </p:pic>
      <p:pic>
        <p:nvPicPr>
          <p:cNvPr id="442" name="L.Leg">
            <a:extLst>
              <a:ext uri="{FF2B5EF4-FFF2-40B4-BE49-F238E27FC236}">
                <a16:creationId xmlns:a16="http://schemas.microsoft.com/office/drawing/2014/main" id="{643EB6E7-C658-7D96-2CA1-A44F0DB165B3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4772753" y="7872894"/>
            <a:ext cx="944020" cy="2597122"/>
          </a:xfrm>
          <a:prstGeom prst="rect">
            <a:avLst/>
          </a:prstGeom>
        </p:spPr>
      </p:pic>
      <p:pic>
        <p:nvPicPr>
          <p:cNvPr id="443" name="Body">
            <a:extLst>
              <a:ext uri="{FF2B5EF4-FFF2-40B4-BE49-F238E27FC236}">
                <a16:creationId xmlns:a16="http://schemas.microsoft.com/office/drawing/2014/main" id="{44CC99CC-9A20-F19A-F12F-4EE2ED694E47}"/>
              </a:ext>
            </a:extLst>
          </p:cNvPr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5083397" y="5671579"/>
            <a:ext cx="1377816" cy="2438612"/>
          </a:xfrm>
          <a:prstGeom prst="rect">
            <a:avLst/>
          </a:prstGeom>
        </p:spPr>
      </p:pic>
      <p:pic>
        <p:nvPicPr>
          <p:cNvPr id="444" name="Head">
            <a:extLst>
              <a:ext uri="{FF2B5EF4-FFF2-40B4-BE49-F238E27FC236}">
                <a16:creationId xmlns:a16="http://schemas.microsoft.com/office/drawing/2014/main" id="{90322663-1E40-6C21-CF12-44DB103E2D50}"/>
              </a:ext>
            </a:extLst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4569747" y="4371783"/>
            <a:ext cx="1658256" cy="1658256"/>
          </a:xfrm>
          <a:prstGeom prst="rect">
            <a:avLst/>
          </a:prstGeom>
        </p:spPr>
      </p:pic>
      <p:sp>
        <p:nvSpPr>
          <p:cNvPr id="445" name="Oval 444">
            <a:extLst>
              <a:ext uri="{FF2B5EF4-FFF2-40B4-BE49-F238E27FC236}">
                <a16:creationId xmlns:a16="http://schemas.microsoft.com/office/drawing/2014/main" id="{28A53E8B-7968-59F2-598F-ABF677139511}"/>
              </a:ext>
            </a:extLst>
          </p:cNvPr>
          <p:cNvSpPr>
            <a:spLocks noChangeAspect="1"/>
          </p:cNvSpPr>
          <p:nvPr/>
        </p:nvSpPr>
        <p:spPr>
          <a:xfrm>
            <a:off x="948942" y="46339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2</a:t>
            </a:r>
          </a:p>
        </p:txBody>
      </p:sp>
      <p:sp>
        <p:nvSpPr>
          <p:cNvPr id="446" name="Oval 445">
            <a:extLst>
              <a:ext uri="{FF2B5EF4-FFF2-40B4-BE49-F238E27FC236}">
                <a16:creationId xmlns:a16="http://schemas.microsoft.com/office/drawing/2014/main" id="{EEED1DBB-C2C4-00DC-604F-E28756376F23}"/>
              </a:ext>
            </a:extLst>
          </p:cNvPr>
          <p:cNvSpPr>
            <a:spLocks noChangeAspect="1"/>
          </p:cNvSpPr>
          <p:nvPr/>
        </p:nvSpPr>
        <p:spPr>
          <a:xfrm>
            <a:off x="948942" y="54879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3</a:t>
            </a:r>
          </a:p>
        </p:txBody>
      </p:sp>
      <p:sp>
        <p:nvSpPr>
          <p:cNvPr id="447" name="Oval 446">
            <a:extLst>
              <a:ext uri="{FF2B5EF4-FFF2-40B4-BE49-F238E27FC236}">
                <a16:creationId xmlns:a16="http://schemas.microsoft.com/office/drawing/2014/main" id="{9292C496-5386-E1DF-ED84-E36F8CDE03EB}"/>
              </a:ext>
            </a:extLst>
          </p:cNvPr>
          <p:cNvSpPr>
            <a:spLocks noChangeAspect="1"/>
          </p:cNvSpPr>
          <p:nvPr/>
        </p:nvSpPr>
        <p:spPr>
          <a:xfrm>
            <a:off x="948942" y="63418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4</a:t>
            </a:r>
          </a:p>
        </p:txBody>
      </p:sp>
      <p:sp>
        <p:nvSpPr>
          <p:cNvPr id="448" name="Oval 447">
            <a:extLst>
              <a:ext uri="{FF2B5EF4-FFF2-40B4-BE49-F238E27FC236}">
                <a16:creationId xmlns:a16="http://schemas.microsoft.com/office/drawing/2014/main" id="{08CC87EC-793C-9CC9-A107-C5893A84CDA8}"/>
              </a:ext>
            </a:extLst>
          </p:cNvPr>
          <p:cNvSpPr>
            <a:spLocks noChangeAspect="1"/>
          </p:cNvSpPr>
          <p:nvPr/>
        </p:nvSpPr>
        <p:spPr>
          <a:xfrm>
            <a:off x="948942" y="719578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5</a:t>
            </a:r>
          </a:p>
        </p:txBody>
      </p:sp>
      <p:sp>
        <p:nvSpPr>
          <p:cNvPr id="449" name="Oval 448">
            <a:extLst>
              <a:ext uri="{FF2B5EF4-FFF2-40B4-BE49-F238E27FC236}">
                <a16:creationId xmlns:a16="http://schemas.microsoft.com/office/drawing/2014/main" id="{A7875AEA-5CDC-9B68-5783-2F3DC9838CA5}"/>
              </a:ext>
            </a:extLst>
          </p:cNvPr>
          <p:cNvSpPr>
            <a:spLocks noChangeAspect="1"/>
          </p:cNvSpPr>
          <p:nvPr/>
        </p:nvSpPr>
        <p:spPr>
          <a:xfrm>
            <a:off x="948942" y="80497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6</a:t>
            </a:r>
          </a:p>
        </p:txBody>
      </p:sp>
      <p:sp>
        <p:nvSpPr>
          <p:cNvPr id="450" name="Oval 449">
            <a:extLst>
              <a:ext uri="{FF2B5EF4-FFF2-40B4-BE49-F238E27FC236}">
                <a16:creationId xmlns:a16="http://schemas.microsoft.com/office/drawing/2014/main" id="{CD01727B-3F36-688B-3297-69AA941ACAC7}"/>
              </a:ext>
            </a:extLst>
          </p:cNvPr>
          <p:cNvSpPr>
            <a:spLocks noChangeAspect="1"/>
          </p:cNvSpPr>
          <p:nvPr/>
        </p:nvSpPr>
        <p:spPr>
          <a:xfrm>
            <a:off x="948942" y="890366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7</a:t>
            </a:r>
          </a:p>
        </p:txBody>
      </p:sp>
      <p:sp>
        <p:nvSpPr>
          <p:cNvPr id="451" name="Oval 450">
            <a:extLst>
              <a:ext uri="{FF2B5EF4-FFF2-40B4-BE49-F238E27FC236}">
                <a16:creationId xmlns:a16="http://schemas.microsoft.com/office/drawing/2014/main" id="{E4FAA673-4BCD-C57B-3124-5840BD669131}"/>
              </a:ext>
            </a:extLst>
          </p:cNvPr>
          <p:cNvSpPr>
            <a:spLocks noChangeAspect="1"/>
          </p:cNvSpPr>
          <p:nvPr/>
        </p:nvSpPr>
        <p:spPr>
          <a:xfrm>
            <a:off x="948942" y="975760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8</a:t>
            </a:r>
          </a:p>
        </p:txBody>
      </p:sp>
      <p:sp>
        <p:nvSpPr>
          <p:cNvPr id="452" name="Oval 451">
            <a:extLst>
              <a:ext uri="{FF2B5EF4-FFF2-40B4-BE49-F238E27FC236}">
                <a16:creationId xmlns:a16="http://schemas.microsoft.com/office/drawing/2014/main" id="{4857F080-7172-B80E-04C5-021DE98A94BE}"/>
              </a:ext>
            </a:extLst>
          </p:cNvPr>
          <p:cNvSpPr>
            <a:spLocks noChangeAspect="1"/>
          </p:cNvSpPr>
          <p:nvPr/>
        </p:nvSpPr>
        <p:spPr>
          <a:xfrm>
            <a:off x="948942" y="1061154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9</a:t>
            </a:r>
          </a:p>
        </p:txBody>
      </p:sp>
      <p:sp>
        <p:nvSpPr>
          <p:cNvPr id="453" name="Oval 452">
            <a:extLst>
              <a:ext uri="{FF2B5EF4-FFF2-40B4-BE49-F238E27FC236}">
                <a16:creationId xmlns:a16="http://schemas.microsoft.com/office/drawing/2014/main" id="{3E800639-03B6-D2B4-2A4E-65795779116A}"/>
              </a:ext>
            </a:extLst>
          </p:cNvPr>
          <p:cNvSpPr>
            <a:spLocks noChangeAspect="1"/>
          </p:cNvSpPr>
          <p:nvPr/>
        </p:nvSpPr>
        <p:spPr>
          <a:xfrm>
            <a:off x="948942" y="11465484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454" name="Oval 453">
            <a:extLst>
              <a:ext uri="{FF2B5EF4-FFF2-40B4-BE49-F238E27FC236}">
                <a16:creationId xmlns:a16="http://schemas.microsoft.com/office/drawing/2014/main" id="{9F56BE40-7EAF-5E3E-F400-E0660910C8D7}"/>
              </a:ext>
            </a:extLst>
          </p:cNvPr>
          <p:cNvSpPr>
            <a:spLocks noChangeAspect="1"/>
          </p:cNvSpPr>
          <p:nvPr/>
        </p:nvSpPr>
        <p:spPr>
          <a:xfrm>
            <a:off x="948942" y="3780020"/>
            <a:ext cx="628154" cy="628154"/>
          </a:xfrm>
          <a:prstGeom prst="ellipse">
            <a:avLst/>
          </a:prstGeom>
          <a:solidFill>
            <a:srgbClr val="6633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r>
              <a:rPr lang="en-GB" sz="2400" kern="1200" dirty="0">
                <a:solidFill>
                  <a:srgbClr val="FFC000"/>
                </a:solidFill>
                <a:latin typeface="Arial Black" panose="020B0A04020102020204" pitchFamily="34" charset="0"/>
              </a:rPr>
              <a:t>1</a:t>
            </a:r>
          </a:p>
        </p:txBody>
      </p:sp>
      <p:pic>
        <p:nvPicPr>
          <p:cNvPr id="389" name="You're Hung">
            <a:extLst>
              <a:ext uri="{FF2B5EF4-FFF2-40B4-BE49-F238E27FC236}">
                <a16:creationId xmlns:a16="http://schemas.microsoft.com/office/drawing/2014/main" id="{B607CA84-ACFE-428D-978D-B0672D5BB20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02113">
            <a:off x="2189661" y="9322429"/>
            <a:ext cx="7210740" cy="4199024"/>
          </a:xfrm>
          <a:prstGeom prst="rect">
            <a:avLst/>
          </a:prstGeom>
        </p:spPr>
      </p:pic>
      <p:pic>
        <p:nvPicPr>
          <p:cNvPr id="1026" name="Picture 2" descr="1001 thắc mắc: Vì sao có mưa đá, cách phòng tránh thế nào?">
            <a:extLst>
              <a:ext uri="{FF2B5EF4-FFF2-40B4-BE49-F238E27FC236}">
                <a16:creationId xmlns:a16="http://schemas.microsoft.com/office/drawing/2014/main" id="{A29FC723-EABE-ABFD-9F07-59FF67CD22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88880" y="1127144"/>
            <a:ext cx="7487693" cy="4986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ail storm GIFs - Get the best gif on GIFER">
            <a:extLst>
              <a:ext uri="{FF2B5EF4-FFF2-40B4-BE49-F238E27FC236}">
                <a16:creationId xmlns:a16="http://schemas.microsoft.com/office/drawing/2014/main" id="{1236DA81-94B0-F2B3-6032-EDE85562CAB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483" b="11036"/>
          <a:stretch/>
        </p:blipFill>
        <p:spPr bwMode="auto">
          <a:xfrm>
            <a:off x="7900066" y="1920278"/>
            <a:ext cx="7893038" cy="4231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54672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0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4" fill="hold">
                      <p:stCondLst>
                        <p:cond delay="0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7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4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5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61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2" fill="hold">
                      <p:stCondLst>
                        <p:cond delay="0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2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3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4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1" fill="hold">
                      <p:stCondLst>
                        <p:cond delay="0"/>
                      </p:stCondLst>
                      <p:childTnLst>
                        <p:par>
                          <p:cTn id="442" fill="hold">
                            <p:stCondLst>
                              <p:cond delay="0"/>
                            </p:stCondLst>
                            <p:childTnLst>
                              <p:par>
                                <p:cTn id="44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0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0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1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1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51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0" fill="hold">
                      <p:stCondLst>
                        <p:cond delay="0"/>
                      </p:stCondLst>
                      <p:childTnLst>
                        <p:par>
                          <p:cTn id="521" fill="hold">
                            <p:stCondLst>
                              <p:cond delay="0"/>
                            </p:stCondLst>
                            <p:childTnLst>
                              <p:par>
                                <p:cTn id="52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8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9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6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7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7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8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8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5" fill="hold">
                      <p:stCondLst>
                        <p:cond delay="0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4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4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5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5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6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4" fill="hold">
                      <p:stCondLst>
                        <p:cond delay="0"/>
                      </p:stCondLst>
                      <p:childTnLst>
                        <p:par>
                          <p:cTn id="765" fill="hold">
                            <p:stCondLst>
                              <p:cond delay="0"/>
                            </p:stCondLst>
                            <p:childTnLst>
                              <p:par>
                                <p:cTn id="76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7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2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2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3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3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6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0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0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1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1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2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8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8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9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99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00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1" fill="hold">
                      <p:stCondLst>
                        <p:cond delay="0"/>
                      </p:stCondLst>
                      <p:childTnLst>
                        <p:par>
                          <p:cTn id="1002" fill="hold">
                            <p:stCondLst>
                              <p:cond delay="0"/>
                            </p:stCondLst>
                            <p:childTnLst>
                              <p:par>
                                <p:cTn id="1003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4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5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6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6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6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7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7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0" fill="hold">
                      <p:stCondLst>
                        <p:cond delay="0"/>
                      </p:stCondLst>
                      <p:childTnLst>
                        <p:par>
                          <p:cTn id="1081" fill="hold">
                            <p:stCondLst>
                              <p:cond delay="0"/>
                            </p:stCondLst>
                            <p:childTnLst>
                              <p:par>
                                <p:cTn id="1082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8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0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3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4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4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5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5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15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9" fill="hold">
                      <p:stCondLst>
                        <p:cond delay="0"/>
                      </p:stCondLst>
                      <p:childTnLst>
                        <p:par>
                          <p:cTn id="1160" fill="hold">
                            <p:stCondLst>
                              <p:cond delay="0"/>
                            </p:stCondLst>
                            <p:childTnLst>
                              <p:par>
                                <p:cTn id="116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1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1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1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2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2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3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3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23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8" fill="hold">
                      <p:stCondLst>
                        <p:cond delay="0"/>
                      </p:stCondLst>
                      <p:childTnLst>
                        <p:par>
                          <p:cTn id="1239" fill="hold">
                            <p:stCondLst>
                              <p:cond delay="0"/>
                            </p:stCondLst>
                            <p:childTnLst>
                              <p:par>
                                <p:cTn id="124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9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9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0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0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1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316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7" fill="hold">
                      <p:stCondLst>
                        <p:cond delay="0"/>
                      </p:stCondLst>
                      <p:childTnLst>
                        <p:par>
                          <p:cTn id="1318" fill="hold">
                            <p:stCondLst>
                              <p:cond delay="0"/>
                            </p:stCondLst>
                            <p:childTnLst>
                              <p:par>
                                <p:cTn id="131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0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1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7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8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8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9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9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395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6" fill="hold">
                      <p:stCondLst>
                        <p:cond delay="0"/>
                      </p:stCondLst>
                      <p:childTnLst>
                        <p:par>
                          <p:cTn id="1397" fill="hold">
                            <p:stCondLst>
                              <p:cond delay="0"/>
                            </p:stCondLst>
                            <p:childTnLst>
                              <p:par>
                                <p:cTn id="139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0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5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6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6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7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7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5" fill="hold">
                      <p:stCondLst>
                        <p:cond delay="0"/>
                      </p:stCondLst>
                      <p:childTnLst>
                        <p:par>
                          <p:cTn id="1476" fill="hold">
                            <p:stCondLst>
                              <p:cond delay="0"/>
                            </p:stCondLst>
                            <p:childTnLst>
                              <p:par>
                                <p:cTn id="1477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78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3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3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4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4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5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4" fill="hold">
                      <p:stCondLst>
                        <p:cond delay="0"/>
                      </p:stCondLst>
                      <p:childTnLst>
                        <p:par>
                          <p:cTn id="1555" fill="hold">
                            <p:stCondLst>
                              <p:cond delay="0"/>
                            </p:stCondLst>
                            <p:childTnLst>
                              <p:par>
                                <p:cTn id="1556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5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5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5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2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2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6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0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1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1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71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9" fill="hold">
                      <p:stCondLst>
                        <p:cond delay="0"/>
                      </p:stCondLst>
                      <p:childTnLst>
                        <p:par>
                          <p:cTn id="1720" fill="hold">
                            <p:stCondLst>
                              <p:cond delay="0"/>
                            </p:stCondLst>
                            <p:childTnLst>
                              <p:par>
                                <p:cTn id="1721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22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7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8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9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9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79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8" fill="hold">
                      <p:stCondLst>
                        <p:cond delay="0"/>
                      </p:stCondLst>
                      <p:childTnLst>
                        <p:par>
                          <p:cTn id="1799" fill="hold">
                            <p:stCondLst>
                              <p:cond delay="0"/>
                            </p:stCondLst>
                            <p:childTnLst>
                              <p:par>
                                <p:cTn id="180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0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5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5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6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6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7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7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87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7" fill="hold">
                      <p:stCondLst>
                        <p:cond delay="0"/>
                      </p:stCondLst>
                      <p:childTnLst>
                        <p:par>
                          <p:cTn id="1878" fill="hold">
                            <p:stCondLst>
                              <p:cond delay="0"/>
                            </p:stCondLst>
                            <p:childTnLst>
                              <p:par>
                                <p:cTn id="1879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80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8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8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2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3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3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4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4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5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5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955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56" fill="hold">
                      <p:stCondLst>
                        <p:cond delay="0"/>
                      </p:stCondLst>
                      <p:childTnLst>
                        <p:par>
                          <p:cTn id="1957" fill="hold">
                            <p:stCondLst>
                              <p:cond delay="0"/>
                            </p:stCondLst>
                            <p:childTnLst>
                              <p:par>
                                <p:cTn id="195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0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9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9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0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1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1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2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2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02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8" fill="hold">
                      <p:stCondLst>
                        <p:cond delay="0"/>
                      </p:stCondLst>
                      <p:childTnLst>
                        <p:par>
                          <p:cTn id="2029" fill="hold">
                            <p:stCondLst>
                              <p:cond delay="0"/>
                            </p:stCondLst>
                            <p:childTnLst>
                              <p:par>
                                <p:cTn id="2030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31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6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3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3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3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4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46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8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9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0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53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5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6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7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4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6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7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9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0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1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7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74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5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6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7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8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1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2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3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4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5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8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8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2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94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95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6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7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8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9" presetID="38" presetClass="entr" presetSubtype="0" accel="5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1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02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3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4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5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6" restart="whenNotActive" fill="hold" evtFilter="cancelBubble" nodeType="interactiveSeq">
                <p:stCondLst>
                  <p:cond evt="onClick" delay="0">
                    <p:tgtEl>
                      <p:spTgt spid="4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07" fill="hold">
                      <p:stCondLst>
                        <p:cond delay="0"/>
                      </p:stCondLst>
                      <p:childTnLst>
                        <p:par>
                          <p:cTn id="2108" fill="hold">
                            <p:stCondLst>
                              <p:cond delay="0"/>
                            </p:stCondLst>
                            <p:childTnLst>
                              <p:par>
                                <p:cTn id="21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1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3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4"/>
                  </p:tgtEl>
                </p:cond>
              </p:nextCondLst>
            </p:seq>
            <p:seq concurrent="1" nextAc="seek">
              <p:cTn id="2115" restart="whenNotActive" fill="hold" evtFilter="cancelBubble" nodeType="interactiveSeq">
                <p:stCondLst>
                  <p:cond evt="onClick" delay="0">
                    <p:tgtEl>
                      <p:spTgt spid="4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6" fill="hold">
                      <p:stCondLst>
                        <p:cond delay="0"/>
                      </p:stCondLst>
                      <p:childTnLst>
                        <p:par>
                          <p:cTn id="2117" fill="hold">
                            <p:stCondLst>
                              <p:cond delay="0"/>
                            </p:stCondLst>
                            <p:childTnLst>
                              <p:par>
                                <p:cTn id="21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2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5"/>
                  </p:tgtEl>
                </p:cond>
              </p:nextCondLst>
            </p:seq>
            <p:seq concurrent="1" nextAc="seek">
              <p:cTn id="2124" restart="whenNotActive" fill="hold" evtFilter="cancelBubble" nodeType="interactiveSeq">
                <p:stCondLst>
                  <p:cond evt="onClick" delay="0">
                    <p:tgtEl>
                      <p:spTgt spid="4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25" fill="hold">
                      <p:stCondLst>
                        <p:cond delay="0"/>
                      </p:stCondLst>
                      <p:childTnLst>
                        <p:par>
                          <p:cTn id="2126" fill="hold">
                            <p:stCondLst>
                              <p:cond delay="0"/>
                            </p:stCondLst>
                            <p:childTnLst>
                              <p:par>
                                <p:cTn id="21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9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1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6"/>
                  </p:tgtEl>
                </p:cond>
              </p:nextCondLst>
            </p:seq>
            <p:seq concurrent="1" nextAc="seek">
              <p:cTn id="2133" restart="whenNotActive" fill="hold" evtFilter="cancelBubble" nodeType="interactiveSeq">
                <p:stCondLst>
                  <p:cond evt="onClick" delay="0">
                    <p:tgtEl>
                      <p:spTgt spid="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4" fill="hold">
                      <p:stCondLst>
                        <p:cond delay="0"/>
                      </p:stCondLst>
                      <p:childTnLst>
                        <p:par>
                          <p:cTn id="2135" fill="hold">
                            <p:stCondLst>
                              <p:cond delay="0"/>
                            </p:stCondLst>
                            <p:childTnLst>
                              <p:par>
                                <p:cTn id="21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8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0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7"/>
                  </p:tgtEl>
                </p:cond>
              </p:nextCondLst>
            </p:seq>
            <p:seq concurrent="1" nextAc="seek">
              <p:cTn id="2142" restart="whenNotActive" fill="hold" evtFilter="cancelBubble" nodeType="interactiveSeq">
                <p:stCondLst>
                  <p:cond evt="onClick" delay="0">
                    <p:tgtEl>
                      <p:spTgt spid="4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43" fill="hold">
                      <p:stCondLst>
                        <p:cond delay="0"/>
                      </p:stCondLst>
                      <p:childTnLst>
                        <p:par>
                          <p:cTn id="2144" fill="hold">
                            <p:stCondLst>
                              <p:cond delay="0"/>
                            </p:stCondLst>
                            <p:childTnLst>
                              <p:par>
                                <p:cTn id="21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7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9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8"/>
                  </p:tgtEl>
                </p:cond>
              </p:nextCondLst>
            </p:seq>
            <p:seq concurrent="1" nextAc="seek">
              <p:cTn id="2151" restart="whenNotActive" fill="hold" evtFilter="cancelBubble" nodeType="interactiveSeq">
                <p:stCondLst>
                  <p:cond evt="onClick" delay="0">
                    <p:tgtEl>
                      <p:spTgt spid="4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52" fill="hold">
                      <p:stCondLst>
                        <p:cond delay="0"/>
                      </p:stCondLst>
                      <p:childTnLst>
                        <p:par>
                          <p:cTn id="2153" fill="hold">
                            <p:stCondLst>
                              <p:cond delay="0"/>
                            </p:stCondLst>
                            <p:childTnLst>
                              <p:par>
                                <p:cTn id="21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6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8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9"/>
                  </p:tgtEl>
                </p:cond>
              </p:nextCondLst>
            </p:seq>
            <p:seq concurrent="1" nextAc="seek">
              <p:cTn id="2160" restart="whenNotActive" fill="hold" evtFilter="cancelBubble" nodeType="interactiveSeq">
                <p:stCondLst>
                  <p:cond evt="onClick" delay="0">
                    <p:tgtEl>
                      <p:spTgt spid="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61" fill="hold">
                      <p:stCondLst>
                        <p:cond delay="0"/>
                      </p:stCondLst>
                      <p:childTnLst>
                        <p:par>
                          <p:cTn id="2162" fill="hold">
                            <p:stCondLst>
                              <p:cond delay="0"/>
                            </p:stCondLst>
                            <p:childTnLst>
                              <p:par>
                                <p:cTn id="21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5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7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0"/>
                  </p:tgtEl>
                </p:cond>
              </p:nextCondLst>
            </p:seq>
            <p:seq concurrent="1" nextAc="seek">
              <p:cTn id="2169" restart="whenNotActive" fill="hold" evtFilter="cancelBubble" nodeType="interactiveSeq">
                <p:stCondLst>
                  <p:cond evt="onClick" delay="0">
                    <p:tgtEl>
                      <p:spTgt spid="4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0" fill="hold">
                      <p:stCondLst>
                        <p:cond delay="0"/>
                      </p:stCondLst>
                      <p:childTnLst>
                        <p:par>
                          <p:cTn id="2171" fill="hold">
                            <p:stCondLst>
                              <p:cond delay="0"/>
                            </p:stCondLst>
                            <p:childTnLst>
                              <p:par>
                                <p:cTn id="21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4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1"/>
                  </p:tgtEl>
                </p:cond>
              </p:nextCondLst>
            </p:seq>
            <p:seq concurrent="1" nextAc="seek">
              <p:cTn id="2178" restart="whenNotActive" fill="hold" evtFilter="cancelBubble" nodeType="interactiveSeq">
                <p:stCondLst>
                  <p:cond evt="onClick" delay="0">
                    <p:tgtEl>
                      <p:spTgt spid="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9" fill="hold">
                      <p:stCondLst>
                        <p:cond delay="0"/>
                      </p:stCondLst>
                      <p:childTnLst>
                        <p:par>
                          <p:cTn id="2180" fill="hold">
                            <p:stCondLst>
                              <p:cond delay="0"/>
                            </p:stCondLst>
                            <p:childTnLst>
                              <p:par>
                                <p:cTn id="21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3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5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2"/>
                  </p:tgtEl>
                </p:cond>
              </p:nextCondLst>
            </p:seq>
            <p:seq concurrent="1" nextAc="seek">
              <p:cTn id="2187" restart="whenNotActive" fill="hold" evtFilter="cancelBubble" nodeType="interactiveSeq">
                <p:stCondLst>
                  <p:cond evt="onClick" delay="0">
                    <p:tgtEl>
                      <p:spTgt spid="4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8" fill="hold">
                      <p:stCondLst>
                        <p:cond delay="0"/>
                      </p:stCondLst>
                      <p:childTnLst>
                        <p:par>
                          <p:cTn id="2189" fill="hold">
                            <p:stCondLst>
                              <p:cond delay="0"/>
                            </p:stCondLst>
                            <p:childTnLst>
                              <p:par>
                                <p:cTn id="21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4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6" fill="hold">
                            <p:stCondLst>
                              <p:cond delay="500"/>
                            </p:stCondLst>
                            <p:childTnLst>
                              <p:par>
                                <p:cTn id="219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3"/>
                  </p:tgtEl>
                </p:cond>
              </p:nextCondLst>
            </p:seq>
          </p:childTnLst>
        </p:cTn>
      </p:par>
    </p:tnLst>
    <p:bldLst>
      <p:bldP spid="364" grpId="0" animBg="1"/>
      <p:bldP spid="364" grpId="1" animBg="1"/>
      <p:bldP spid="445" grpId="0" animBg="1"/>
      <p:bldP spid="445" grpId="1" animBg="1"/>
      <p:bldP spid="446" grpId="0" animBg="1"/>
      <p:bldP spid="446" grpId="1" animBg="1"/>
      <p:bldP spid="447" grpId="0" animBg="1"/>
      <p:bldP spid="447" grpId="1" animBg="1"/>
      <p:bldP spid="448" grpId="0" animBg="1"/>
      <p:bldP spid="448" grpId="1" animBg="1"/>
      <p:bldP spid="449" grpId="0" animBg="1"/>
      <p:bldP spid="449" grpId="1" animBg="1"/>
      <p:bldP spid="450" grpId="0" animBg="1"/>
      <p:bldP spid="450" grpId="1" animBg="1"/>
      <p:bldP spid="451" grpId="0" animBg="1"/>
      <p:bldP spid="451" grpId="1" animBg="1"/>
      <p:bldP spid="452" grpId="0" animBg="1"/>
      <p:bldP spid="452" grpId="1" animBg="1"/>
      <p:bldP spid="453" grpId="0" animBg="1"/>
      <p:bldP spid="453" grpId="1" animBg="1"/>
      <p:bldP spid="454" grpId="0" animBg="1"/>
      <p:bldP spid="454" grpId="1" animBg="1"/>
    </p:bldLst>
  </p:timing>
</p:sld>
</file>

<file path=ppt/theme/theme1.xml><?xml version="1.0" encoding="utf-8"?>
<a:theme xmlns:a="http://schemas.openxmlformats.org/drawingml/2006/main" name="Default Theme">
  <a:themeElements>
    <a:clrScheme name="Innovation - Light Version">
      <a:dk1>
        <a:srgbClr val="737572"/>
      </a:dk1>
      <a:lt1>
        <a:srgbClr val="FFFFFF"/>
      </a:lt1>
      <a:dk2>
        <a:srgbClr val="445469"/>
      </a:dk2>
      <a:lt2>
        <a:srgbClr val="FFFFFF"/>
      </a:lt2>
      <a:accent1>
        <a:srgbClr val="1EA185"/>
      </a:accent1>
      <a:accent2>
        <a:srgbClr val="9BBB5C"/>
      </a:accent2>
      <a:accent3>
        <a:srgbClr val="F29B26"/>
      </a:accent3>
      <a:accent4>
        <a:srgbClr val="BD392F"/>
      </a:accent4>
      <a:accent5>
        <a:srgbClr val="445469"/>
      </a:accent5>
      <a:accent6>
        <a:srgbClr val="6D6F6B"/>
      </a:accent6>
      <a:hlink>
        <a:srgbClr val="1E9272"/>
      </a:hlink>
      <a:folHlink>
        <a:srgbClr val="AC2624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Default Theme">
  <a:themeElements>
    <a:clrScheme name="Innovation - Light Version">
      <a:dk1>
        <a:srgbClr val="737572"/>
      </a:dk1>
      <a:lt1>
        <a:srgbClr val="FFFFFF"/>
      </a:lt1>
      <a:dk2>
        <a:srgbClr val="445469"/>
      </a:dk2>
      <a:lt2>
        <a:srgbClr val="FFFFFF"/>
      </a:lt2>
      <a:accent1>
        <a:srgbClr val="1EA185"/>
      </a:accent1>
      <a:accent2>
        <a:srgbClr val="9BBB5C"/>
      </a:accent2>
      <a:accent3>
        <a:srgbClr val="F29B26"/>
      </a:accent3>
      <a:accent4>
        <a:srgbClr val="BD392F"/>
      </a:accent4>
      <a:accent5>
        <a:srgbClr val="445469"/>
      </a:accent5>
      <a:accent6>
        <a:srgbClr val="6D6F6B"/>
      </a:accent6>
      <a:hlink>
        <a:srgbClr val="1E9272"/>
      </a:hlink>
      <a:folHlink>
        <a:srgbClr val="AC2624"/>
      </a:folHlink>
    </a:clrScheme>
    <a:fontScheme name="Custom 1">
      <a:majorFont>
        <a:latin typeface="Lat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1656</TotalTime>
  <Words>4071</Words>
  <Application>Microsoft Office PowerPoint</Application>
  <PresentationFormat>Custom</PresentationFormat>
  <Paragraphs>3284</Paragraphs>
  <Slides>42</Slides>
  <Notes>24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42</vt:i4>
      </vt:variant>
    </vt:vector>
  </HeadingPairs>
  <TitlesOfParts>
    <vt:vector size="57" baseType="lpstr">
      <vt:lpstr>Times New Roman</vt:lpstr>
      <vt:lpstr>Arial Black</vt:lpstr>
      <vt:lpstr>Calibri</vt:lpstr>
      <vt:lpstr>Lato</vt:lpstr>
      <vt:lpstr>Arial</vt:lpstr>
      <vt:lpstr>Verdana</vt:lpstr>
      <vt:lpstr>Wingdings</vt:lpstr>
      <vt:lpstr>Montserrat Medium</vt:lpstr>
      <vt:lpstr>Lato Light</vt:lpstr>
      <vt:lpstr>Lato Black</vt:lpstr>
      <vt:lpstr>Default Theme</vt:lpstr>
      <vt:lpstr>1_Default Theme</vt:lpstr>
      <vt:lpstr>Office Theme</vt:lpstr>
      <vt:lpstr>1_Office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</dc:creator>
  <cp:lastModifiedBy>TRI NGUYEN</cp:lastModifiedBy>
  <cp:revision>58</cp:revision>
  <dcterms:created xsi:type="dcterms:W3CDTF">2014-11-12T21:47:38Z</dcterms:created>
  <dcterms:modified xsi:type="dcterms:W3CDTF">2022-06-11T06:29:45Z</dcterms:modified>
</cp:coreProperties>
</file>