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5"/>
    <p:sldMasterId id="2147483661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</p:sldIdLst>
  <p:sldSz cy="5143500" cx="9144000"/>
  <p:notesSz cx="6858000" cy="9144000"/>
  <p:embeddedFontLst>
    <p:embeddedFont>
      <p:font typeface="Roboto"/>
      <p:regular r:id="rId42"/>
      <p:bold r:id="rId43"/>
      <p:italic r:id="rId44"/>
      <p:boldItalic r:id="rId45"/>
    </p:embeddedFont>
    <p:embeddedFont>
      <p:font typeface="Proxima Nova"/>
      <p:regular r:id="rId46"/>
      <p:bold r:id="rId47"/>
      <p:italic r:id="rId48"/>
      <p:boldItalic r:id="rId49"/>
    </p:embeddedFont>
    <p:embeddedFont>
      <p:font typeface="Proxima Nova Semibold"/>
      <p:regular r:id="rId50"/>
      <p:bold r:id="rId51"/>
      <p:boldItalic r:id="rId52"/>
    </p:embeddedFont>
    <p:embeddedFont>
      <p:font typeface="Fira Sans Extra Condensed"/>
      <p:regular r:id="rId53"/>
      <p:bold r:id="rId54"/>
      <p:italic r:id="rId55"/>
      <p:boldItalic r:id="rId56"/>
    </p:embeddedFont>
    <p:embeddedFont>
      <p:font typeface="Fira Sans Extra Condensed SemiBold"/>
      <p:regular r:id="rId57"/>
      <p:bold r:id="rId58"/>
      <p:italic r:id="rId59"/>
      <p:boldItalic r:id="rId6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56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84AB332-010D-4541-B365-08666008982A}">
  <a:tblStyle styleId="{D84AB332-010D-4541-B365-08666008982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56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3.xml"/><Relationship Id="rId42" Type="http://schemas.openxmlformats.org/officeDocument/2006/relationships/font" Target="fonts/Roboto-regular.fntdata"/><Relationship Id="rId41" Type="http://schemas.openxmlformats.org/officeDocument/2006/relationships/slide" Target="slides/slide34.xml"/><Relationship Id="rId44" Type="http://schemas.openxmlformats.org/officeDocument/2006/relationships/font" Target="fonts/Roboto-italic.fntdata"/><Relationship Id="rId43" Type="http://schemas.openxmlformats.org/officeDocument/2006/relationships/font" Target="fonts/Roboto-bold.fntdata"/><Relationship Id="rId46" Type="http://schemas.openxmlformats.org/officeDocument/2006/relationships/font" Target="fonts/ProximaNova-regular.fntdata"/><Relationship Id="rId45" Type="http://schemas.openxmlformats.org/officeDocument/2006/relationships/font" Target="fonts/Roboto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48" Type="http://schemas.openxmlformats.org/officeDocument/2006/relationships/font" Target="fonts/ProximaNova-italic.fntdata"/><Relationship Id="rId47" Type="http://schemas.openxmlformats.org/officeDocument/2006/relationships/font" Target="fonts/ProximaNova-bold.fntdata"/><Relationship Id="rId49" Type="http://schemas.openxmlformats.org/officeDocument/2006/relationships/font" Target="fonts/ProximaNova-boldItalic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33" Type="http://schemas.openxmlformats.org/officeDocument/2006/relationships/slide" Target="slides/slide26.xml"/><Relationship Id="rId32" Type="http://schemas.openxmlformats.org/officeDocument/2006/relationships/slide" Target="slides/slide25.xml"/><Relationship Id="rId35" Type="http://schemas.openxmlformats.org/officeDocument/2006/relationships/slide" Target="slides/slide28.xml"/><Relationship Id="rId34" Type="http://schemas.openxmlformats.org/officeDocument/2006/relationships/slide" Target="slides/slide27.xml"/><Relationship Id="rId37" Type="http://schemas.openxmlformats.org/officeDocument/2006/relationships/slide" Target="slides/slide30.xml"/><Relationship Id="rId36" Type="http://schemas.openxmlformats.org/officeDocument/2006/relationships/slide" Target="slides/slide29.xml"/><Relationship Id="rId39" Type="http://schemas.openxmlformats.org/officeDocument/2006/relationships/slide" Target="slides/slide32.xml"/><Relationship Id="rId38" Type="http://schemas.openxmlformats.org/officeDocument/2006/relationships/slide" Target="slides/slide31.xml"/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60" Type="http://schemas.openxmlformats.org/officeDocument/2006/relationships/font" Target="fonts/FiraSansExtraCondensedSemiBold-boldItalic.fntdata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9" Type="http://schemas.openxmlformats.org/officeDocument/2006/relationships/slide" Target="slides/slide22.xml"/><Relationship Id="rId51" Type="http://schemas.openxmlformats.org/officeDocument/2006/relationships/font" Target="fonts/ProximaNovaSemibold-bold.fntdata"/><Relationship Id="rId50" Type="http://schemas.openxmlformats.org/officeDocument/2006/relationships/font" Target="fonts/ProximaNovaSemibold-regular.fntdata"/><Relationship Id="rId53" Type="http://schemas.openxmlformats.org/officeDocument/2006/relationships/font" Target="fonts/FiraSansExtraCondensed-regular.fntdata"/><Relationship Id="rId52" Type="http://schemas.openxmlformats.org/officeDocument/2006/relationships/font" Target="fonts/ProximaNovaSemibold-boldItalic.fntdata"/><Relationship Id="rId11" Type="http://schemas.openxmlformats.org/officeDocument/2006/relationships/slide" Target="slides/slide4.xml"/><Relationship Id="rId55" Type="http://schemas.openxmlformats.org/officeDocument/2006/relationships/font" Target="fonts/FiraSansExtraCondensed-italic.fntdata"/><Relationship Id="rId10" Type="http://schemas.openxmlformats.org/officeDocument/2006/relationships/slide" Target="slides/slide3.xml"/><Relationship Id="rId54" Type="http://schemas.openxmlformats.org/officeDocument/2006/relationships/font" Target="fonts/FiraSansExtraCondensed-bold.fntdata"/><Relationship Id="rId13" Type="http://schemas.openxmlformats.org/officeDocument/2006/relationships/slide" Target="slides/slide6.xml"/><Relationship Id="rId57" Type="http://schemas.openxmlformats.org/officeDocument/2006/relationships/font" Target="fonts/FiraSansExtraCondensedSemiBold-regular.fntdata"/><Relationship Id="rId12" Type="http://schemas.openxmlformats.org/officeDocument/2006/relationships/slide" Target="slides/slide5.xml"/><Relationship Id="rId56" Type="http://schemas.openxmlformats.org/officeDocument/2006/relationships/font" Target="fonts/FiraSansExtraCondensed-boldItalic.fntdata"/><Relationship Id="rId15" Type="http://schemas.openxmlformats.org/officeDocument/2006/relationships/slide" Target="slides/slide8.xml"/><Relationship Id="rId59" Type="http://schemas.openxmlformats.org/officeDocument/2006/relationships/font" Target="fonts/FiraSansExtraCondensedSemiBold-italic.fntdata"/><Relationship Id="rId14" Type="http://schemas.openxmlformats.org/officeDocument/2006/relationships/slide" Target="slides/slide7.xml"/><Relationship Id="rId58" Type="http://schemas.openxmlformats.org/officeDocument/2006/relationships/font" Target="fonts/FiraSansExtraCondensedSemiBold-bold.fntdata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dcb566e1d5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Google Shape;44;gdcb566e1d5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13401c40e37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13401c40e37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13401c40e37_0_9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13401c40e37_0_9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13401c40e37_0_2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13401c40e37_0_2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13401c40e37_0_2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" name="Google Shape;451;g13401c40e37_0_2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13401c40e37_0_1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5" name="Google Shape;525;g13401c40e37_0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g13401c40e37_0_3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6" name="Google Shape;536;g13401c40e37_0_3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g13401c40e37_0_5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4" name="Google Shape;594;g13401c40e37_0_5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g13401c40e37_0_2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9" name="Google Shape;649;g13401c40e37_0_2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g13401c40e37_0_7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1" name="Google Shape;661;g13401c40e37_0_7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3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g13401c40e37_0_8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5" name="Google Shape;695;g13401c40e37_0_8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ec1d423937_0_1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ec1d423937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9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g13401c40e37_0_12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1" name="Google Shape;731;g13401c40e37_0_12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9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g13401c40e37_0_8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1" name="Google Shape;741;g13401c40e37_0_8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3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g13401c40e37_0_10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5" name="Google Shape;775;g13401c40e37_0_1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5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g13401c40e37_0_14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7" name="Google Shape;837;g13401c40e37_0_14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4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g13401c40e37_0_12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6" name="Google Shape;896;g13401c40e37_0_12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6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Google Shape;917;g13401c40e37_0_13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8" name="Google Shape;918;g13401c40e37_0_13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3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Google Shape;974;g13401c40e37_0_17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5" name="Google Shape;975;g13401c40e37_0_17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8" name="Shape 1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Google Shape;1009;g13401c40e37_0_16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0" name="Google Shape;1010;g13401c40e37_0_16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2" name="Shape 1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Google Shape;1043;g13401c40e37_0_19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4" name="Google Shape;1044;g13401c40e37_0_19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2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Google Shape;1083;g13401c40e37_0_18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4" name="Google Shape;1084;g13401c40e37_0_18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3297e69e48_0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13297e69e48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4" name="Shape 1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" name="Google Shape;1105;g13401c40e37_0_18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6" name="Google Shape;1106;g13401c40e37_0_18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5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Google Shape;1146;g13401c40e37_0_20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7" name="Google Shape;1147;g13401c40e37_0_20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4" name="Shape 1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5" name="Google Shape;1205;g13401c40e37_0_22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6" name="Google Shape;1206;g13401c40e37_0_22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2" name="Shape 1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3" name="Google Shape;1273;g112db78fe04_0_4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4" name="Google Shape;1274;g112db78fe04_0_4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9" name="Shape 1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" name="Google Shape;1280;g112db78fe04_0_4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1" name="Google Shape;1281;g112db78fe04_0_4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3401c40e3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13401c40e3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3297e69e48_0_3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13297e69e48_0_3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3297e69e48_0_1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13297e69e48_0_1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13297e69e48_0_3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13297e69e48_0_3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3401c40e37_0_11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13401c40e37_0_1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13297e69e48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13297e69e48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3236400" y="1119963"/>
            <a:ext cx="5450400" cy="247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5200"/>
              <a:buNone/>
              <a:defRPr b="0" sz="400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4787400" y="3595738"/>
            <a:ext cx="3899400" cy="42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6" name="Google Shape;3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 txBox="1"/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/>
        </p:txBody>
      </p:sp>
      <p:sp>
        <p:nvSpPr>
          <p:cNvPr id="15" name="Google Shape;15;p4"/>
          <p:cNvSpPr txBox="1"/>
          <p:nvPr>
            <p:ph idx="1" type="body"/>
          </p:nvPr>
        </p:nvSpPr>
        <p:spPr>
          <a:xfrm>
            <a:off x="457200" y="1247950"/>
            <a:ext cx="8229600" cy="30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"/>
          <p:cNvSpPr txBox="1"/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9" name="Google Shape;19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"/>
          <p:cNvSpPr txBox="1"/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4" name="Google Shape;2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0" name="Google Shape;30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1" name="Google Shape;31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b="1"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b="1"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b="1"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b="1"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b="1"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b="1"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b="1"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b="1"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b="1"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152475"/>
            <a:ext cx="8229600" cy="35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0E2A47"/>
        </a:solid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3"/>
          <p:cNvSpPr txBox="1"/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/>
        </p:txBody>
      </p:sp>
      <p:sp>
        <p:nvSpPr>
          <p:cNvPr id="40" name="Google Shape;40;p13"/>
          <p:cNvSpPr txBox="1"/>
          <p:nvPr>
            <p:ph idx="1" type="body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9845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845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29845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9845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29845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29845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29845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29845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3.xml"/><Relationship Id="rId3" Type="http://schemas.openxmlformats.org/officeDocument/2006/relationships/hyperlink" Target="http://bit.ly/2PfT4lq" TargetMode="External"/><Relationship Id="rId4" Type="http://schemas.openxmlformats.org/officeDocument/2006/relationships/hyperlink" Target="http://bit.ly/33VAFh3" TargetMode="External"/><Relationship Id="rId5" Type="http://schemas.openxmlformats.org/officeDocument/2006/relationships/hyperlink" Target="http://bit.ly/30B07Gq" TargetMode="Externa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4.xml"/><Relationship Id="rId3" Type="http://schemas.openxmlformats.org/officeDocument/2006/relationships/hyperlink" Target="https://bit.ly/2ZjL1pd" TargetMode="External"/><Relationship Id="rId4" Type="http://schemas.openxmlformats.org/officeDocument/2006/relationships/hyperlink" Target="https://bit.ly/2ZjL1pd" TargetMode="External"/><Relationship Id="rId5" Type="http://schemas.openxmlformats.org/officeDocument/2006/relationships/hyperlink" Target="http://bit.ly/30B07Gq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5"/>
          <p:cNvSpPr txBox="1"/>
          <p:nvPr>
            <p:ph type="ctrTitle"/>
          </p:nvPr>
        </p:nvSpPr>
        <p:spPr>
          <a:xfrm>
            <a:off x="3236400" y="1119963"/>
            <a:ext cx="5450400" cy="247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Valuable, rare, inimitable &amp; organization (VRIO) - Evaluation dimensions infographics</a:t>
            </a:r>
            <a:endParaRPr/>
          </a:p>
        </p:txBody>
      </p:sp>
      <p:sp>
        <p:nvSpPr>
          <p:cNvPr id="47" name="Google Shape;47;p15"/>
          <p:cNvSpPr txBox="1"/>
          <p:nvPr>
            <p:ph idx="1" type="subTitle"/>
          </p:nvPr>
        </p:nvSpPr>
        <p:spPr>
          <a:xfrm>
            <a:off x="4787400" y="3595738"/>
            <a:ext cx="3899400" cy="42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is where this template begins</a:t>
            </a:r>
            <a:endParaRPr/>
          </a:p>
        </p:txBody>
      </p:sp>
      <p:sp>
        <p:nvSpPr>
          <p:cNvPr id="48" name="Google Shape;48;p15"/>
          <p:cNvSpPr/>
          <p:nvPr/>
        </p:nvSpPr>
        <p:spPr>
          <a:xfrm>
            <a:off x="1364550" y="1207382"/>
            <a:ext cx="907500" cy="9075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V</a:t>
            </a:r>
            <a:endParaRPr b="1" sz="3000">
              <a:solidFill>
                <a:srgbClr val="FFFFFF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49" name="Google Shape;49;p15"/>
          <p:cNvSpPr/>
          <p:nvPr/>
        </p:nvSpPr>
        <p:spPr>
          <a:xfrm>
            <a:off x="1364550" y="3039857"/>
            <a:ext cx="907500" cy="9075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I</a:t>
            </a:r>
            <a:endParaRPr b="1" sz="3000">
              <a:solidFill>
                <a:srgbClr val="FFFFFF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50" name="Google Shape;50;p15"/>
          <p:cNvSpPr/>
          <p:nvPr/>
        </p:nvSpPr>
        <p:spPr>
          <a:xfrm>
            <a:off x="457200" y="2123619"/>
            <a:ext cx="907500" cy="907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O</a:t>
            </a:r>
            <a:endParaRPr b="1" sz="3000">
              <a:solidFill>
                <a:srgbClr val="FFFFFF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51" name="Google Shape;51;p15"/>
          <p:cNvSpPr/>
          <p:nvPr/>
        </p:nvSpPr>
        <p:spPr>
          <a:xfrm>
            <a:off x="2272050" y="2123619"/>
            <a:ext cx="907500" cy="907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R</a:t>
            </a:r>
            <a:endParaRPr b="1" sz="3000">
              <a:solidFill>
                <a:srgbClr val="FFFFFF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cxnSp>
        <p:nvCxnSpPr>
          <p:cNvPr id="52" name="Google Shape;52;p15"/>
          <p:cNvCxnSpPr>
            <a:stCxn id="48" idx="6"/>
            <a:endCxn id="51" idx="0"/>
          </p:cNvCxnSpPr>
          <p:nvPr/>
        </p:nvCxnSpPr>
        <p:spPr>
          <a:xfrm>
            <a:off x="2272050" y="1661132"/>
            <a:ext cx="453900" cy="4626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3" name="Google Shape;53;p15"/>
          <p:cNvCxnSpPr>
            <a:stCxn id="51" idx="4"/>
            <a:endCxn id="49" idx="6"/>
          </p:cNvCxnSpPr>
          <p:nvPr/>
        </p:nvCxnSpPr>
        <p:spPr>
          <a:xfrm rot="5400000">
            <a:off x="2267700" y="3035619"/>
            <a:ext cx="462600" cy="4536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4" name="Google Shape;54;p15"/>
          <p:cNvCxnSpPr>
            <a:stCxn id="49" idx="2"/>
            <a:endCxn id="50" idx="4"/>
          </p:cNvCxnSpPr>
          <p:nvPr/>
        </p:nvCxnSpPr>
        <p:spPr>
          <a:xfrm rot="10800000">
            <a:off x="910950" y="3031007"/>
            <a:ext cx="453600" cy="4626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5" name="Google Shape;55;p15"/>
          <p:cNvCxnSpPr>
            <a:stCxn id="50" idx="0"/>
            <a:endCxn id="48" idx="2"/>
          </p:cNvCxnSpPr>
          <p:nvPr/>
        </p:nvCxnSpPr>
        <p:spPr>
          <a:xfrm rot="-5400000">
            <a:off x="906450" y="1665519"/>
            <a:ext cx="462600" cy="4536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24"/>
          <p:cNvSpPr txBox="1"/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Valuable, rare, inimitable &amp; organization (VRIO) - Evaluation dimensions infographics</a:t>
            </a:r>
            <a:endParaRPr sz="1900"/>
          </a:p>
        </p:txBody>
      </p:sp>
      <p:sp>
        <p:nvSpPr>
          <p:cNvPr id="369" name="Google Shape;369;p24"/>
          <p:cNvSpPr/>
          <p:nvPr/>
        </p:nvSpPr>
        <p:spPr>
          <a:xfrm rot="2700000">
            <a:off x="813181" y="2169294"/>
            <a:ext cx="785737" cy="7857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70" name="Google Shape;370;p24"/>
          <p:cNvGrpSpPr/>
          <p:nvPr/>
        </p:nvGrpSpPr>
        <p:grpSpPr>
          <a:xfrm>
            <a:off x="457200" y="1216638"/>
            <a:ext cx="1497600" cy="3327600"/>
            <a:chOff x="457200" y="1216638"/>
            <a:chExt cx="1497600" cy="3327600"/>
          </a:xfrm>
        </p:grpSpPr>
        <p:sp>
          <p:nvSpPr>
            <p:cNvPr id="371" name="Google Shape;371;p24"/>
            <p:cNvSpPr txBox="1"/>
            <p:nvPr/>
          </p:nvSpPr>
          <p:spPr>
            <a:xfrm>
              <a:off x="948225" y="2284813"/>
              <a:ext cx="515700" cy="55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0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V</a:t>
              </a:r>
              <a:endParaRPr b="1" sz="30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72" name="Google Shape;372;p24"/>
            <p:cNvSpPr txBox="1"/>
            <p:nvPr/>
          </p:nvSpPr>
          <p:spPr>
            <a:xfrm>
              <a:off x="457200" y="3814038"/>
              <a:ext cx="1497600" cy="730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Competitive</a:t>
              </a:r>
              <a:r>
                <a:rPr b="1" lang="en" sz="18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 disadvantage</a:t>
              </a:r>
              <a:endParaRPr b="1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73" name="Google Shape;373;p24"/>
            <p:cNvSpPr txBox="1"/>
            <p:nvPr/>
          </p:nvSpPr>
          <p:spPr>
            <a:xfrm>
              <a:off x="457200" y="1216638"/>
              <a:ext cx="1497600" cy="371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Valuable</a:t>
              </a:r>
              <a:endParaRPr b="1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sp>
        <p:nvSpPr>
          <p:cNvPr id="374" name="Google Shape;374;p24"/>
          <p:cNvSpPr/>
          <p:nvPr/>
        </p:nvSpPr>
        <p:spPr>
          <a:xfrm rot="2700000">
            <a:off x="2496178" y="2169294"/>
            <a:ext cx="785737" cy="7857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75" name="Google Shape;375;p24"/>
          <p:cNvGrpSpPr/>
          <p:nvPr/>
        </p:nvGrpSpPr>
        <p:grpSpPr>
          <a:xfrm>
            <a:off x="2140197" y="1216638"/>
            <a:ext cx="1497600" cy="3327600"/>
            <a:chOff x="2140197" y="1216638"/>
            <a:chExt cx="1497600" cy="3327600"/>
          </a:xfrm>
        </p:grpSpPr>
        <p:sp>
          <p:nvSpPr>
            <p:cNvPr id="376" name="Google Shape;376;p24"/>
            <p:cNvSpPr txBox="1"/>
            <p:nvPr/>
          </p:nvSpPr>
          <p:spPr>
            <a:xfrm>
              <a:off x="2631222" y="2284813"/>
              <a:ext cx="515700" cy="55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0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R</a:t>
              </a:r>
              <a:endParaRPr b="1" sz="30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77" name="Google Shape;377;p24"/>
            <p:cNvSpPr txBox="1"/>
            <p:nvPr/>
          </p:nvSpPr>
          <p:spPr>
            <a:xfrm>
              <a:off x="2140197" y="3814038"/>
              <a:ext cx="1497600" cy="730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Competitive parity</a:t>
              </a:r>
              <a:endParaRPr b="1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78" name="Google Shape;378;p24"/>
            <p:cNvSpPr txBox="1"/>
            <p:nvPr/>
          </p:nvSpPr>
          <p:spPr>
            <a:xfrm>
              <a:off x="2140197" y="1216638"/>
              <a:ext cx="1497600" cy="371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Rare</a:t>
              </a:r>
              <a:endParaRPr b="1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sp>
        <p:nvSpPr>
          <p:cNvPr id="379" name="Google Shape;379;p24"/>
          <p:cNvSpPr/>
          <p:nvPr/>
        </p:nvSpPr>
        <p:spPr>
          <a:xfrm rot="2700000">
            <a:off x="4179175" y="2169294"/>
            <a:ext cx="785737" cy="7857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80" name="Google Shape;380;p24"/>
          <p:cNvGrpSpPr/>
          <p:nvPr/>
        </p:nvGrpSpPr>
        <p:grpSpPr>
          <a:xfrm>
            <a:off x="3823194" y="1216638"/>
            <a:ext cx="1497600" cy="3327600"/>
            <a:chOff x="3823194" y="1216638"/>
            <a:chExt cx="1497600" cy="3327600"/>
          </a:xfrm>
        </p:grpSpPr>
        <p:sp>
          <p:nvSpPr>
            <p:cNvPr id="381" name="Google Shape;381;p24"/>
            <p:cNvSpPr txBox="1"/>
            <p:nvPr/>
          </p:nvSpPr>
          <p:spPr>
            <a:xfrm>
              <a:off x="4314219" y="2284813"/>
              <a:ext cx="515700" cy="55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0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I</a:t>
              </a:r>
              <a:endParaRPr b="1" sz="30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82" name="Google Shape;382;p24"/>
            <p:cNvSpPr txBox="1"/>
            <p:nvPr/>
          </p:nvSpPr>
          <p:spPr>
            <a:xfrm>
              <a:off x="3823194" y="3814038"/>
              <a:ext cx="1497600" cy="730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" sz="18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Temporary </a:t>
              </a:r>
              <a:r>
                <a:rPr b="1" lang="en" sz="18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advantage</a:t>
              </a:r>
              <a:endParaRPr b="1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83" name="Google Shape;383;p24"/>
            <p:cNvSpPr txBox="1"/>
            <p:nvPr/>
          </p:nvSpPr>
          <p:spPr>
            <a:xfrm>
              <a:off x="3823194" y="1216638"/>
              <a:ext cx="1497600" cy="371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Inimitable</a:t>
              </a:r>
              <a:endParaRPr b="1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sp>
        <p:nvSpPr>
          <p:cNvPr id="384" name="Google Shape;384;p24"/>
          <p:cNvSpPr/>
          <p:nvPr/>
        </p:nvSpPr>
        <p:spPr>
          <a:xfrm rot="2700000">
            <a:off x="5862172" y="2169294"/>
            <a:ext cx="785737" cy="78573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85" name="Google Shape;385;p24"/>
          <p:cNvGrpSpPr/>
          <p:nvPr/>
        </p:nvGrpSpPr>
        <p:grpSpPr>
          <a:xfrm>
            <a:off x="5506191" y="1216638"/>
            <a:ext cx="1497600" cy="3327600"/>
            <a:chOff x="5506191" y="1216638"/>
            <a:chExt cx="1497600" cy="3327600"/>
          </a:xfrm>
        </p:grpSpPr>
        <p:sp>
          <p:nvSpPr>
            <p:cNvPr id="386" name="Google Shape;386;p24"/>
            <p:cNvSpPr txBox="1"/>
            <p:nvPr/>
          </p:nvSpPr>
          <p:spPr>
            <a:xfrm>
              <a:off x="5997216" y="2284813"/>
              <a:ext cx="515700" cy="55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0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O</a:t>
              </a:r>
              <a:endParaRPr b="1" sz="30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87" name="Google Shape;387;p24"/>
            <p:cNvSpPr txBox="1"/>
            <p:nvPr/>
          </p:nvSpPr>
          <p:spPr>
            <a:xfrm>
              <a:off x="5506191" y="3814038"/>
              <a:ext cx="1497600" cy="730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Unused advantage</a:t>
              </a:r>
              <a:endParaRPr b="1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88" name="Google Shape;388;p24"/>
            <p:cNvSpPr txBox="1"/>
            <p:nvPr/>
          </p:nvSpPr>
          <p:spPr>
            <a:xfrm>
              <a:off x="5506191" y="1216638"/>
              <a:ext cx="1497600" cy="371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Organized</a:t>
              </a:r>
              <a:endParaRPr b="1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sp>
        <p:nvSpPr>
          <p:cNvPr id="389" name="Google Shape;389;p24"/>
          <p:cNvSpPr txBox="1"/>
          <p:nvPr/>
        </p:nvSpPr>
        <p:spPr>
          <a:xfrm>
            <a:off x="7189200" y="2092063"/>
            <a:ext cx="1497600" cy="940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Sustained c</a:t>
            </a:r>
            <a:r>
              <a:rPr b="1" lang="en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ompetitive advantage</a:t>
            </a:r>
            <a:endParaRPr b="1" sz="180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cxnSp>
        <p:nvCxnSpPr>
          <p:cNvPr id="390" name="Google Shape;390;p24"/>
          <p:cNvCxnSpPr>
            <a:stCxn id="371" idx="2"/>
            <a:endCxn id="372" idx="0"/>
          </p:cNvCxnSpPr>
          <p:nvPr/>
        </p:nvCxnSpPr>
        <p:spPr>
          <a:xfrm>
            <a:off x="1206075" y="2839513"/>
            <a:ext cx="0" cy="974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91" name="Google Shape;391;p24"/>
          <p:cNvCxnSpPr>
            <a:stCxn id="376" idx="2"/>
            <a:endCxn id="377" idx="0"/>
          </p:cNvCxnSpPr>
          <p:nvPr/>
        </p:nvCxnSpPr>
        <p:spPr>
          <a:xfrm>
            <a:off x="2889072" y="2839513"/>
            <a:ext cx="0" cy="974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92" name="Google Shape;392;p24"/>
          <p:cNvCxnSpPr>
            <a:stCxn id="381" idx="2"/>
            <a:endCxn id="382" idx="0"/>
          </p:cNvCxnSpPr>
          <p:nvPr/>
        </p:nvCxnSpPr>
        <p:spPr>
          <a:xfrm>
            <a:off x="4572069" y="2839513"/>
            <a:ext cx="0" cy="974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93" name="Google Shape;393;p24"/>
          <p:cNvCxnSpPr>
            <a:stCxn id="386" idx="2"/>
            <a:endCxn id="387" idx="0"/>
          </p:cNvCxnSpPr>
          <p:nvPr/>
        </p:nvCxnSpPr>
        <p:spPr>
          <a:xfrm>
            <a:off x="6255066" y="2839513"/>
            <a:ext cx="0" cy="974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94" name="Google Shape;394;p24"/>
          <p:cNvCxnSpPr>
            <a:stCxn id="371" idx="3"/>
            <a:endCxn id="376" idx="1"/>
          </p:cNvCxnSpPr>
          <p:nvPr/>
        </p:nvCxnSpPr>
        <p:spPr>
          <a:xfrm>
            <a:off x="1463925" y="2562163"/>
            <a:ext cx="11673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95" name="Google Shape;395;p24"/>
          <p:cNvCxnSpPr>
            <a:stCxn id="376" idx="3"/>
            <a:endCxn id="381" idx="1"/>
          </p:cNvCxnSpPr>
          <p:nvPr/>
        </p:nvCxnSpPr>
        <p:spPr>
          <a:xfrm>
            <a:off x="3146922" y="2562163"/>
            <a:ext cx="11673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96" name="Google Shape;396;p24"/>
          <p:cNvCxnSpPr>
            <a:stCxn id="381" idx="3"/>
            <a:endCxn id="386" idx="1"/>
          </p:cNvCxnSpPr>
          <p:nvPr/>
        </p:nvCxnSpPr>
        <p:spPr>
          <a:xfrm>
            <a:off x="4829919" y="2562163"/>
            <a:ext cx="11673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97" name="Google Shape;397;p24"/>
          <p:cNvCxnSpPr>
            <a:stCxn id="386" idx="3"/>
            <a:endCxn id="389" idx="1"/>
          </p:cNvCxnSpPr>
          <p:nvPr/>
        </p:nvCxnSpPr>
        <p:spPr>
          <a:xfrm>
            <a:off x="6512916" y="2562163"/>
            <a:ext cx="676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398" name="Google Shape;398;p24"/>
          <p:cNvGrpSpPr/>
          <p:nvPr/>
        </p:nvGrpSpPr>
        <p:grpSpPr>
          <a:xfrm>
            <a:off x="1709475" y="2006563"/>
            <a:ext cx="4042200" cy="371400"/>
            <a:chOff x="1709475" y="2006563"/>
            <a:chExt cx="4042200" cy="371400"/>
          </a:xfrm>
        </p:grpSpPr>
        <p:sp>
          <p:nvSpPr>
            <p:cNvPr id="399" name="Google Shape;399;p24"/>
            <p:cNvSpPr txBox="1"/>
            <p:nvPr/>
          </p:nvSpPr>
          <p:spPr>
            <a:xfrm>
              <a:off x="1709475" y="2006563"/>
              <a:ext cx="676200" cy="37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Yes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00" name="Google Shape;400;p24"/>
            <p:cNvSpPr txBox="1"/>
            <p:nvPr/>
          </p:nvSpPr>
          <p:spPr>
            <a:xfrm>
              <a:off x="3392475" y="2006563"/>
              <a:ext cx="676200" cy="37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Yes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01" name="Google Shape;401;p24"/>
            <p:cNvSpPr txBox="1"/>
            <p:nvPr/>
          </p:nvSpPr>
          <p:spPr>
            <a:xfrm>
              <a:off x="5075475" y="2006563"/>
              <a:ext cx="676200" cy="37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Yes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02" name="Google Shape;402;p24"/>
          <p:cNvGrpSpPr/>
          <p:nvPr/>
        </p:nvGrpSpPr>
        <p:grpSpPr>
          <a:xfrm>
            <a:off x="529875" y="3220413"/>
            <a:ext cx="5725200" cy="371400"/>
            <a:chOff x="529875" y="3220413"/>
            <a:chExt cx="5725200" cy="371400"/>
          </a:xfrm>
        </p:grpSpPr>
        <p:sp>
          <p:nvSpPr>
            <p:cNvPr id="403" name="Google Shape;403;p24"/>
            <p:cNvSpPr txBox="1"/>
            <p:nvPr/>
          </p:nvSpPr>
          <p:spPr>
            <a:xfrm>
              <a:off x="5578875" y="3220413"/>
              <a:ext cx="676200" cy="37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No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04" name="Google Shape;404;p24"/>
            <p:cNvSpPr txBox="1"/>
            <p:nvPr/>
          </p:nvSpPr>
          <p:spPr>
            <a:xfrm>
              <a:off x="3895875" y="3220413"/>
              <a:ext cx="676200" cy="37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No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05" name="Google Shape;405;p24"/>
            <p:cNvSpPr txBox="1"/>
            <p:nvPr/>
          </p:nvSpPr>
          <p:spPr>
            <a:xfrm>
              <a:off x="2212875" y="3220413"/>
              <a:ext cx="676200" cy="37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No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06" name="Google Shape;406;p24"/>
            <p:cNvSpPr txBox="1"/>
            <p:nvPr/>
          </p:nvSpPr>
          <p:spPr>
            <a:xfrm>
              <a:off x="529875" y="3220413"/>
              <a:ext cx="676200" cy="37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No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25"/>
          <p:cNvSpPr txBox="1"/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Valuable, rare, inimitable &amp; organization (VRIO) - Evaluation dimensions infographics</a:t>
            </a:r>
            <a:endParaRPr sz="1900"/>
          </a:p>
        </p:txBody>
      </p:sp>
      <p:graphicFrame>
        <p:nvGraphicFramePr>
          <p:cNvPr id="412" name="Google Shape;412;p25"/>
          <p:cNvGraphicFramePr/>
          <p:nvPr/>
        </p:nvGraphicFramePr>
        <p:xfrm>
          <a:off x="457100" y="1047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{D84AB332-010D-4541-B365-08666008982A}</a:tableStyleId>
              </a:tblPr>
              <a:tblGrid>
                <a:gridCol w="1789925"/>
                <a:gridCol w="1907600"/>
                <a:gridCol w="906400"/>
                <a:gridCol w="906400"/>
                <a:gridCol w="906400"/>
                <a:gridCol w="906400"/>
                <a:gridCol w="906400"/>
              </a:tblGrid>
              <a:tr h="526325">
                <a:tc gridSpan="2" row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Resources &amp; capabilities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 rowSpan="3" hMerge="1"/>
                <a:tc gridSpan="5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Strategic map</a:t>
                      </a:r>
                      <a:endParaRPr b="1" sz="18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 hMerge="1"/>
                <a:tc hMerge="1"/>
                <a:tc hMerge="1"/>
                <a:tc hMerge="1"/>
              </a:tr>
              <a:tr h="526325">
                <a:tc gridSpan="2" vMerge="1"/>
                <a:tc hMerge="1"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Mercury</a:t>
                      </a:r>
                      <a:endParaRPr b="1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Venus</a:t>
                      </a:r>
                      <a:endParaRPr b="1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Mars</a:t>
                      </a:r>
                      <a:endParaRPr b="1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Saturn</a:t>
                      </a:r>
                      <a:endParaRPr b="1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Jupiter</a:t>
                      </a:r>
                      <a:endParaRPr b="1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</a:tr>
              <a:tr h="262850">
                <a:tc gridSpan="2" vMerge="1"/>
                <a:tc hMerge="1"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558850">
                <a:tc rowSpan="4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VRIO model</a:t>
                      </a:r>
                      <a:endParaRPr b="1" sz="18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Valuable</a:t>
                      </a:r>
                      <a:endParaRPr b="1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55885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Rare</a:t>
                      </a:r>
                      <a:endParaRPr b="1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55885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Inimitable</a:t>
                      </a:r>
                      <a:endParaRPr b="1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55885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Organization</a:t>
                      </a:r>
                      <a:endParaRPr b="1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  <p:sp>
        <p:nvSpPr>
          <p:cNvPr id="413" name="Google Shape;413;p25"/>
          <p:cNvSpPr/>
          <p:nvPr/>
        </p:nvSpPr>
        <p:spPr>
          <a:xfrm>
            <a:off x="4435599" y="2636400"/>
            <a:ext cx="272793" cy="273084"/>
          </a:xfrm>
          <a:custGeom>
            <a:rect b="b" l="l" r="r" t="t"/>
            <a:pathLst>
              <a:path extrusionOk="0" h="20870" w="30565">
                <a:moveTo>
                  <a:pt x="0" y="11173"/>
                </a:moveTo>
                <a:lnTo>
                  <a:pt x="9696" y="20870"/>
                </a:lnTo>
                <a:lnTo>
                  <a:pt x="30565" y="0"/>
                </a:lnTo>
              </a:path>
            </a:pathLst>
          </a:custGeom>
          <a:noFill/>
          <a:ln cap="rnd" cmpd="sng" w="762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14" name="Google Shape;414;p25"/>
          <p:cNvSpPr/>
          <p:nvPr/>
        </p:nvSpPr>
        <p:spPr>
          <a:xfrm>
            <a:off x="5378574" y="2636400"/>
            <a:ext cx="272793" cy="273084"/>
          </a:xfrm>
          <a:custGeom>
            <a:rect b="b" l="l" r="r" t="t"/>
            <a:pathLst>
              <a:path extrusionOk="0" h="20870" w="30565">
                <a:moveTo>
                  <a:pt x="0" y="11173"/>
                </a:moveTo>
                <a:lnTo>
                  <a:pt x="9696" y="20870"/>
                </a:lnTo>
                <a:lnTo>
                  <a:pt x="30565" y="0"/>
                </a:lnTo>
              </a:path>
            </a:pathLst>
          </a:custGeom>
          <a:noFill/>
          <a:ln cap="rnd" cmpd="sng" w="762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15" name="Google Shape;415;p25"/>
          <p:cNvSpPr/>
          <p:nvPr/>
        </p:nvSpPr>
        <p:spPr>
          <a:xfrm>
            <a:off x="6283449" y="3760350"/>
            <a:ext cx="272793" cy="273084"/>
          </a:xfrm>
          <a:custGeom>
            <a:rect b="b" l="l" r="r" t="t"/>
            <a:pathLst>
              <a:path extrusionOk="0" h="20870" w="30565">
                <a:moveTo>
                  <a:pt x="0" y="11173"/>
                </a:moveTo>
                <a:lnTo>
                  <a:pt x="9696" y="20870"/>
                </a:lnTo>
                <a:lnTo>
                  <a:pt x="30565" y="0"/>
                </a:lnTo>
              </a:path>
            </a:pathLst>
          </a:custGeom>
          <a:noFill/>
          <a:ln cap="rnd" cmpd="sng" w="762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16" name="Google Shape;416;p25"/>
          <p:cNvSpPr/>
          <p:nvPr/>
        </p:nvSpPr>
        <p:spPr>
          <a:xfrm>
            <a:off x="5378574" y="3760350"/>
            <a:ext cx="272793" cy="273084"/>
          </a:xfrm>
          <a:custGeom>
            <a:rect b="b" l="l" r="r" t="t"/>
            <a:pathLst>
              <a:path extrusionOk="0" h="20870" w="30565">
                <a:moveTo>
                  <a:pt x="0" y="11173"/>
                </a:moveTo>
                <a:lnTo>
                  <a:pt x="9696" y="20870"/>
                </a:lnTo>
                <a:lnTo>
                  <a:pt x="30565" y="0"/>
                </a:lnTo>
              </a:path>
            </a:pathLst>
          </a:custGeom>
          <a:noFill/>
          <a:ln cap="rnd" cmpd="sng" w="762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17" name="Google Shape;417;p25"/>
          <p:cNvSpPr/>
          <p:nvPr/>
        </p:nvSpPr>
        <p:spPr>
          <a:xfrm>
            <a:off x="7188324" y="3760350"/>
            <a:ext cx="272793" cy="273084"/>
          </a:xfrm>
          <a:custGeom>
            <a:rect b="b" l="l" r="r" t="t"/>
            <a:pathLst>
              <a:path extrusionOk="0" h="20870" w="30565">
                <a:moveTo>
                  <a:pt x="0" y="11173"/>
                </a:moveTo>
                <a:lnTo>
                  <a:pt x="9696" y="20870"/>
                </a:lnTo>
                <a:lnTo>
                  <a:pt x="30565" y="0"/>
                </a:lnTo>
              </a:path>
            </a:pathLst>
          </a:custGeom>
          <a:noFill/>
          <a:ln cap="rnd" cmpd="sng" w="762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18" name="Google Shape;418;p25"/>
          <p:cNvSpPr/>
          <p:nvPr/>
        </p:nvSpPr>
        <p:spPr>
          <a:xfrm>
            <a:off x="8093199" y="4322325"/>
            <a:ext cx="272793" cy="273084"/>
          </a:xfrm>
          <a:custGeom>
            <a:rect b="b" l="l" r="r" t="t"/>
            <a:pathLst>
              <a:path extrusionOk="0" h="20870" w="30565">
                <a:moveTo>
                  <a:pt x="0" y="11173"/>
                </a:moveTo>
                <a:lnTo>
                  <a:pt x="9696" y="20870"/>
                </a:lnTo>
                <a:lnTo>
                  <a:pt x="30565" y="0"/>
                </a:lnTo>
              </a:path>
            </a:pathLst>
          </a:custGeom>
          <a:noFill/>
          <a:ln cap="rnd" cmpd="sng" w="762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19" name="Google Shape;419;p25"/>
          <p:cNvSpPr/>
          <p:nvPr/>
        </p:nvSpPr>
        <p:spPr>
          <a:xfrm>
            <a:off x="4435599" y="3760350"/>
            <a:ext cx="272793" cy="273084"/>
          </a:xfrm>
          <a:custGeom>
            <a:rect b="b" l="l" r="r" t="t"/>
            <a:pathLst>
              <a:path extrusionOk="0" h="20870" w="30565">
                <a:moveTo>
                  <a:pt x="0" y="11173"/>
                </a:moveTo>
                <a:lnTo>
                  <a:pt x="9696" y="20870"/>
                </a:lnTo>
                <a:lnTo>
                  <a:pt x="30565" y="0"/>
                </a:lnTo>
              </a:path>
            </a:pathLst>
          </a:custGeom>
          <a:noFill/>
          <a:ln cap="rnd" cmpd="sng" w="762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20" name="Google Shape;420;p25"/>
          <p:cNvSpPr/>
          <p:nvPr/>
        </p:nvSpPr>
        <p:spPr>
          <a:xfrm>
            <a:off x="6245349" y="4322325"/>
            <a:ext cx="272793" cy="273084"/>
          </a:xfrm>
          <a:custGeom>
            <a:rect b="b" l="l" r="r" t="t"/>
            <a:pathLst>
              <a:path extrusionOk="0" h="20870" w="30565">
                <a:moveTo>
                  <a:pt x="0" y="11173"/>
                </a:moveTo>
                <a:lnTo>
                  <a:pt x="9696" y="20870"/>
                </a:lnTo>
                <a:lnTo>
                  <a:pt x="30565" y="0"/>
                </a:lnTo>
              </a:path>
            </a:pathLst>
          </a:custGeom>
          <a:noFill/>
          <a:ln cap="rnd" cmpd="sng" w="762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21" name="Google Shape;421;p25"/>
          <p:cNvSpPr/>
          <p:nvPr/>
        </p:nvSpPr>
        <p:spPr>
          <a:xfrm>
            <a:off x="7150224" y="4322325"/>
            <a:ext cx="272793" cy="273084"/>
          </a:xfrm>
          <a:custGeom>
            <a:rect b="b" l="l" r="r" t="t"/>
            <a:pathLst>
              <a:path extrusionOk="0" h="20870" w="30565">
                <a:moveTo>
                  <a:pt x="0" y="11173"/>
                </a:moveTo>
                <a:lnTo>
                  <a:pt x="9696" y="20870"/>
                </a:lnTo>
                <a:lnTo>
                  <a:pt x="30565" y="0"/>
                </a:lnTo>
              </a:path>
            </a:pathLst>
          </a:custGeom>
          <a:noFill/>
          <a:ln cap="rnd" cmpd="sng" w="762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22" name="Google Shape;422;p25"/>
          <p:cNvSpPr/>
          <p:nvPr/>
        </p:nvSpPr>
        <p:spPr>
          <a:xfrm>
            <a:off x="8093199" y="3191875"/>
            <a:ext cx="272793" cy="273084"/>
          </a:xfrm>
          <a:custGeom>
            <a:rect b="b" l="l" r="r" t="t"/>
            <a:pathLst>
              <a:path extrusionOk="0" h="20870" w="30565">
                <a:moveTo>
                  <a:pt x="0" y="11173"/>
                </a:moveTo>
                <a:lnTo>
                  <a:pt x="9696" y="20870"/>
                </a:lnTo>
                <a:lnTo>
                  <a:pt x="30565" y="0"/>
                </a:lnTo>
              </a:path>
            </a:pathLst>
          </a:custGeom>
          <a:noFill/>
          <a:ln cap="rnd" cmpd="sng" w="762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26"/>
          <p:cNvSpPr txBox="1"/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Valuable, rare, inimitable &amp; organization (VRIO) - Evaluation dimensions infographics</a:t>
            </a:r>
            <a:endParaRPr sz="1900"/>
          </a:p>
        </p:txBody>
      </p:sp>
      <p:sp>
        <p:nvSpPr>
          <p:cNvPr id="428" name="Google Shape;428;p26"/>
          <p:cNvSpPr/>
          <p:nvPr/>
        </p:nvSpPr>
        <p:spPr>
          <a:xfrm>
            <a:off x="3126100" y="1418498"/>
            <a:ext cx="2891700" cy="2891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VRIO</a:t>
            </a:r>
            <a:endParaRPr b="1" sz="2400">
              <a:solidFill>
                <a:srgbClr val="FFFFFF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429" name="Google Shape;429;p26"/>
          <p:cNvGrpSpPr/>
          <p:nvPr/>
        </p:nvGrpSpPr>
        <p:grpSpPr>
          <a:xfrm>
            <a:off x="685602" y="1225372"/>
            <a:ext cx="3171436" cy="907500"/>
            <a:chOff x="685602" y="1225372"/>
            <a:chExt cx="3171436" cy="907500"/>
          </a:xfrm>
        </p:grpSpPr>
        <p:grpSp>
          <p:nvGrpSpPr>
            <p:cNvPr id="430" name="Google Shape;430;p26"/>
            <p:cNvGrpSpPr/>
            <p:nvPr/>
          </p:nvGrpSpPr>
          <p:grpSpPr>
            <a:xfrm>
              <a:off x="685602" y="1266822"/>
              <a:ext cx="1970724" cy="824600"/>
              <a:chOff x="456989" y="3907463"/>
              <a:chExt cx="1970724" cy="824600"/>
            </a:xfrm>
          </p:grpSpPr>
          <p:sp>
            <p:nvSpPr>
              <p:cNvPr id="431" name="Google Shape;431;p26"/>
              <p:cNvSpPr txBox="1"/>
              <p:nvPr/>
            </p:nvSpPr>
            <p:spPr>
              <a:xfrm>
                <a:off x="456989" y="3907463"/>
                <a:ext cx="1970700" cy="33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800">
                    <a:solidFill>
                      <a:schemeClr val="dk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Valuable</a:t>
                </a:r>
                <a:endParaRPr b="1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432" name="Google Shape;432;p26"/>
              <p:cNvSpPr txBox="1"/>
              <p:nvPr/>
            </p:nvSpPr>
            <p:spPr>
              <a:xfrm>
                <a:off x="457014" y="4249063"/>
                <a:ext cx="1970700" cy="48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Mercury is the closest planet to the Sun</a:t>
                </a:r>
                <a:endParaRPr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433" name="Google Shape;433;p26"/>
            <p:cNvSpPr/>
            <p:nvPr/>
          </p:nvSpPr>
          <p:spPr>
            <a:xfrm>
              <a:off x="2949538" y="1225372"/>
              <a:ext cx="907500" cy="90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4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V</a:t>
              </a:r>
              <a:endParaRPr b="1" sz="24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434" name="Google Shape;434;p26"/>
          <p:cNvGrpSpPr/>
          <p:nvPr/>
        </p:nvGrpSpPr>
        <p:grpSpPr>
          <a:xfrm>
            <a:off x="685641" y="3595982"/>
            <a:ext cx="3171384" cy="907500"/>
            <a:chOff x="685641" y="3595982"/>
            <a:chExt cx="3171384" cy="907500"/>
          </a:xfrm>
        </p:grpSpPr>
        <p:grpSp>
          <p:nvGrpSpPr>
            <p:cNvPr id="435" name="Google Shape;435;p26"/>
            <p:cNvGrpSpPr/>
            <p:nvPr/>
          </p:nvGrpSpPr>
          <p:grpSpPr>
            <a:xfrm>
              <a:off x="685641" y="3637432"/>
              <a:ext cx="1970712" cy="824600"/>
              <a:chOff x="4629853" y="3907463"/>
              <a:chExt cx="1970712" cy="824600"/>
            </a:xfrm>
          </p:grpSpPr>
          <p:sp>
            <p:nvSpPr>
              <p:cNvPr id="436" name="Google Shape;436;p26"/>
              <p:cNvSpPr txBox="1"/>
              <p:nvPr/>
            </p:nvSpPr>
            <p:spPr>
              <a:xfrm>
                <a:off x="4629865" y="3907463"/>
                <a:ext cx="1970700" cy="33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800">
                    <a:solidFill>
                      <a:schemeClr val="dk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Inimitable</a:t>
                </a:r>
                <a:endParaRPr b="1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437" name="Google Shape;437;p26"/>
              <p:cNvSpPr txBox="1"/>
              <p:nvPr/>
            </p:nvSpPr>
            <p:spPr>
              <a:xfrm>
                <a:off x="4629853" y="4249063"/>
                <a:ext cx="1970700" cy="48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Jupiter is the biggest planet of them all</a:t>
                </a:r>
                <a:endParaRPr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438" name="Google Shape;438;p26"/>
            <p:cNvSpPr/>
            <p:nvPr/>
          </p:nvSpPr>
          <p:spPr>
            <a:xfrm>
              <a:off x="2949525" y="3595982"/>
              <a:ext cx="907500" cy="90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4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I</a:t>
              </a:r>
              <a:endParaRPr b="1" sz="24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439" name="Google Shape;439;p26"/>
          <p:cNvGrpSpPr/>
          <p:nvPr/>
        </p:nvGrpSpPr>
        <p:grpSpPr>
          <a:xfrm>
            <a:off x="5287000" y="1225372"/>
            <a:ext cx="3171396" cy="907500"/>
            <a:chOff x="5287000" y="1225372"/>
            <a:chExt cx="3171396" cy="907500"/>
          </a:xfrm>
        </p:grpSpPr>
        <p:grpSp>
          <p:nvGrpSpPr>
            <p:cNvPr id="440" name="Google Shape;440;p26"/>
            <p:cNvGrpSpPr/>
            <p:nvPr/>
          </p:nvGrpSpPr>
          <p:grpSpPr>
            <a:xfrm>
              <a:off x="6487696" y="1266822"/>
              <a:ext cx="1970700" cy="824600"/>
              <a:chOff x="2543434" y="3907463"/>
              <a:chExt cx="1970700" cy="824600"/>
            </a:xfrm>
          </p:grpSpPr>
          <p:sp>
            <p:nvSpPr>
              <p:cNvPr id="441" name="Google Shape;441;p26"/>
              <p:cNvSpPr txBox="1"/>
              <p:nvPr/>
            </p:nvSpPr>
            <p:spPr>
              <a:xfrm>
                <a:off x="2543434" y="3907463"/>
                <a:ext cx="1970700" cy="33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800">
                    <a:solidFill>
                      <a:schemeClr val="dk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Rare</a:t>
                </a:r>
                <a:endParaRPr b="1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442" name="Google Shape;442;p26"/>
              <p:cNvSpPr txBox="1"/>
              <p:nvPr/>
            </p:nvSpPr>
            <p:spPr>
              <a:xfrm>
                <a:off x="2543434" y="4249063"/>
                <a:ext cx="1970700" cy="48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Despite being red, Mars is a cold place</a:t>
                </a:r>
                <a:endParaRPr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443" name="Google Shape;443;p26"/>
            <p:cNvSpPr/>
            <p:nvPr/>
          </p:nvSpPr>
          <p:spPr>
            <a:xfrm>
              <a:off x="5287000" y="1225372"/>
              <a:ext cx="907500" cy="9075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4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R</a:t>
              </a:r>
              <a:endParaRPr b="1" sz="24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444" name="Google Shape;444;p26"/>
          <p:cNvGrpSpPr/>
          <p:nvPr/>
        </p:nvGrpSpPr>
        <p:grpSpPr>
          <a:xfrm>
            <a:off x="5286988" y="3595982"/>
            <a:ext cx="3171410" cy="907500"/>
            <a:chOff x="5286988" y="3595982"/>
            <a:chExt cx="3171410" cy="907500"/>
          </a:xfrm>
        </p:grpSpPr>
        <p:grpSp>
          <p:nvGrpSpPr>
            <p:cNvPr id="445" name="Google Shape;445;p26"/>
            <p:cNvGrpSpPr/>
            <p:nvPr/>
          </p:nvGrpSpPr>
          <p:grpSpPr>
            <a:xfrm>
              <a:off x="6487673" y="3637432"/>
              <a:ext cx="1970724" cy="824600"/>
              <a:chOff x="6716273" y="3907463"/>
              <a:chExt cx="1970724" cy="824600"/>
            </a:xfrm>
          </p:grpSpPr>
          <p:sp>
            <p:nvSpPr>
              <p:cNvPr id="446" name="Google Shape;446;p26"/>
              <p:cNvSpPr txBox="1"/>
              <p:nvPr/>
            </p:nvSpPr>
            <p:spPr>
              <a:xfrm>
                <a:off x="6716297" y="3907463"/>
                <a:ext cx="1970700" cy="33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800">
                    <a:solidFill>
                      <a:schemeClr val="dk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Organization</a:t>
                </a:r>
                <a:endParaRPr b="1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447" name="Google Shape;447;p26"/>
              <p:cNvSpPr txBox="1"/>
              <p:nvPr/>
            </p:nvSpPr>
            <p:spPr>
              <a:xfrm>
                <a:off x="6716273" y="4249063"/>
                <a:ext cx="1970700" cy="48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Neptune is very far away from Earth</a:t>
                </a:r>
                <a:endParaRPr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448" name="Google Shape;448;p26"/>
            <p:cNvSpPr/>
            <p:nvPr/>
          </p:nvSpPr>
          <p:spPr>
            <a:xfrm>
              <a:off x="5286988" y="3595982"/>
              <a:ext cx="907500" cy="9075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4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O</a:t>
              </a:r>
              <a:endParaRPr b="1" sz="24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27"/>
          <p:cNvSpPr txBox="1"/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Valuable, rare, inimitable &amp; organization (VRIO) - Evaluation dimensions infographics</a:t>
            </a:r>
            <a:endParaRPr sz="1900"/>
          </a:p>
        </p:txBody>
      </p:sp>
      <p:grpSp>
        <p:nvGrpSpPr>
          <p:cNvPr id="454" name="Google Shape;454;p27"/>
          <p:cNvGrpSpPr/>
          <p:nvPr/>
        </p:nvGrpSpPr>
        <p:grpSpPr>
          <a:xfrm>
            <a:off x="2125129" y="1058575"/>
            <a:ext cx="4893750" cy="834300"/>
            <a:chOff x="2125129" y="1058575"/>
            <a:chExt cx="4893750" cy="834300"/>
          </a:xfrm>
        </p:grpSpPr>
        <p:sp>
          <p:nvSpPr>
            <p:cNvPr id="455" name="Google Shape;455;p27"/>
            <p:cNvSpPr/>
            <p:nvPr/>
          </p:nvSpPr>
          <p:spPr>
            <a:xfrm>
              <a:off x="3987979" y="1058575"/>
              <a:ext cx="3030900" cy="834300"/>
            </a:xfrm>
            <a:prstGeom prst="chevron">
              <a:avLst>
                <a:gd fmla="val 48979" name="adj"/>
              </a:avLst>
            </a:prstGeom>
            <a:solidFill>
              <a:srgbClr val="5AA2AE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27"/>
            <p:cNvSpPr/>
            <p:nvPr/>
          </p:nvSpPr>
          <p:spPr>
            <a:xfrm>
              <a:off x="2125129" y="1058575"/>
              <a:ext cx="2072700" cy="834300"/>
            </a:xfrm>
            <a:prstGeom prst="homePlat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7" name="Google Shape;457;p27"/>
          <p:cNvGrpSpPr/>
          <p:nvPr/>
        </p:nvGrpSpPr>
        <p:grpSpPr>
          <a:xfrm>
            <a:off x="1138413" y="1058575"/>
            <a:ext cx="5350364" cy="834300"/>
            <a:chOff x="1138413" y="1058575"/>
            <a:chExt cx="5350364" cy="834300"/>
          </a:xfrm>
        </p:grpSpPr>
        <p:grpSp>
          <p:nvGrpSpPr>
            <p:cNvPr id="458" name="Google Shape;458;p27"/>
            <p:cNvGrpSpPr/>
            <p:nvPr/>
          </p:nvGrpSpPr>
          <p:grpSpPr>
            <a:xfrm>
              <a:off x="2125127" y="1234222"/>
              <a:ext cx="4363649" cy="483000"/>
              <a:chOff x="2125127" y="1234222"/>
              <a:chExt cx="4363649" cy="483000"/>
            </a:xfrm>
          </p:grpSpPr>
          <p:sp>
            <p:nvSpPr>
              <p:cNvPr id="459" name="Google Shape;459;p27"/>
              <p:cNvSpPr txBox="1"/>
              <p:nvPr/>
            </p:nvSpPr>
            <p:spPr>
              <a:xfrm>
                <a:off x="2125127" y="1309822"/>
                <a:ext cx="1970700" cy="33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800">
                    <a:solidFill>
                      <a:schemeClr val="lt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Valuable</a:t>
                </a:r>
                <a:endParaRPr b="1" sz="18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460" name="Google Shape;460;p27"/>
              <p:cNvSpPr txBox="1"/>
              <p:nvPr/>
            </p:nvSpPr>
            <p:spPr>
              <a:xfrm>
                <a:off x="4518076" y="1234222"/>
                <a:ext cx="1970700" cy="48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Mercury is the closest planet to the Sun</a:t>
                </a:r>
                <a:endParaRPr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461" name="Google Shape;461;p27"/>
            <p:cNvSpPr/>
            <p:nvPr/>
          </p:nvSpPr>
          <p:spPr>
            <a:xfrm>
              <a:off x="1138413" y="1058575"/>
              <a:ext cx="834300" cy="834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4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V</a:t>
              </a:r>
              <a:endParaRPr b="1" sz="24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sp>
        <p:nvSpPr>
          <p:cNvPr id="462" name="Google Shape;462;p27"/>
          <p:cNvSpPr/>
          <p:nvPr/>
        </p:nvSpPr>
        <p:spPr>
          <a:xfrm>
            <a:off x="7171263" y="1058575"/>
            <a:ext cx="834300" cy="834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463" name="Google Shape;463;p27"/>
          <p:cNvGrpSpPr/>
          <p:nvPr/>
        </p:nvGrpSpPr>
        <p:grpSpPr>
          <a:xfrm>
            <a:off x="7425138" y="1292788"/>
            <a:ext cx="326573" cy="365860"/>
            <a:chOff x="850813" y="2867647"/>
            <a:chExt cx="326573" cy="365860"/>
          </a:xfrm>
        </p:grpSpPr>
        <p:sp>
          <p:nvSpPr>
            <p:cNvPr id="464" name="Google Shape;464;p27"/>
            <p:cNvSpPr/>
            <p:nvPr/>
          </p:nvSpPr>
          <p:spPr>
            <a:xfrm>
              <a:off x="977051" y="2867647"/>
              <a:ext cx="152293" cy="249434"/>
            </a:xfrm>
            <a:custGeom>
              <a:rect b="b" l="l" r="r" t="t"/>
              <a:pathLst>
                <a:path extrusionOk="0" h="7295" w="4454">
                  <a:moveTo>
                    <a:pt x="379" y="1"/>
                  </a:moveTo>
                  <a:cubicBezTo>
                    <a:pt x="307" y="1"/>
                    <a:pt x="249" y="40"/>
                    <a:pt x="191" y="79"/>
                  </a:cubicBezTo>
                  <a:cubicBezTo>
                    <a:pt x="119" y="150"/>
                    <a:pt x="95" y="245"/>
                    <a:pt x="95" y="317"/>
                  </a:cubicBezTo>
                  <a:cubicBezTo>
                    <a:pt x="95" y="793"/>
                    <a:pt x="286" y="1246"/>
                    <a:pt x="596" y="1603"/>
                  </a:cubicBezTo>
                  <a:cubicBezTo>
                    <a:pt x="905" y="1889"/>
                    <a:pt x="1334" y="2055"/>
                    <a:pt x="1786" y="2079"/>
                  </a:cubicBezTo>
                  <a:lnTo>
                    <a:pt x="1786" y="3079"/>
                  </a:lnTo>
                  <a:lnTo>
                    <a:pt x="1715" y="3008"/>
                  </a:lnTo>
                  <a:cubicBezTo>
                    <a:pt x="1358" y="2698"/>
                    <a:pt x="905" y="2508"/>
                    <a:pt x="429" y="2508"/>
                  </a:cubicBezTo>
                  <a:cubicBezTo>
                    <a:pt x="357" y="2508"/>
                    <a:pt x="262" y="2532"/>
                    <a:pt x="191" y="2603"/>
                  </a:cubicBezTo>
                  <a:cubicBezTo>
                    <a:pt x="143" y="2651"/>
                    <a:pt x="95" y="2746"/>
                    <a:pt x="95" y="2841"/>
                  </a:cubicBezTo>
                  <a:cubicBezTo>
                    <a:pt x="119" y="3317"/>
                    <a:pt x="286" y="3746"/>
                    <a:pt x="596" y="4103"/>
                  </a:cubicBezTo>
                  <a:cubicBezTo>
                    <a:pt x="929" y="4389"/>
                    <a:pt x="1334" y="4580"/>
                    <a:pt x="1786" y="4580"/>
                  </a:cubicBezTo>
                  <a:lnTo>
                    <a:pt x="1786" y="5389"/>
                  </a:lnTo>
                  <a:cubicBezTo>
                    <a:pt x="1119" y="5461"/>
                    <a:pt x="500" y="5699"/>
                    <a:pt x="0" y="6128"/>
                  </a:cubicBezTo>
                  <a:lnTo>
                    <a:pt x="1500" y="6128"/>
                  </a:lnTo>
                  <a:cubicBezTo>
                    <a:pt x="2167" y="6128"/>
                    <a:pt x="2763" y="6628"/>
                    <a:pt x="2882" y="7294"/>
                  </a:cubicBezTo>
                  <a:lnTo>
                    <a:pt x="4215" y="6532"/>
                  </a:lnTo>
                  <a:cubicBezTo>
                    <a:pt x="4287" y="6485"/>
                    <a:pt x="4382" y="6437"/>
                    <a:pt x="4453" y="6413"/>
                  </a:cubicBezTo>
                  <a:cubicBezTo>
                    <a:pt x="3906" y="5842"/>
                    <a:pt x="3167" y="5461"/>
                    <a:pt x="2382" y="5389"/>
                  </a:cubicBezTo>
                  <a:lnTo>
                    <a:pt x="2382" y="4580"/>
                  </a:lnTo>
                  <a:cubicBezTo>
                    <a:pt x="2810" y="4580"/>
                    <a:pt x="3239" y="4389"/>
                    <a:pt x="3572" y="4103"/>
                  </a:cubicBezTo>
                  <a:cubicBezTo>
                    <a:pt x="3882" y="3746"/>
                    <a:pt x="4049" y="3317"/>
                    <a:pt x="4049" y="2841"/>
                  </a:cubicBezTo>
                  <a:cubicBezTo>
                    <a:pt x="4072" y="2746"/>
                    <a:pt x="4025" y="2651"/>
                    <a:pt x="3977" y="2603"/>
                  </a:cubicBezTo>
                  <a:cubicBezTo>
                    <a:pt x="3906" y="2532"/>
                    <a:pt x="3810" y="2508"/>
                    <a:pt x="3739" y="2508"/>
                  </a:cubicBezTo>
                  <a:cubicBezTo>
                    <a:pt x="3263" y="2508"/>
                    <a:pt x="2810" y="2698"/>
                    <a:pt x="2453" y="3008"/>
                  </a:cubicBezTo>
                  <a:lnTo>
                    <a:pt x="2382" y="3079"/>
                  </a:lnTo>
                  <a:lnTo>
                    <a:pt x="2382" y="2079"/>
                  </a:lnTo>
                  <a:cubicBezTo>
                    <a:pt x="2834" y="2055"/>
                    <a:pt x="3239" y="1889"/>
                    <a:pt x="3572" y="1603"/>
                  </a:cubicBezTo>
                  <a:cubicBezTo>
                    <a:pt x="3882" y="1246"/>
                    <a:pt x="4049" y="793"/>
                    <a:pt x="4072" y="341"/>
                  </a:cubicBezTo>
                  <a:cubicBezTo>
                    <a:pt x="4072" y="245"/>
                    <a:pt x="4049" y="150"/>
                    <a:pt x="3977" y="103"/>
                  </a:cubicBezTo>
                  <a:cubicBezTo>
                    <a:pt x="3918" y="44"/>
                    <a:pt x="3860" y="1"/>
                    <a:pt x="3788" y="1"/>
                  </a:cubicBezTo>
                  <a:cubicBezTo>
                    <a:pt x="3772" y="1"/>
                    <a:pt x="3756" y="3"/>
                    <a:pt x="3739" y="7"/>
                  </a:cubicBezTo>
                  <a:cubicBezTo>
                    <a:pt x="3263" y="7"/>
                    <a:pt x="2810" y="174"/>
                    <a:pt x="2477" y="484"/>
                  </a:cubicBezTo>
                  <a:cubicBezTo>
                    <a:pt x="2286" y="674"/>
                    <a:pt x="2143" y="912"/>
                    <a:pt x="2072" y="1150"/>
                  </a:cubicBezTo>
                  <a:cubicBezTo>
                    <a:pt x="2001" y="912"/>
                    <a:pt x="1881" y="674"/>
                    <a:pt x="1691" y="484"/>
                  </a:cubicBezTo>
                  <a:cubicBezTo>
                    <a:pt x="1358" y="174"/>
                    <a:pt x="905" y="7"/>
                    <a:pt x="429" y="7"/>
                  </a:cubicBezTo>
                  <a:cubicBezTo>
                    <a:pt x="411" y="3"/>
                    <a:pt x="395" y="1"/>
                    <a:pt x="3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27"/>
            <p:cNvSpPr/>
            <p:nvPr/>
          </p:nvSpPr>
          <p:spPr>
            <a:xfrm>
              <a:off x="850813" y="3099062"/>
              <a:ext cx="326573" cy="134445"/>
            </a:xfrm>
            <a:custGeom>
              <a:rect b="b" l="l" r="r" t="t"/>
              <a:pathLst>
                <a:path extrusionOk="0" h="3932" w="9551">
                  <a:moveTo>
                    <a:pt x="5261" y="0"/>
                  </a:moveTo>
                  <a:cubicBezTo>
                    <a:pt x="5238" y="0"/>
                    <a:pt x="5216" y="1"/>
                    <a:pt x="5192" y="3"/>
                  </a:cubicBezTo>
                  <a:lnTo>
                    <a:pt x="3097" y="3"/>
                  </a:lnTo>
                  <a:cubicBezTo>
                    <a:pt x="2573" y="3"/>
                    <a:pt x="2073" y="217"/>
                    <a:pt x="1692" y="598"/>
                  </a:cubicBezTo>
                  <a:lnTo>
                    <a:pt x="96" y="2170"/>
                  </a:lnTo>
                  <a:cubicBezTo>
                    <a:pt x="25" y="2217"/>
                    <a:pt x="1" y="2336"/>
                    <a:pt x="1" y="2432"/>
                  </a:cubicBezTo>
                  <a:cubicBezTo>
                    <a:pt x="25" y="2527"/>
                    <a:pt x="72" y="2622"/>
                    <a:pt x="168" y="2646"/>
                  </a:cubicBezTo>
                  <a:lnTo>
                    <a:pt x="2478" y="3884"/>
                  </a:lnTo>
                  <a:cubicBezTo>
                    <a:pt x="2525" y="3908"/>
                    <a:pt x="2573" y="3932"/>
                    <a:pt x="2644" y="3932"/>
                  </a:cubicBezTo>
                  <a:cubicBezTo>
                    <a:pt x="2716" y="3932"/>
                    <a:pt x="2787" y="3908"/>
                    <a:pt x="2859" y="3837"/>
                  </a:cubicBezTo>
                  <a:lnTo>
                    <a:pt x="3430" y="3265"/>
                  </a:lnTo>
                  <a:cubicBezTo>
                    <a:pt x="3525" y="3170"/>
                    <a:pt x="3668" y="3122"/>
                    <a:pt x="3787" y="3122"/>
                  </a:cubicBezTo>
                  <a:lnTo>
                    <a:pt x="6121" y="3122"/>
                  </a:lnTo>
                  <a:cubicBezTo>
                    <a:pt x="6407" y="3122"/>
                    <a:pt x="6669" y="3051"/>
                    <a:pt x="6907" y="2908"/>
                  </a:cubicBezTo>
                  <a:lnTo>
                    <a:pt x="9027" y="1693"/>
                  </a:lnTo>
                  <a:cubicBezTo>
                    <a:pt x="9431" y="1431"/>
                    <a:pt x="9551" y="884"/>
                    <a:pt x="9241" y="503"/>
                  </a:cubicBezTo>
                  <a:cubicBezTo>
                    <a:pt x="9090" y="307"/>
                    <a:pt x="8853" y="197"/>
                    <a:pt x="8615" y="197"/>
                  </a:cubicBezTo>
                  <a:cubicBezTo>
                    <a:pt x="8478" y="197"/>
                    <a:pt x="8339" y="233"/>
                    <a:pt x="8217" y="312"/>
                  </a:cubicBezTo>
                  <a:lnTo>
                    <a:pt x="6502" y="1289"/>
                  </a:lnTo>
                  <a:cubicBezTo>
                    <a:pt x="6288" y="1836"/>
                    <a:pt x="5764" y="2193"/>
                    <a:pt x="5192" y="2193"/>
                  </a:cubicBezTo>
                  <a:lnTo>
                    <a:pt x="3978" y="2193"/>
                  </a:lnTo>
                  <a:cubicBezTo>
                    <a:pt x="3963" y="2195"/>
                    <a:pt x="3949" y="2196"/>
                    <a:pt x="3935" y="2196"/>
                  </a:cubicBezTo>
                  <a:cubicBezTo>
                    <a:pt x="3516" y="2196"/>
                    <a:pt x="3516" y="1548"/>
                    <a:pt x="3935" y="1548"/>
                  </a:cubicBezTo>
                  <a:cubicBezTo>
                    <a:pt x="3949" y="1548"/>
                    <a:pt x="3963" y="1549"/>
                    <a:pt x="3978" y="1550"/>
                  </a:cubicBezTo>
                  <a:lnTo>
                    <a:pt x="5192" y="1550"/>
                  </a:lnTo>
                  <a:cubicBezTo>
                    <a:pt x="5216" y="1552"/>
                    <a:pt x="5238" y="1553"/>
                    <a:pt x="5261" y="1553"/>
                  </a:cubicBezTo>
                  <a:cubicBezTo>
                    <a:pt x="6289" y="1553"/>
                    <a:pt x="6289" y="0"/>
                    <a:pt x="52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66" name="Google Shape;466;p27"/>
          <p:cNvGrpSpPr/>
          <p:nvPr/>
        </p:nvGrpSpPr>
        <p:grpSpPr>
          <a:xfrm>
            <a:off x="2125129" y="2004975"/>
            <a:ext cx="4893750" cy="834300"/>
            <a:chOff x="2125129" y="2004975"/>
            <a:chExt cx="4893750" cy="834300"/>
          </a:xfrm>
        </p:grpSpPr>
        <p:sp>
          <p:nvSpPr>
            <p:cNvPr id="467" name="Google Shape;467;p27"/>
            <p:cNvSpPr/>
            <p:nvPr/>
          </p:nvSpPr>
          <p:spPr>
            <a:xfrm>
              <a:off x="3987979" y="2004975"/>
              <a:ext cx="3030900" cy="834300"/>
            </a:xfrm>
            <a:prstGeom prst="chevron">
              <a:avLst>
                <a:gd fmla="val 48979" name="adj"/>
              </a:avLst>
            </a:prstGeom>
            <a:solidFill>
              <a:srgbClr val="69A8B3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27"/>
            <p:cNvSpPr/>
            <p:nvPr/>
          </p:nvSpPr>
          <p:spPr>
            <a:xfrm>
              <a:off x="2125129" y="2004975"/>
              <a:ext cx="2072700" cy="834300"/>
            </a:xfrm>
            <a:prstGeom prst="homePlate">
              <a:avLst>
                <a:gd fmla="val 5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69" name="Google Shape;469;p27"/>
          <p:cNvGrpSpPr/>
          <p:nvPr/>
        </p:nvGrpSpPr>
        <p:grpSpPr>
          <a:xfrm>
            <a:off x="1138413" y="2004975"/>
            <a:ext cx="5350364" cy="834300"/>
            <a:chOff x="1138413" y="2004975"/>
            <a:chExt cx="5350364" cy="834300"/>
          </a:xfrm>
        </p:grpSpPr>
        <p:grpSp>
          <p:nvGrpSpPr>
            <p:cNvPr id="470" name="Google Shape;470;p27"/>
            <p:cNvGrpSpPr/>
            <p:nvPr/>
          </p:nvGrpSpPr>
          <p:grpSpPr>
            <a:xfrm>
              <a:off x="2125127" y="2180622"/>
              <a:ext cx="4363649" cy="483000"/>
              <a:chOff x="2125127" y="2180622"/>
              <a:chExt cx="4363649" cy="483000"/>
            </a:xfrm>
          </p:grpSpPr>
          <p:sp>
            <p:nvSpPr>
              <p:cNvPr id="471" name="Google Shape;471;p27"/>
              <p:cNvSpPr txBox="1"/>
              <p:nvPr/>
            </p:nvSpPr>
            <p:spPr>
              <a:xfrm>
                <a:off x="2125127" y="2256222"/>
                <a:ext cx="1970700" cy="33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800">
                    <a:solidFill>
                      <a:schemeClr val="lt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Rare</a:t>
                </a:r>
                <a:endParaRPr b="1" sz="18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472" name="Google Shape;472;p27"/>
              <p:cNvSpPr txBox="1"/>
              <p:nvPr/>
            </p:nvSpPr>
            <p:spPr>
              <a:xfrm>
                <a:off x="4518076" y="2180622"/>
                <a:ext cx="1970700" cy="48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Jupiter is the biggest planet of them all</a:t>
                </a:r>
                <a:endParaRPr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473" name="Google Shape;473;p27"/>
            <p:cNvSpPr/>
            <p:nvPr/>
          </p:nvSpPr>
          <p:spPr>
            <a:xfrm>
              <a:off x="1138413" y="2004975"/>
              <a:ext cx="834300" cy="834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4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R</a:t>
              </a:r>
              <a:endParaRPr b="1" sz="24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sp>
        <p:nvSpPr>
          <p:cNvPr id="474" name="Google Shape;474;p27"/>
          <p:cNvSpPr/>
          <p:nvPr/>
        </p:nvSpPr>
        <p:spPr>
          <a:xfrm>
            <a:off x="7171263" y="2004975"/>
            <a:ext cx="834300" cy="834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475" name="Google Shape;475;p27"/>
          <p:cNvGrpSpPr/>
          <p:nvPr/>
        </p:nvGrpSpPr>
        <p:grpSpPr>
          <a:xfrm>
            <a:off x="2125129" y="2951375"/>
            <a:ext cx="4893750" cy="834300"/>
            <a:chOff x="2125129" y="2951375"/>
            <a:chExt cx="4893750" cy="834300"/>
          </a:xfrm>
        </p:grpSpPr>
        <p:sp>
          <p:nvSpPr>
            <p:cNvPr id="476" name="Google Shape;476;p27"/>
            <p:cNvSpPr/>
            <p:nvPr/>
          </p:nvSpPr>
          <p:spPr>
            <a:xfrm>
              <a:off x="3987979" y="2951375"/>
              <a:ext cx="3030900" cy="834300"/>
            </a:xfrm>
            <a:prstGeom prst="chevron">
              <a:avLst>
                <a:gd fmla="val 48979" name="adj"/>
              </a:avLst>
            </a:prstGeom>
            <a:solidFill>
              <a:srgbClr val="79AFB8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" name="Google Shape;477;p27"/>
            <p:cNvSpPr/>
            <p:nvPr/>
          </p:nvSpPr>
          <p:spPr>
            <a:xfrm>
              <a:off x="2125129" y="2951375"/>
              <a:ext cx="2072700" cy="834300"/>
            </a:xfrm>
            <a:prstGeom prst="homePlate">
              <a:avLst>
                <a:gd fmla="val 5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8" name="Google Shape;478;p27"/>
          <p:cNvGrpSpPr/>
          <p:nvPr/>
        </p:nvGrpSpPr>
        <p:grpSpPr>
          <a:xfrm>
            <a:off x="1138413" y="2951375"/>
            <a:ext cx="5350364" cy="834300"/>
            <a:chOff x="1138413" y="2951375"/>
            <a:chExt cx="5350364" cy="834300"/>
          </a:xfrm>
        </p:grpSpPr>
        <p:grpSp>
          <p:nvGrpSpPr>
            <p:cNvPr id="479" name="Google Shape;479;p27"/>
            <p:cNvGrpSpPr/>
            <p:nvPr/>
          </p:nvGrpSpPr>
          <p:grpSpPr>
            <a:xfrm>
              <a:off x="2125127" y="3127022"/>
              <a:ext cx="4363649" cy="483000"/>
              <a:chOff x="2125127" y="3127022"/>
              <a:chExt cx="4363649" cy="483000"/>
            </a:xfrm>
          </p:grpSpPr>
          <p:sp>
            <p:nvSpPr>
              <p:cNvPr id="480" name="Google Shape;480;p27"/>
              <p:cNvSpPr txBox="1"/>
              <p:nvPr/>
            </p:nvSpPr>
            <p:spPr>
              <a:xfrm>
                <a:off x="2125127" y="3202622"/>
                <a:ext cx="1970700" cy="33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800">
                    <a:solidFill>
                      <a:schemeClr val="lt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Inimitable</a:t>
                </a:r>
                <a:endParaRPr b="1" sz="18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481" name="Google Shape;481;p27"/>
              <p:cNvSpPr txBox="1"/>
              <p:nvPr/>
            </p:nvSpPr>
            <p:spPr>
              <a:xfrm>
                <a:off x="4518076" y="3127022"/>
                <a:ext cx="1970700" cy="48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Despite being red, Mars is a cold place</a:t>
                </a:r>
                <a:endParaRPr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482" name="Google Shape;482;p27"/>
            <p:cNvSpPr/>
            <p:nvPr/>
          </p:nvSpPr>
          <p:spPr>
            <a:xfrm>
              <a:off x="1138413" y="2951375"/>
              <a:ext cx="834300" cy="834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4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I</a:t>
              </a:r>
              <a:endParaRPr b="1" sz="24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sp>
        <p:nvSpPr>
          <p:cNvPr id="483" name="Google Shape;483;p27"/>
          <p:cNvSpPr/>
          <p:nvPr/>
        </p:nvSpPr>
        <p:spPr>
          <a:xfrm>
            <a:off x="7171263" y="2951375"/>
            <a:ext cx="834300" cy="8343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484" name="Google Shape;484;p27"/>
          <p:cNvGrpSpPr/>
          <p:nvPr/>
        </p:nvGrpSpPr>
        <p:grpSpPr>
          <a:xfrm>
            <a:off x="2125129" y="3897775"/>
            <a:ext cx="4893750" cy="834300"/>
            <a:chOff x="2125129" y="3897775"/>
            <a:chExt cx="4893750" cy="834300"/>
          </a:xfrm>
        </p:grpSpPr>
        <p:sp>
          <p:nvSpPr>
            <p:cNvPr id="485" name="Google Shape;485;p27"/>
            <p:cNvSpPr/>
            <p:nvPr/>
          </p:nvSpPr>
          <p:spPr>
            <a:xfrm>
              <a:off x="3987979" y="3897775"/>
              <a:ext cx="3030900" cy="834300"/>
            </a:xfrm>
            <a:prstGeom prst="chevron">
              <a:avLst>
                <a:gd fmla="val 48979" name="adj"/>
              </a:avLst>
            </a:prstGeom>
            <a:solidFill>
              <a:srgbClr val="88B5BD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27"/>
            <p:cNvSpPr/>
            <p:nvPr/>
          </p:nvSpPr>
          <p:spPr>
            <a:xfrm>
              <a:off x="2125129" y="3897775"/>
              <a:ext cx="2072700" cy="834300"/>
            </a:xfrm>
            <a:prstGeom prst="homePlate">
              <a:avLst>
                <a:gd fmla="val 5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7" name="Google Shape;487;p27"/>
          <p:cNvGrpSpPr/>
          <p:nvPr/>
        </p:nvGrpSpPr>
        <p:grpSpPr>
          <a:xfrm>
            <a:off x="1138413" y="3897775"/>
            <a:ext cx="5350364" cy="834300"/>
            <a:chOff x="1138413" y="3897775"/>
            <a:chExt cx="5350364" cy="834300"/>
          </a:xfrm>
        </p:grpSpPr>
        <p:grpSp>
          <p:nvGrpSpPr>
            <p:cNvPr id="488" name="Google Shape;488;p27"/>
            <p:cNvGrpSpPr/>
            <p:nvPr/>
          </p:nvGrpSpPr>
          <p:grpSpPr>
            <a:xfrm>
              <a:off x="2125127" y="4073422"/>
              <a:ext cx="4363649" cy="483000"/>
              <a:chOff x="2125127" y="4073422"/>
              <a:chExt cx="4363649" cy="483000"/>
            </a:xfrm>
          </p:grpSpPr>
          <p:sp>
            <p:nvSpPr>
              <p:cNvPr id="489" name="Google Shape;489;p27"/>
              <p:cNvSpPr txBox="1"/>
              <p:nvPr/>
            </p:nvSpPr>
            <p:spPr>
              <a:xfrm>
                <a:off x="2125127" y="4149022"/>
                <a:ext cx="1970700" cy="33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800">
                    <a:solidFill>
                      <a:schemeClr val="lt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Organization</a:t>
                </a:r>
                <a:endParaRPr b="1" sz="18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490" name="Google Shape;490;p27"/>
              <p:cNvSpPr txBox="1"/>
              <p:nvPr/>
            </p:nvSpPr>
            <p:spPr>
              <a:xfrm>
                <a:off x="4518076" y="4073422"/>
                <a:ext cx="1970700" cy="48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Neptune is very far away from Earth</a:t>
                </a:r>
                <a:endParaRPr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491" name="Google Shape;491;p27"/>
            <p:cNvSpPr/>
            <p:nvPr/>
          </p:nvSpPr>
          <p:spPr>
            <a:xfrm>
              <a:off x="1138413" y="3897775"/>
              <a:ext cx="834300" cy="834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4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O</a:t>
              </a:r>
              <a:endParaRPr b="1" sz="24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sp>
        <p:nvSpPr>
          <p:cNvPr id="492" name="Google Shape;492;p27"/>
          <p:cNvSpPr/>
          <p:nvPr/>
        </p:nvSpPr>
        <p:spPr>
          <a:xfrm>
            <a:off x="7171263" y="3897775"/>
            <a:ext cx="834300" cy="8343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493" name="Google Shape;493;p27"/>
          <p:cNvGrpSpPr/>
          <p:nvPr/>
        </p:nvGrpSpPr>
        <p:grpSpPr>
          <a:xfrm>
            <a:off x="7403167" y="2238888"/>
            <a:ext cx="370510" cy="366475"/>
            <a:chOff x="7951330" y="2287298"/>
            <a:chExt cx="370510" cy="366475"/>
          </a:xfrm>
        </p:grpSpPr>
        <p:sp>
          <p:nvSpPr>
            <p:cNvPr id="494" name="Google Shape;494;p27"/>
            <p:cNvSpPr/>
            <p:nvPr/>
          </p:nvSpPr>
          <p:spPr>
            <a:xfrm>
              <a:off x="8120685" y="2358965"/>
              <a:ext cx="32620" cy="52964"/>
            </a:xfrm>
            <a:custGeom>
              <a:rect b="b" l="l" r="r" t="t"/>
              <a:pathLst>
                <a:path extrusionOk="0" h="1549" w="954">
                  <a:moveTo>
                    <a:pt x="1" y="0"/>
                  </a:moveTo>
                  <a:lnTo>
                    <a:pt x="477" y="1548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27"/>
            <p:cNvSpPr/>
            <p:nvPr/>
          </p:nvSpPr>
          <p:spPr>
            <a:xfrm>
              <a:off x="8039273" y="2358965"/>
              <a:ext cx="87977" cy="94474"/>
            </a:xfrm>
            <a:custGeom>
              <a:rect b="b" l="l" r="r" t="t"/>
              <a:pathLst>
                <a:path extrusionOk="0" h="2763" w="2573">
                  <a:moveTo>
                    <a:pt x="0" y="0"/>
                  </a:moveTo>
                  <a:lnTo>
                    <a:pt x="2572" y="2763"/>
                  </a:lnTo>
                  <a:lnTo>
                    <a:pt x="17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27"/>
            <p:cNvSpPr/>
            <p:nvPr/>
          </p:nvSpPr>
          <p:spPr>
            <a:xfrm>
              <a:off x="8146740" y="2358965"/>
              <a:ext cx="87977" cy="94474"/>
            </a:xfrm>
            <a:custGeom>
              <a:rect b="b" l="l" r="r" t="t"/>
              <a:pathLst>
                <a:path extrusionOk="0" h="2763" w="2573">
                  <a:moveTo>
                    <a:pt x="858" y="0"/>
                  </a:moveTo>
                  <a:lnTo>
                    <a:pt x="1" y="2763"/>
                  </a:lnTo>
                  <a:lnTo>
                    <a:pt x="1" y="2763"/>
                  </a:lnTo>
                  <a:lnTo>
                    <a:pt x="25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27"/>
            <p:cNvSpPr/>
            <p:nvPr/>
          </p:nvSpPr>
          <p:spPr>
            <a:xfrm>
              <a:off x="8136961" y="2287298"/>
              <a:ext cx="58674" cy="40757"/>
            </a:xfrm>
            <a:custGeom>
              <a:rect b="b" l="l" r="r" t="t"/>
              <a:pathLst>
                <a:path extrusionOk="0" h="1192" w="1716">
                  <a:moveTo>
                    <a:pt x="1" y="1"/>
                  </a:moveTo>
                  <a:cubicBezTo>
                    <a:pt x="120" y="1"/>
                    <a:pt x="215" y="72"/>
                    <a:pt x="263" y="167"/>
                  </a:cubicBezTo>
                  <a:lnTo>
                    <a:pt x="263" y="144"/>
                  </a:lnTo>
                  <a:lnTo>
                    <a:pt x="930" y="1191"/>
                  </a:lnTo>
                  <a:lnTo>
                    <a:pt x="171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27"/>
            <p:cNvSpPr/>
            <p:nvPr/>
          </p:nvSpPr>
          <p:spPr>
            <a:xfrm>
              <a:off x="8188284" y="2298718"/>
              <a:ext cx="48075" cy="39116"/>
            </a:xfrm>
            <a:custGeom>
              <a:rect b="b" l="l" r="r" t="t"/>
              <a:pathLst>
                <a:path extrusionOk="0" h="1144" w="1406">
                  <a:moveTo>
                    <a:pt x="762" y="0"/>
                  </a:moveTo>
                  <a:lnTo>
                    <a:pt x="0" y="1143"/>
                  </a:lnTo>
                  <a:lnTo>
                    <a:pt x="1405" y="1143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27"/>
            <p:cNvSpPr/>
            <p:nvPr/>
          </p:nvSpPr>
          <p:spPr>
            <a:xfrm>
              <a:off x="8078355" y="2287298"/>
              <a:ext cx="58640" cy="40757"/>
            </a:xfrm>
            <a:custGeom>
              <a:rect b="b" l="l" r="r" t="t"/>
              <a:pathLst>
                <a:path extrusionOk="0" h="1192" w="1715">
                  <a:moveTo>
                    <a:pt x="0" y="1"/>
                  </a:moveTo>
                  <a:lnTo>
                    <a:pt x="810" y="1191"/>
                  </a:lnTo>
                  <a:lnTo>
                    <a:pt x="1453" y="144"/>
                  </a:lnTo>
                  <a:cubicBezTo>
                    <a:pt x="1501" y="48"/>
                    <a:pt x="1596" y="1"/>
                    <a:pt x="1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27"/>
            <p:cNvSpPr/>
            <p:nvPr/>
          </p:nvSpPr>
          <p:spPr>
            <a:xfrm>
              <a:off x="8125575" y="2318242"/>
              <a:ext cx="22841" cy="19592"/>
            </a:xfrm>
            <a:custGeom>
              <a:rect b="b" l="l" r="r" t="t"/>
              <a:pathLst>
                <a:path extrusionOk="0" h="573" w="668">
                  <a:moveTo>
                    <a:pt x="334" y="1"/>
                  </a:moveTo>
                  <a:lnTo>
                    <a:pt x="1" y="572"/>
                  </a:lnTo>
                  <a:lnTo>
                    <a:pt x="667" y="572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27"/>
            <p:cNvSpPr/>
            <p:nvPr/>
          </p:nvSpPr>
          <p:spPr>
            <a:xfrm>
              <a:off x="8037632" y="2298718"/>
              <a:ext cx="48895" cy="39116"/>
            </a:xfrm>
            <a:custGeom>
              <a:rect b="b" l="l" r="r" t="t"/>
              <a:pathLst>
                <a:path extrusionOk="0" h="1144" w="1430">
                  <a:moveTo>
                    <a:pt x="644" y="0"/>
                  </a:moveTo>
                  <a:lnTo>
                    <a:pt x="1" y="1143"/>
                  </a:lnTo>
                  <a:lnTo>
                    <a:pt x="1429" y="1143"/>
                  </a:lnTo>
                  <a:lnTo>
                    <a:pt x="6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27"/>
            <p:cNvSpPr/>
            <p:nvPr/>
          </p:nvSpPr>
          <p:spPr>
            <a:xfrm>
              <a:off x="8212697" y="2510609"/>
              <a:ext cx="48895" cy="53580"/>
            </a:xfrm>
            <a:custGeom>
              <a:rect b="b" l="l" r="r" t="t"/>
              <a:pathLst>
                <a:path extrusionOk="0" h="1567" w="1430">
                  <a:moveTo>
                    <a:pt x="715" y="1"/>
                  </a:moveTo>
                  <a:cubicBezTo>
                    <a:pt x="614" y="1"/>
                    <a:pt x="513" y="54"/>
                    <a:pt x="453" y="161"/>
                  </a:cubicBezTo>
                  <a:lnTo>
                    <a:pt x="1" y="924"/>
                  </a:lnTo>
                  <a:lnTo>
                    <a:pt x="715" y="1567"/>
                  </a:lnTo>
                  <a:lnTo>
                    <a:pt x="1430" y="924"/>
                  </a:lnTo>
                  <a:lnTo>
                    <a:pt x="977" y="161"/>
                  </a:lnTo>
                  <a:cubicBezTo>
                    <a:pt x="918" y="54"/>
                    <a:pt x="816" y="1"/>
                    <a:pt x="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27"/>
            <p:cNvSpPr/>
            <p:nvPr/>
          </p:nvSpPr>
          <p:spPr>
            <a:xfrm>
              <a:off x="8227366" y="2560906"/>
              <a:ext cx="94474" cy="92867"/>
            </a:xfrm>
            <a:custGeom>
              <a:rect b="b" l="l" r="r" t="t"/>
              <a:pathLst>
                <a:path extrusionOk="0" h="2716" w="2763">
                  <a:moveTo>
                    <a:pt x="1334" y="0"/>
                  </a:moveTo>
                  <a:lnTo>
                    <a:pt x="500" y="762"/>
                  </a:lnTo>
                  <a:cubicBezTo>
                    <a:pt x="441" y="810"/>
                    <a:pt x="364" y="834"/>
                    <a:pt x="286" y="834"/>
                  </a:cubicBezTo>
                  <a:cubicBezTo>
                    <a:pt x="209" y="834"/>
                    <a:pt x="131" y="810"/>
                    <a:pt x="72" y="762"/>
                  </a:cubicBezTo>
                  <a:lnTo>
                    <a:pt x="0" y="691"/>
                  </a:lnTo>
                  <a:lnTo>
                    <a:pt x="1120" y="2715"/>
                  </a:lnTo>
                  <a:lnTo>
                    <a:pt x="2382" y="2715"/>
                  </a:lnTo>
                  <a:cubicBezTo>
                    <a:pt x="2620" y="2715"/>
                    <a:pt x="2763" y="2453"/>
                    <a:pt x="2644" y="2239"/>
                  </a:cubicBezTo>
                  <a:lnTo>
                    <a:pt x="13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27"/>
            <p:cNvSpPr/>
            <p:nvPr/>
          </p:nvSpPr>
          <p:spPr>
            <a:xfrm>
              <a:off x="8032742" y="2535672"/>
              <a:ext cx="208506" cy="118101"/>
            </a:xfrm>
            <a:custGeom>
              <a:rect b="b" l="l" r="r" t="t"/>
              <a:pathLst>
                <a:path extrusionOk="0" h="3454" w="6098">
                  <a:moveTo>
                    <a:pt x="1882" y="0"/>
                  </a:moveTo>
                  <a:lnTo>
                    <a:pt x="1" y="3453"/>
                  </a:lnTo>
                  <a:lnTo>
                    <a:pt x="6097" y="3453"/>
                  </a:lnTo>
                  <a:lnTo>
                    <a:pt x="4216" y="0"/>
                  </a:lnTo>
                  <a:lnTo>
                    <a:pt x="3263" y="857"/>
                  </a:lnTo>
                  <a:cubicBezTo>
                    <a:pt x="3204" y="917"/>
                    <a:pt x="3126" y="947"/>
                    <a:pt x="3049" y="947"/>
                  </a:cubicBezTo>
                  <a:cubicBezTo>
                    <a:pt x="2972" y="947"/>
                    <a:pt x="2894" y="917"/>
                    <a:pt x="2835" y="857"/>
                  </a:cubicBezTo>
                  <a:lnTo>
                    <a:pt x="18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27"/>
            <p:cNvSpPr/>
            <p:nvPr/>
          </p:nvSpPr>
          <p:spPr>
            <a:xfrm>
              <a:off x="8107658" y="2474980"/>
              <a:ext cx="58674" cy="68043"/>
            </a:xfrm>
            <a:custGeom>
              <a:rect b="b" l="l" r="r" t="t"/>
              <a:pathLst>
                <a:path extrusionOk="0" h="1990" w="1716">
                  <a:moveTo>
                    <a:pt x="858" y="1"/>
                  </a:moveTo>
                  <a:cubicBezTo>
                    <a:pt x="745" y="1"/>
                    <a:pt x="632" y="60"/>
                    <a:pt x="572" y="179"/>
                  </a:cubicBezTo>
                  <a:lnTo>
                    <a:pt x="1" y="1227"/>
                  </a:lnTo>
                  <a:lnTo>
                    <a:pt x="858" y="1989"/>
                  </a:lnTo>
                  <a:lnTo>
                    <a:pt x="1715" y="1203"/>
                  </a:lnTo>
                  <a:lnTo>
                    <a:pt x="1144" y="179"/>
                  </a:lnTo>
                  <a:cubicBezTo>
                    <a:pt x="1084" y="60"/>
                    <a:pt x="971" y="1"/>
                    <a:pt x="8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27"/>
            <p:cNvSpPr/>
            <p:nvPr/>
          </p:nvSpPr>
          <p:spPr>
            <a:xfrm>
              <a:off x="7951330" y="2560906"/>
              <a:ext cx="95294" cy="92867"/>
            </a:xfrm>
            <a:custGeom>
              <a:rect b="b" l="l" r="r" t="t"/>
              <a:pathLst>
                <a:path extrusionOk="0" h="2716" w="2787">
                  <a:moveTo>
                    <a:pt x="1453" y="0"/>
                  </a:moveTo>
                  <a:lnTo>
                    <a:pt x="143" y="2239"/>
                  </a:lnTo>
                  <a:cubicBezTo>
                    <a:pt x="0" y="2453"/>
                    <a:pt x="167" y="2715"/>
                    <a:pt x="405" y="2715"/>
                  </a:cubicBezTo>
                  <a:lnTo>
                    <a:pt x="1667" y="2715"/>
                  </a:lnTo>
                  <a:lnTo>
                    <a:pt x="2787" y="691"/>
                  </a:lnTo>
                  <a:lnTo>
                    <a:pt x="2715" y="762"/>
                  </a:lnTo>
                  <a:cubicBezTo>
                    <a:pt x="2656" y="810"/>
                    <a:pt x="2578" y="834"/>
                    <a:pt x="2501" y="834"/>
                  </a:cubicBezTo>
                  <a:cubicBezTo>
                    <a:pt x="2423" y="834"/>
                    <a:pt x="2346" y="810"/>
                    <a:pt x="2286" y="762"/>
                  </a:cubicBezTo>
                  <a:lnTo>
                    <a:pt x="14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27"/>
            <p:cNvSpPr/>
            <p:nvPr/>
          </p:nvSpPr>
          <p:spPr>
            <a:xfrm>
              <a:off x="8012398" y="2510609"/>
              <a:ext cx="48895" cy="53580"/>
            </a:xfrm>
            <a:custGeom>
              <a:rect b="b" l="l" r="r" t="t"/>
              <a:pathLst>
                <a:path extrusionOk="0" h="1567" w="1430">
                  <a:moveTo>
                    <a:pt x="715" y="1"/>
                  </a:moveTo>
                  <a:cubicBezTo>
                    <a:pt x="614" y="1"/>
                    <a:pt x="512" y="54"/>
                    <a:pt x="453" y="161"/>
                  </a:cubicBezTo>
                  <a:lnTo>
                    <a:pt x="0" y="924"/>
                  </a:lnTo>
                  <a:lnTo>
                    <a:pt x="715" y="1567"/>
                  </a:lnTo>
                  <a:lnTo>
                    <a:pt x="1429" y="924"/>
                  </a:lnTo>
                  <a:lnTo>
                    <a:pt x="977" y="161"/>
                  </a:lnTo>
                  <a:cubicBezTo>
                    <a:pt x="917" y="54"/>
                    <a:pt x="816" y="1"/>
                    <a:pt x="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8" name="Google Shape;508;p27"/>
          <p:cNvGrpSpPr/>
          <p:nvPr/>
        </p:nvGrpSpPr>
        <p:grpSpPr>
          <a:xfrm>
            <a:off x="7408045" y="3188413"/>
            <a:ext cx="360765" cy="360218"/>
            <a:chOff x="2419120" y="2870109"/>
            <a:chExt cx="360765" cy="360218"/>
          </a:xfrm>
        </p:grpSpPr>
        <p:sp>
          <p:nvSpPr>
            <p:cNvPr id="509" name="Google Shape;509;p27"/>
            <p:cNvSpPr/>
            <p:nvPr/>
          </p:nvSpPr>
          <p:spPr>
            <a:xfrm>
              <a:off x="2445995" y="2870314"/>
              <a:ext cx="52964" cy="67017"/>
            </a:xfrm>
            <a:custGeom>
              <a:rect b="b" l="l" r="r" t="t"/>
              <a:pathLst>
                <a:path extrusionOk="0" h="1960" w="1549">
                  <a:moveTo>
                    <a:pt x="763" y="1"/>
                  </a:moveTo>
                  <a:cubicBezTo>
                    <a:pt x="334" y="1"/>
                    <a:pt x="0" y="334"/>
                    <a:pt x="0" y="763"/>
                  </a:cubicBezTo>
                  <a:lnTo>
                    <a:pt x="0" y="1191"/>
                  </a:lnTo>
                  <a:cubicBezTo>
                    <a:pt x="0" y="1703"/>
                    <a:pt x="387" y="1959"/>
                    <a:pt x="774" y="1959"/>
                  </a:cubicBezTo>
                  <a:cubicBezTo>
                    <a:pt x="1161" y="1959"/>
                    <a:pt x="1548" y="1703"/>
                    <a:pt x="1548" y="1191"/>
                  </a:cubicBezTo>
                  <a:lnTo>
                    <a:pt x="1548" y="763"/>
                  </a:lnTo>
                  <a:cubicBezTo>
                    <a:pt x="1548" y="334"/>
                    <a:pt x="1191" y="1"/>
                    <a:pt x="7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27"/>
            <p:cNvSpPr/>
            <p:nvPr/>
          </p:nvSpPr>
          <p:spPr>
            <a:xfrm>
              <a:off x="2654091" y="3103165"/>
              <a:ext cx="108459" cy="127162"/>
            </a:xfrm>
            <a:custGeom>
              <a:rect b="b" l="l" r="r" t="t"/>
              <a:pathLst>
                <a:path extrusionOk="0" h="3719" w="3172">
                  <a:moveTo>
                    <a:pt x="948" y="1"/>
                  </a:moveTo>
                  <a:cubicBezTo>
                    <a:pt x="467" y="1"/>
                    <a:pt x="0" y="497"/>
                    <a:pt x="297" y="1073"/>
                  </a:cubicBezTo>
                  <a:lnTo>
                    <a:pt x="1630" y="3383"/>
                  </a:lnTo>
                  <a:cubicBezTo>
                    <a:pt x="1785" y="3619"/>
                    <a:pt x="2004" y="3718"/>
                    <a:pt x="2221" y="3718"/>
                  </a:cubicBezTo>
                  <a:cubicBezTo>
                    <a:pt x="2703" y="3718"/>
                    <a:pt x="3172" y="3228"/>
                    <a:pt x="2893" y="2669"/>
                  </a:cubicBezTo>
                  <a:lnTo>
                    <a:pt x="1535" y="335"/>
                  </a:lnTo>
                  <a:cubicBezTo>
                    <a:pt x="1381" y="100"/>
                    <a:pt x="1163" y="1"/>
                    <a:pt x="9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27"/>
            <p:cNvSpPr/>
            <p:nvPr/>
          </p:nvSpPr>
          <p:spPr>
            <a:xfrm>
              <a:off x="2700866" y="2870109"/>
              <a:ext cx="52964" cy="67017"/>
            </a:xfrm>
            <a:custGeom>
              <a:rect b="b" l="l" r="r" t="t"/>
              <a:pathLst>
                <a:path extrusionOk="0" h="1960" w="1549">
                  <a:moveTo>
                    <a:pt x="774" y="1"/>
                  </a:moveTo>
                  <a:cubicBezTo>
                    <a:pt x="387" y="1"/>
                    <a:pt x="0" y="257"/>
                    <a:pt x="0" y="769"/>
                  </a:cubicBezTo>
                  <a:lnTo>
                    <a:pt x="0" y="1174"/>
                  </a:lnTo>
                  <a:cubicBezTo>
                    <a:pt x="0" y="1602"/>
                    <a:pt x="358" y="1959"/>
                    <a:pt x="786" y="1959"/>
                  </a:cubicBezTo>
                  <a:cubicBezTo>
                    <a:pt x="1215" y="1959"/>
                    <a:pt x="1548" y="1602"/>
                    <a:pt x="1548" y="1174"/>
                  </a:cubicBezTo>
                  <a:lnTo>
                    <a:pt x="1548" y="769"/>
                  </a:lnTo>
                  <a:cubicBezTo>
                    <a:pt x="1548" y="257"/>
                    <a:pt x="1161" y="1"/>
                    <a:pt x="7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27"/>
            <p:cNvSpPr/>
            <p:nvPr/>
          </p:nvSpPr>
          <p:spPr>
            <a:xfrm>
              <a:off x="2710645" y="2941161"/>
              <a:ext cx="69240" cy="48895"/>
            </a:xfrm>
            <a:custGeom>
              <a:rect b="b" l="l" r="r" t="t"/>
              <a:pathLst>
                <a:path extrusionOk="0" h="1430" w="2025">
                  <a:moveTo>
                    <a:pt x="1572" y="1"/>
                  </a:moveTo>
                  <a:lnTo>
                    <a:pt x="1548" y="24"/>
                  </a:lnTo>
                  <a:cubicBezTo>
                    <a:pt x="1549" y="25"/>
                    <a:pt x="1549" y="25"/>
                    <a:pt x="1550" y="26"/>
                  </a:cubicBezTo>
                  <a:lnTo>
                    <a:pt x="1550" y="26"/>
                  </a:lnTo>
                  <a:cubicBezTo>
                    <a:pt x="1557" y="18"/>
                    <a:pt x="1565" y="9"/>
                    <a:pt x="1572" y="1"/>
                  </a:cubicBezTo>
                  <a:close/>
                  <a:moveTo>
                    <a:pt x="1550" y="26"/>
                  </a:moveTo>
                  <a:cubicBezTo>
                    <a:pt x="1288" y="321"/>
                    <a:pt x="894" y="501"/>
                    <a:pt x="500" y="501"/>
                  </a:cubicBezTo>
                  <a:cubicBezTo>
                    <a:pt x="334" y="501"/>
                    <a:pt x="143" y="477"/>
                    <a:pt x="0" y="405"/>
                  </a:cubicBezTo>
                  <a:lnTo>
                    <a:pt x="0" y="405"/>
                  </a:lnTo>
                  <a:cubicBezTo>
                    <a:pt x="72" y="739"/>
                    <a:pt x="95" y="1096"/>
                    <a:pt x="48" y="1429"/>
                  </a:cubicBezTo>
                  <a:lnTo>
                    <a:pt x="1739" y="1429"/>
                  </a:lnTo>
                  <a:cubicBezTo>
                    <a:pt x="1905" y="1429"/>
                    <a:pt x="2024" y="1287"/>
                    <a:pt x="2024" y="1144"/>
                  </a:cubicBezTo>
                  <a:cubicBezTo>
                    <a:pt x="2024" y="716"/>
                    <a:pt x="1858" y="312"/>
                    <a:pt x="1550" y="2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27"/>
            <p:cNvSpPr/>
            <p:nvPr/>
          </p:nvSpPr>
          <p:spPr>
            <a:xfrm>
              <a:off x="2419120" y="2941161"/>
              <a:ext cx="70881" cy="48895"/>
            </a:xfrm>
            <a:custGeom>
              <a:rect b="b" l="l" r="r" t="t"/>
              <a:pathLst>
                <a:path extrusionOk="0" h="1430" w="2073">
                  <a:moveTo>
                    <a:pt x="477" y="1"/>
                  </a:moveTo>
                  <a:cubicBezTo>
                    <a:pt x="167" y="286"/>
                    <a:pt x="1" y="691"/>
                    <a:pt x="1" y="1120"/>
                  </a:cubicBezTo>
                  <a:cubicBezTo>
                    <a:pt x="1" y="1287"/>
                    <a:pt x="143" y="1429"/>
                    <a:pt x="310" y="1429"/>
                  </a:cubicBezTo>
                  <a:lnTo>
                    <a:pt x="2025" y="1429"/>
                  </a:lnTo>
                  <a:cubicBezTo>
                    <a:pt x="1977" y="1072"/>
                    <a:pt x="2001" y="739"/>
                    <a:pt x="2072" y="382"/>
                  </a:cubicBezTo>
                  <a:lnTo>
                    <a:pt x="2072" y="382"/>
                  </a:lnTo>
                  <a:cubicBezTo>
                    <a:pt x="1906" y="453"/>
                    <a:pt x="1739" y="477"/>
                    <a:pt x="1572" y="501"/>
                  </a:cubicBezTo>
                  <a:lnTo>
                    <a:pt x="1549" y="501"/>
                  </a:lnTo>
                  <a:cubicBezTo>
                    <a:pt x="1144" y="501"/>
                    <a:pt x="739" y="310"/>
                    <a:pt x="4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27"/>
            <p:cNvSpPr/>
            <p:nvPr/>
          </p:nvSpPr>
          <p:spPr>
            <a:xfrm>
              <a:off x="2569772" y="2990022"/>
              <a:ext cx="60281" cy="21199"/>
            </a:xfrm>
            <a:custGeom>
              <a:rect b="b" l="l" r="r" t="t"/>
              <a:pathLst>
                <a:path extrusionOk="0" h="620" w="1763">
                  <a:moveTo>
                    <a:pt x="881" y="0"/>
                  </a:moveTo>
                  <a:cubicBezTo>
                    <a:pt x="477" y="0"/>
                    <a:pt x="143" y="239"/>
                    <a:pt x="0" y="620"/>
                  </a:cubicBezTo>
                  <a:lnTo>
                    <a:pt x="1763" y="620"/>
                  </a:lnTo>
                  <a:cubicBezTo>
                    <a:pt x="1620" y="239"/>
                    <a:pt x="1286" y="0"/>
                    <a:pt x="8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27"/>
            <p:cNvSpPr/>
            <p:nvPr/>
          </p:nvSpPr>
          <p:spPr>
            <a:xfrm>
              <a:off x="2589296" y="2933228"/>
              <a:ext cx="21234" cy="35663"/>
            </a:xfrm>
            <a:custGeom>
              <a:rect b="b" l="l" r="r" t="t"/>
              <a:pathLst>
                <a:path extrusionOk="0" h="1043" w="621">
                  <a:moveTo>
                    <a:pt x="310" y="0"/>
                  </a:moveTo>
                  <a:cubicBezTo>
                    <a:pt x="156" y="0"/>
                    <a:pt x="1" y="102"/>
                    <a:pt x="1" y="304"/>
                  </a:cubicBezTo>
                  <a:lnTo>
                    <a:pt x="1" y="733"/>
                  </a:lnTo>
                  <a:cubicBezTo>
                    <a:pt x="1" y="899"/>
                    <a:pt x="120" y="1018"/>
                    <a:pt x="287" y="1018"/>
                  </a:cubicBezTo>
                  <a:lnTo>
                    <a:pt x="310" y="1042"/>
                  </a:lnTo>
                  <a:cubicBezTo>
                    <a:pt x="477" y="1042"/>
                    <a:pt x="620" y="899"/>
                    <a:pt x="620" y="733"/>
                  </a:cubicBezTo>
                  <a:lnTo>
                    <a:pt x="620" y="304"/>
                  </a:lnTo>
                  <a:cubicBezTo>
                    <a:pt x="620" y="102"/>
                    <a:pt x="465" y="0"/>
                    <a:pt x="3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" name="Google Shape;516;p27"/>
            <p:cNvSpPr/>
            <p:nvPr/>
          </p:nvSpPr>
          <p:spPr>
            <a:xfrm>
              <a:off x="2498105" y="2886487"/>
              <a:ext cx="206865" cy="206967"/>
            </a:xfrm>
            <a:custGeom>
              <a:rect b="b" l="l" r="r" t="t"/>
              <a:pathLst>
                <a:path extrusionOk="0" h="6053" w="6050">
                  <a:moveTo>
                    <a:pt x="3001" y="742"/>
                  </a:moveTo>
                  <a:cubicBezTo>
                    <a:pt x="3466" y="742"/>
                    <a:pt x="3930" y="1052"/>
                    <a:pt x="3930" y="1671"/>
                  </a:cubicBezTo>
                  <a:lnTo>
                    <a:pt x="3930" y="2100"/>
                  </a:lnTo>
                  <a:cubicBezTo>
                    <a:pt x="3930" y="2266"/>
                    <a:pt x="3859" y="2457"/>
                    <a:pt x="3763" y="2600"/>
                  </a:cubicBezTo>
                  <a:cubicBezTo>
                    <a:pt x="4240" y="2886"/>
                    <a:pt x="4549" y="3386"/>
                    <a:pt x="4549" y="3957"/>
                  </a:cubicBezTo>
                  <a:cubicBezTo>
                    <a:pt x="4549" y="4124"/>
                    <a:pt x="4406" y="4243"/>
                    <a:pt x="4240" y="4243"/>
                  </a:cubicBezTo>
                  <a:lnTo>
                    <a:pt x="1739" y="4267"/>
                  </a:lnTo>
                  <a:cubicBezTo>
                    <a:pt x="1572" y="4267"/>
                    <a:pt x="1429" y="4124"/>
                    <a:pt x="1429" y="3957"/>
                  </a:cubicBezTo>
                  <a:cubicBezTo>
                    <a:pt x="1429" y="3409"/>
                    <a:pt x="1739" y="2886"/>
                    <a:pt x="2215" y="2624"/>
                  </a:cubicBezTo>
                  <a:cubicBezTo>
                    <a:pt x="2120" y="2457"/>
                    <a:pt x="2072" y="2290"/>
                    <a:pt x="2072" y="2100"/>
                  </a:cubicBezTo>
                  <a:lnTo>
                    <a:pt x="2072" y="1671"/>
                  </a:lnTo>
                  <a:cubicBezTo>
                    <a:pt x="2072" y="1052"/>
                    <a:pt x="2537" y="742"/>
                    <a:pt x="3001" y="742"/>
                  </a:cubicBezTo>
                  <a:close/>
                  <a:moveTo>
                    <a:pt x="3029" y="0"/>
                  </a:moveTo>
                  <a:cubicBezTo>
                    <a:pt x="2592" y="0"/>
                    <a:pt x="2149" y="109"/>
                    <a:pt x="1739" y="337"/>
                  </a:cubicBezTo>
                  <a:cubicBezTo>
                    <a:pt x="501" y="1028"/>
                    <a:pt x="1" y="2576"/>
                    <a:pt x="620" y="3838"/>
                  </a:cubicBezTo>
                  <a:cubicBezTo>
                    <a:pt x="1084" y="4803"/>
                    <a:pt x="2044" y="5365"/>
                    <a:pt x="3048" y="5365"/>
                  </a:cubicBezTo>
                  <a:cubicBezTo>
                    <a:pt x="3382" y="5365"/>
                    <a:pt x="3722" y="5303"/>
                    <a:pt x="4049" y="5172"/>
                  </a:cubicBezTo>
                  <a:lnTo>
                    <a:pt x="4573" y="6053"/>
                  </a:lnTo>
                  <a:cubicBezTo>
                    <a:pt x="4644" y="5981"/>
                    <a:pt x="4740" y="5910"/>
                    <a:pt x="4811" y="5862"/>
                  </a:cubicBezTo>
                  <a:lnTo>
                    <a:pt x="4811" y="5886"/>
                  </a:lnTo>
                  <a:cubicBezTo>
                    <a:pt x="4906" y="5815"/>
                    <a:pt x="5002" y="5791"/>
                    <a:pt x="5097" y="5767"/>
                  </a:cubicBezTo>
                  <a:lnTo>
                    <a:pt x="4597" y="4862"/>
                  </a:lnTo>
                  <a:cubicBezTo>
                    <a:pt x="5740" y="4029"/>
                    <a:pt x="6049" y="2457"/>
                    <a:pt x="5287" y="1242"/>
                  </a:cubicBezTo>
                  <a:cubicBezTo>
                    <a:pt x="4777" y="445"/>
                    <a:pt x="3915" y="0"/>
                    <a:pt x="30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17" name="Google Shape;517;p27"/>
          <p:cNvGrpSpPr/>
          <p:nvPr/>
        </p:nvGrpSpPr>
        <p:grpSpPr>
          <a:xfrm>
            <a:off x="7405189" y="4131655"/>
            <a:ext cx="366475" cy="366544"/>
            <a:chOff x="828827" y="4045305"/>
            <a:chExt cx="366475" cy="366544"/>
          </a:xfrm>
        </p:grpSpPr>
        <p:sp>
          <p:nvSpPr>
            <p:cNvPr id="518" name="Google Shape;518;p27"/>
            <p:cNvSpPr/>
            <p:nvPr/>
          </p:nvSpPr>
          <p:spPr>
            <a:xfrm>
              <a:off x="977838" y="4045305"/>
              <a:ext cx="68453" cy="83088"/>
            </a:xfrm>
            <a:custGeom>
              <a:rect b="b" l="l" r="r" t="t"/>
              <a:pathLst>
                <a:path extrusionOk="0" h="2430" w="2002">
                  <a:moveTo>
                    <a:pt x="1001" y="1"/>
                  </a:moveTo>
                  <a:cubicBezTo>
                    <a:pt x="501" y="1"/>
                    <a:pt x="1" y="334"/>
                    <a:pt x="1" y="1001"/>
                  </a:cubicBezTo>
                  <a:lnTo>
                    <a:pt x="1" y="1430"/>
                  </a:lnTo>
                  <a:cubicBezTo>
                    <a:pt x="1" y="1977"/>
                    <a:pt x="453" y="2406"/>
                    <a:pt x="1001" y="2430"/>
                  </a:cubicBezTo>
                  <a:cubicBezTo>
                    <a:pt x="1549" y="2406"/>
                    <a:pt x="2001" y="1977"/>
                    <a:pt x="2001" y="1430"/>
                  </a:cubicBezTo>
                  <a:lnTo>
                    <a:pt x="2001" y="1001"/>
                  </a:lnTo>
                  <a:cubicBezTo>
                    <a:pt x="2001" y="334"/>
                    <a:pt x="1501" y="1"/>
                    <a:pt x="10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27"/>
            <p:cNvSpPr/>
            <p:nvPr/>
          </p:nvSpPr>
          <p:spPr>
            <a:xfrm>
              <a:off x="958314" y="4348216"/>
              <a:ext cx="107467" cy="63632"/>
            </a:xfrm>
            <a:custGeom>
              <a:rect b="b" l="l" r="r" t="t"/>
              <a:pathLst>
                <a:path extrusionOk="0" h="1861" w="3143">
                  <a:moveTo>
                    <a:pt x="501" y="1"/>
                  </a:moveTo>
                  <a:cubicBezTo>
                    <a:pt x="167" y="287"/>
                    <a:pt x="0" y="715"/>
                    <a:pt x="0" y="1144"/>
                  </a:cubicBezTo>
                  <a:lnTo>
                    <a:pt x="0" y="1549"/>
                  </a:lnTo>
                  <a:cubicBezTo>
                    <a:pt x="0" y="1715"/>
                    <a:pt x="119" y="1858"/>
                    <a:pt x="310" y="1858"/>
                  </a:cubicBezTo>
                  <a:lnTo>
                    <a:pt x="2811" y="1858"/>
                  </a:lnTo>
                  <a:cubicBezTo>
                    <a:pt x="2825" y="1860"/>
                    <a:pt x="2838" y="1861"/>
                    <a:pt x="2852" y="1861"/>
                  </a:cubicBezTo>
                  <a:cubicBezTo>
                    <a:pt x="3021" y="1861"/>
                    <a:pt x="3142" y="1725"/>
                    <a:pt x="3120" y="1549"/>
                  </a:cubicBezTo>
                  <a:lnTo>
                    <a:pt x="3120" y="1144"/>
                  </a:lnTo>
                  <a:cubicBezTo>
                    <a:pt x="3120" y="715"/>
                    <a:pt x="2953" y="287"/>
                    <a:pt x="2644" y="1"/>
                  </a:cubicBezTo>
                  <a:cubicBezTo>
                    <a:pt x="2384" y="307"/>
                    <a:pt x="1985" y="497"/>
                    <a:pt x="1560" y="501"/>
                  </a:cubicBezTo>
                  <a:lnTo>
                    <a:pt x="1560" y="501"/>
                  </a:lnTo>
                  <a:cubicBezTo>
                    <a:pt x="1136" y="497"/>
                    <a:pt x="760" y="307"/>
                    <a:pt x="5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" name="Google Shape;520;p27"/>
            <p:cNvSpPr/>
            <p:nvPr/>
          </p:nvSpPr>
          <p:spPr>
            <a:xfrm>
              <a:off x="856523" y="4131641"/>
              <a:ext cx="313956" cy="213772"/>
            </a:xfrm>
            <a:custGeom>
              <a:rect b="b" l="l" r="r" t="t"/>
              <a:pathLst>
                <a:path extrusionOk="0" h="6252" w="9182">
                  <a:moveTo>
                    <a:pt x="774" y="6216"/>
                  </a:moveTo>
                  <a:cubicBezTo>
                    <a:pt x="770" y="6216"/>
                    <a:pt x="767" y="6216"/>
                    <a:pt x="763" y="6216"/>
                  </a:cubicBezTo>
                  <a:lnTo>
                    <a:pt x="786" y="6216"/>
                  </a:lnTo>
                  <a:cubicBezTo>
                    <a:pt x="782" y="6216"/>
                    <a:pt x="778" y="6216"/>
                    <a:pt x="774" y="6216"/>
                  </a:cubicBezTo>
                  <a:close/>
                  <a:moveTo>
                    <a:pt x="3358" y="0"/>
                  </a:moveTo>
                  <a:cubicBezTo>
                    <a:pt x="2858" y="381"/>
                    <a:pt x="2573" y="953"/>
                    <a:pt x="2573" y="1572"/>
                  </a:cubicBezTo>
                  <a:lnTo>
                    <a:pt x="2573" y="2001"/>
                  </a:lnTo>
                  <a:cubicBezTo>
                    <a:pt x="2573" y="2167"/>
                    <a:pt x="2715" y="2310"/>
                    <a:pt x="2882" y="2310"/>
                  </a:cubicBezTo>
                  <a:lnTo>
                    <a:pt x="4263" y="2310"/>
                  </a:lnTo>
                  <a:lnTo>
                    <a:pt x="4263" y="2953"/>
                  </a:lnTo>
                  <a:lnTo>
                    <a:pt x="1620" y="2953"/>
                  </a:lnTo>
                  <a:cubicBezTo>
                    <a:pt x="977" y="2953"/>
                    <a:pt x="453" y="3477"/>
                    <a:pt x="453" y="4120"/>
                  </a:cubicBezTo>
                  <a:lnTo>
                    <a:pt x="453" y="4311"/>
                  </a:lnTo>
                  <a:cubicBezTo>
                    <a:pt x="167" y="4430"/>
                    <a:pt x="1" y="4715"/>
                    <a:pt x="1" y="5025"/>
                  </a:cubicBezTo>
                  <a:lnTo>
                    <a:pt x="1" y="5430"/>
                  </a:lnTo>
                  <a:cubicBezTo>
                    <a:pt x="1" y="5855"/>
                    <a:pt x="328" y="6209"/>
                    <a:pt x="774" y="6216"/>
                  </a:cubicBezTo>
                  <a:lnTo>
                    <a:pt x="774" y="6216"/>
                  </a:lnTo>
                  <a:cubicBezTo>
                    <a:pt x="1198" y="6209"/>
                    <a:pt x="1549" y="5855"/>
                    <a:pt x="1549" y="5430"/>
                  </a:cubicBezTo>
                  <a:lnTo>
                    <a:pt x="1549" y="5001"/>
                  </a:lnTo>
                  <a:cubicBezTo>
                    <a:pt x="1549" y="4692"/>
                    <a:pt x="1358" y="4406"/>
                    <a:pt x="1072" y="4287"/>
                  </a:cubicBezTo>
                  <a:lnTo>
                    <a:pt x="1072" y="4120"/>
                  </a:lnTo>
                  <a:cubicBezTo>
                    <a:pt x="1072" y="3810"/>
                    <a:pt x="1310" y="3596"/>
                    <a:pt x="1596" y="3596"/>
                  </a:cubicBezTo>
                  <a:lnTo>
                    <a:pt x="4263" y="3596"/>
                  </a:lnTo>
                  <a:lnTo>
                    <a:pt x="4263" y="4311"/>
                  </a:lnTo>
                  <a:cubicBezTo>
                    <a:pt x="3954" y="4430"/>
                    <a:pt x="3787" y="4715"/>
                    <a:pt x="3787" y="5025"/>
                  </a:cubicBezTo>
                  <a:lnTo>
                    <a:pt x="3787" y="5430"/>
                  </a:lnTo>
                  <a:cubicBezTo>
                    <a:pt x="3787" y="5954"/>
                    <a:pt x="4180" y="6216"/>
                    <a:pt x="4573" y="6216"/>
                  </a:cubicBezTo>
                  <a:cubicBezTo>
                    <a:pt x="4966" y="6216"/>
                    <a:pt x="5359" y="5954"/>
                    <a:pt x="5359" y="5430"/>
                  </a:cubicBezTo>
                  <a:lnTo>
                    <a:pt x="5359" y="5001"/>
                  </a:lnTo>
                  <a:cubicBezTo>
                    <a:pt x="5359" y="4692"/>
                    <a:pt x="5168" y="4406"/>
                    <a:pt x="4883" y="4287"/>
                  </a:cubicBezTo>
                  <a:lnTo>
                    <a:pt x="4883" y="3572"/>
                  </a:lnTo>
                  <a:lnTo>
                    <a:pt x="7502" y="3572"/>
                  </a:lnTo>
                  <a:cubicBezTo>
                    <a:pt x="7812" y="3572"/>
                    <a:pt x="8026" y="3810"/>
                    <a:pt x="8026" y="4096"/>
                  </a:cubicBezTo>
                  <a:lnTo>
                    <a:pt x="8026" y="4287"/>
                  </a:lnTo>
                  <a:cubicBezTo>
                    <a:pt x="7764" y="4406"/>
                    <a:pt x="7574" y="4692"/>
                    <a:pt x="7574" y="5001"/>
                  </a:cubicBezTo>
                  <a:lnTo>
                    <a:pt x="7574" y="5430"/>
                  </a:lnTo>
                  <a:cubicBezTo>
                    <a:pt x="7538" y="5978"/>
                    <a:pt x="7949" y="6251"/>
                    <a:pt x="8359" y="6251"/>
                  </a:cubicBezTo>
                  <a:cubicBezTo>
                    <a:pt x="8770" y="6251"/>
                    <a:pt x="9181" y="5978"/>
                    <a:pt x="9145" y="5430"/>
                  </a:cubicBezTo>
                  <a:lnTo>
                    <a:pt x="9145" y="5001"/>
                  </a:lnTo>
                  <a:cubicBezTo>
                    <a:pt x="9145" y="4692"/>
                    <a:pt x="8955" y="4406"/>
                    <a:pt x="8669" y="4287"/>
                  </a:cubicBezTo>
                  <a:lnTo>
                    <a:pt x="8669" y="4120"/>
                  </a:lnTo>
                  <a:cubicBezTo>
                    <a:pt x="8669" y="3477"/>
                    <a:pt x="8145" y="2953"/>
                    <a:pt x="7502" y="2953"/>
                  </a:cubicBezTo>
                  <a:lnTo>
                    <a:pt x="4883" y="2953"/>
                  </a:lnTo>
                  <a:lnTo>
                    <a:pt x="4883" y="2310"/>
                  </a:lnTo>
                  <a:lnTo>
                    <a:pt x="6240" y="2310"/>
                  </a:lnTo>
                  <a:cubicBezTo>
                    <a:pt x="6407" y="2310"/>
                    <a:pt x="6573" y="2167"/>
                    <a:pt x="6550" y="2001"/>
                  </a:cubicBezTo>
                  <a:lnTo>
                    <a:pt x="6550" y="1572"/>
                  </a:lnTo>
                  <a:cubicBezTo>
                    <a:pt x="6550" y="953"/>
                    <a:pt x="6264" y="381"/>
                    <a:pt x="5764" y="0"/>
                  </a:cubicBezTo>
                  <a:cubicBezTo>
                    <a:pt x="5442" y="357"/>
                    <a:pt x="5002" y="536"/>
                    <a:pt x="4561" y="536"/>
                  </a:cubicBezTo>
                  <a:cubicBezTo>
                    <a:pt x="4121" y="536"/>
                    <a:pt x="3680" y="357"/>
                    <a:pt x="33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27"/>
            <p:cNvSpPr/>
            <p:nvPr/>
          </p:nvSpPr>
          <p:spPr>
            <a:xfrm>
              <a:off x="828827" y="4348216"/>
              <a:ext cx="106715" cy="63564"/>
            </a:xfrm>
            <a:custGeom>
              <a:rect b="b" l="l" r="r" t="t"/>
              <a:pathLst>
                <a:path extrusionOk="0" h="1859" w="3121">
                  <a:moveTo>
                    <a:pt x="501" y="1"/>
                  </a:moveTo>
                  <a:cubicBezTo>
                    <a:pt x="168" y="287"/>
                    <a:pt x="1" y="715"/>
                    <a:pt x="1" y="1144"/>
                  </a:cubicBezTo>
                  <a:lnTo>
                    <a:pt x="1" y="1549"/>
                  </a:lnTo>
                  <a:cubicBezTo>
                    <a:pt x="1" y="1715"/>
                    <a:pt x="120" y="1858"/>
                    <a:pt x="311" y="1858"/>
                  </a:cubicBezTo>
                  <a:lnTo>
                    <a:pt x="2811" y="1858"/>
                  </a:lnTo>
                  <a:cubicBezTo>
                    <a:pt x="2978" y="1858"/>
                    <a:pt x="3121" y="1739"/>
                    <a:pt x="3121" y="1549"/>
                  </a:cubicBezTo>
                  <a:lnTo>
                    <a:pt x="3121" y="1144"/>
                  </a:lnTo>
                  <a:cubicBezTo>
                    <a:pt x="3121" y="715"/>
                    <a:pt x="2954" y="287"/>
                    <a:pt x="2644" y="1"/>
                  </a:cubicBezTo>
                  <a:cubicBezTo>
                    <a:pt x="2361" y="307"/>
                    <a:pt x="1985" y="497"/>
                    <a:pt x="1561" y="501"/>
                  </a:cubicBezTo>
                  <a:lnTo>
                    <a:pt x="1561" y="501"/>
                  </a:lnTo>
                  <a:cubicBezTo>
                    <a:pt x="1137" y="497"/>
                    <a:pt x="761" y="307"/>
                    <a:pt x="5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27"/>
            <p:cNvSpPr/>
            <p:nvPr/>
          </p:nvSpPr>
          <p:spPr>
            <a:xfrm>
              <a:off x="1087767" y="4348216"/>
              <a:ext cx="107535" cy="63564"/>
            </a:xfrm>
            <a:custGeom>
              <a:rect b="b" l="l" r="r" t="t"/>
              <a:pathLst>
                <a:path extrusionOk="0" h="1859" w="3145">
                  <a:moveTo>
                    <a:pt x="501" y="1"/>
                  </a:moveTo>
                  <a:cubicBezTo>
                    <a:pt x="191" y="287"/>
                    <a:pt x="1" y="715"/>
                    <a:pt x="1" y="1144"/>
                  </a:cubicBezTo>
                  <a:lnTo>
                    <a:pt x="1" y="1549"/>
                  </a:lnTo>
                  <a:cubicBezTo>
                    <a:pt x="1" y="1739"/>
                    <a:pt x="144" y="1858"/>
                    <a:pt x="311" y="1858"/>
                  </a:cubicBezTo>
                  <a:lnTo>
                    <a:pt x="2859" y="1858"/>
                  </a:lnTo>
                  <a:cubicBezTo>
                    <a:pt x="3025" y="1858"/>
                    <a:pt x="3144" y="1715"/>
                    <a:pt x="3144" y="1549"/>
                  </a:cubicBezTo>
                  <a:lnTo>
                    <a:pt x="3144" y="1144"/>
                  </a:lnTo>
                  <a:cubicBezTo>
                    <a:pt x="3144" y="715"/>
                    <a:pt x="2978" y="287"/>
                    <a:pt x="2668" y="1"/>
                  </a:cubicBezTo>
                  <a:cubicBezTo>
                    <a:pt x="2382" y="334"/>
                    <a:pt x="1978" y="501"/>
                    <a:pt x="1576" y="501"/>
                  </a:cubicBezTo>
                  <a:cubicBezTo>
                    <a:pt x="1174" y="501"/>
                    <a:pt x="775" y="334"/>
                    <a:pt x="5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28"/>
          <p:cNvSpPr txBox="1"/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Valuable, rare, inimitable &amp; organization (VRIO) - Evaluation dimensions infographics</a:t>
            </a:r>
            <a:endParaRPr sz="1900"/>
          </a:p>
        </p:txBody>
      </p:sp>
      <p:graphicFrame>
        <p:nvGraphicFramePr>
          <p:cNvPr id="528" name="Google Shape;528;p28"/>
          <p:cNvGraphicFramePr/>
          <p:nvPr/>
        </p:nvGraphicFramePr>
        <p:xfrm>
          <a:off x="457188" y="107726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{D84AB332-010D-4541-B365-08666008982A}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6397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4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>
                          <a:solidFill>
                            <a:schemeClr val="accen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V</a:t>
                      </a:r>
                      <a:endParaRPr b="1" sz="2400">
                        <a:solidFill>
                          <a:schemeClr val="accen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AA2AE">
                        <a:alpha val="250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>
                          <a:solidFill>
                            <a:schemeClr val="accent2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R</a:t>
                      </a:r>
                      <a:endParaRPr b="1" sz="2400">
                        <a:solidFill>
                          <a:schemeClr val="accent2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9A8B3">
                        <a:alpha val="250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>
                          <a:solidFill>
                            <a:schemeClr val="accent3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I</a:t>
                      </a:r>
                      <a:endParaRPr b="1" sz="2400">
                        <a:solidFill>
                          <a:schemeClr val="accent3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9AFB8">
                        <a:alpha val="1254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>
                          <a:solidFill>
                            <a:schemeClr val="accent4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O</a:t>
                      </a:r>
                      <a:endParaRPr b="1" sz="2400">
                        <a:solidFill>
                          <a:schemeClr val="accent4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8B5BD">
                        <a:alpha val="1254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400"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764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Adaptation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Valuable</a:t>
                      </a:r>
                      <a:endParaRPr b="1" sz="18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Rare</a:t>
                      </a:r>
                      <a:endParaRPr b="1" sz="18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Inimitable</a:t>
                      </a:r>
                      <a:endParaRPr b="1" sz="18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Organization</a:t>
                      </a:r>
                      <a:endParaRPr b="1" sz="18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Advantage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4877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Logistics</a:t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No</a:t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AA2AE">
                        <a:alpha val="250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9A8B3">
                        <a:alpha val="250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9AFB8">
                        <a:alpha val="250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8B5BD">
                        <a:alpha val="250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</a:tr>
              <a:tr h="4877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Proximity</a:t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Yes</a:t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AA2AE">
                        <a:alpha val="1254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No</a:t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9A8B3">
                        <a:alpha val="1254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9AFB8">
                        <a:alpha val="1254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8B5BD">
                        <a:alpha val="1254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</a:tr>
              <a:tr h="4877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Integration</a:t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Yes</a:t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AA2AE">
                        <a:alpha val="250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Yes</a:t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9A8B3">
                        <a:alpha val="250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No</a:t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9AFB8">
                        <a:alpha val="250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8B5BD">
                        <a:alpha val="250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</a:tr>
              <a:tr h="4877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Suppliers</a:t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Yes</a:t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AA2AE">
                        <a:alpha val="1254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Yes</a:t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9A8B3">
                        <a:alpha val="1254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Yes</a:t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9AFB8">
                        <a:alpha val="1254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No</a:t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8B5BD">
                        <a:alpha val="1254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</a:tr>
              <a:tr h="4877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Adequation</a:t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Yes</a:t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AA2AE">
                        <a:alpha val="250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Yes</a:t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9A8B3">
                        <a:alpha val="250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Yes</a:t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9AFB8">
                        <a:alpha val="250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Yes</a:t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8B5BD">
                        <a:alpha val="250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sp>
        <p:nvSpPr>
          <p:cNvPr id="529" name="Google Shape;529;p28"/>
          <p:cNvSpPr/>
          <p:nvPr/>
        </p:nvSpPr>
        <p:spPr>
          <a:xfrm>
            <a:off x="7789101" y="2378864"/>
            <a:ext cx="358570" cy="306434"/>
          </a:xfrm>
          <a:custGeom>
            <a:rect b="b" l="l" r="r" t="t"/>
            <a:pathLst>
              <a:path extrusionOk="0" h="10679" w="12497">
                <a:moveTo>
                  <a:pt x="9984" y="2685"/>
                </a:moveTo>
                <a:cubicBezTo>
                  <a:pt x="10145" y="2685"/>
                  <a:pt x="10305" y="2751"/>
                  <a:pt x="10424" y="2882"/>
                </a:cubicBezTo>
                <a:cubicBezTo>
                  <a:pt x="10686" y="3120"/>
                  <a:pt x="10686" y="3525"/>
                  <a:pt x="10424" y="3763"/>
                </a:cubicBezTo>
                <a:lnTo>
                  <a:pt x="6948" y="7264"/>
                </a:lnTo>
                <a:cubicBezTo>
                  <a:pt x="6817" y="7383"/>
                  <a:pt x="6650" y="7442"/>
                  <a:pt x="6483" y="7442"/>
                </a:cubicBezTo>
                <a:cubicBezTo>
                  <a:pt x="6316" y="7442"/>
                  <a:pt x="6150" y="7383"/>
                  <a:pt x="6019" y="7264"/>
                </a:cubicBezTo>
                <a:lnTo>
                  <a:pt x="4018" y="5263"/>
                </a:lnTo>
                <a:cubicBezTo>
                  <a:pt x="3780" y="5025"/>
                  <a:pt x="3780" y="4620"/>
                  <a:pt x="4018" y="4358"/>
                </a:cubicBezTo>
                <a:cubicBezTo>
                  <a:pt x="4149" y="4251"/>
                  <a:pt x="4310" y="4198"/>
                  <a:pt x="4471" y="4198"/>
                </a:cubicBezTo>
                <a:cubicBezTo>
                  <a:pt x="4632" y="4198"/>
                  <a:pt x="4792" y="4251"/>
                  <a:pt x="4923" y="4358"/>
                </a:cubicBezTo>
                <a:lnTo>
                  <a:pt x="6519" y="5906"/>
                </a:lnTo>
                <a:lnTo>
                  <a:pt x="9543" y="2882"/>
                </a:lnTo>
                <a:cubicBezTo>
                  <a:pt x="9662" y="2751"/>
                  <a:pt x="9823" y="2685"/>
                  <a:pt x="9984" y="2685"/>
                </a:cubicBezTo>
                <a:close/>
                <a:moveTo>
                  <a:pt x="7132" y="0"/>
                </a:moveTo>
                <a:cubicBezTo>
                  <a:pt x="2389" y="0"/>
                  <a:pt x="1" y="5746"/>
                  <a:pt x="3375" y="9097"/>
                </a:cubicBezTo>
                <a:cubicBezTo>
                  <a:pt x="4460" y="10190"/>
                  <a:pt x="5796" y="10678"/>
                  <a:pt x="7108" y="10678"/>
                </a:cubicBezTo>
                <a:cubicBezTo>
                  <a:pt x="9856" y="10678"/>
                  <a:pt x="12496" y="8535"/>
                  <a:pt x="12496" y="5311"/>
                </a:cubicBezTo>
                <a:cubicBezTo>
                  <a:pt x="12473" y="2382"/>
                  <a:pt x="10091" y="0"/>
                  <a:pt x="7162" y="0"/>
                </a:cubicBezTo>
                <a:cubicBezTo>
                  <a:pt x="7152" y="0"/>
                  <a:pt x="7142" y="0"/>
                  <a:pt x="713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0" name="Google Shape;530;p28"/>
          <p:cNvSpPr/>
          <p:nvPr/>
        </p:nvSpPr>
        <p:spPr>
          <a:xfrm>
            <a:off x="7789100" y="2865399"/>
            <a:ext cx="358570" cy="306407"/>
          </a:xfrm>
          <a:custGeom>
            <a:rect b="b" l="l" r="r" t="t"/>
            <a:pathLst>
              <a:path extrusionOk="0" h="10679" w="12497">
                <a:moveTo>
                  <a:pt x="9360" y="2473"/>
                </a:moveTo>
                <a:cubicBezTo>
                  <a:pt x="9847" y="2473"/>
                  <a:pt x="10263" y="3115"/>
                  <a:pt x="9805" y="3573"/>
                </a:cubicBezTo>
                <a:lnTo>
                  <a:pt x="8043" y="5311"/>
                </a:lnTo>
                <a:lnTo>
                  <a:pt x="9805" y="7050"/>
                </a:lnTo>
                <a:cubicBezTo>
                  <a:pt x="10263" y="7508"/>
                  <a:pt x="9833" y="8149"/>
                  <a:pt x="9339" y="8149"/>
                </a:cubicBezTo>
                <a:cubicBezTo>
                  <a:pt x="9191" y="8149"/>
                  <a:pt x="9038" y="8092"/>
                  <a:pt x="8900" y="7955"/>
                </a:cubicBezTo>
                <a:lnTo>
                  <a:pt x="7162" y="6192"/>
                </a:lnTo>
                <a:lnTo>
                  <a:pt x="5376" y="7955"/>
                </a:lnTo>
                <a:cubicBezTo>
                  <a:pt x="5239" y="8092"/>
                  <a:pt x="5085" y="8149"/>
                  <a:pt x="4937" y="8149"/>
                </a:cubicBezTo>
                <a:cubicBezTo>
                  <a:pt x="4443" y="8149"/>
                  <a:pt x="4013" y="7508"/>
                  <a:pt x="4471" y="7050"/>
                </a:cubicBezTo>
                <a:lnTo>
                  <a:pt x="6233" y="5311"/>
                </a:lnTo>
                <a:lnTo>
                  <a:pt x="4495" y="3573"/>
                </a:lnTo>
                <a:cubicBezTo>
                  <a:pt x="4037" y="3115"/>
                  <a:pt x="4453" y="2473"/>
                  <a:pt x="4940" y="2473"/>
                </a:cubicBezTo>
                <a:cubicBezTo>
                  <a:pt x="5086" y="2473"/>
                  <a:pt x="5239" y="2531"/>
                  <a:pt x="5376" y="2668"/>
                </a:cubicBezTo>
                <a:lnTo>
                  <a:pt x="7162" y="4406"/>
                </a:lnTo>
                <a:lnTo>
                  <a:pt x="8924" y="2668"/>
                </a:lnTo>
                <a:cubicBezTo>
                  <a:pt x="9061" y="2531"/>
                  <a:pt x="9214" y="2473"/>
                  <a:pt x="9360" y="2473"/>
                </a:cubicBezTo>
                <a:close/>
                <a:moveTo>
                  <a:pt x="7132" y="1"/>
                </a:moveTo>
                <a:cubicBezTo>
                  <a:pt x="2389" y="1"/>
                  <a:pt x="1" y="5747"/>
                  <a:pt x="3375" y="9098"/>
                </a:cubicBezTo>
                <a:cubicBezTo>
                  <a:pt x="4460" y="10190"/>
                  <a:pt x="5796" y="10679"/>
                  <a:pt x="7108" y="10679"/>
                </a:cubicBezTo>
                <a:cubicBezTo>
                  <a:pt x="9856" y="10679"/>
                  <a:pt x="12496" y="8535"/>
                  <a:pt x="12496" y="5311"/>
                </a:cubicBezTo>
                <a:cubicBezTo>
                  <a:pt x="12473" y="2382"/>
                  <a:pt x="10091" y="1"/>
                  <a:pt x="7162" y="1"/>
                </a:cubicBezTo>
                <a:cubicBezTo>
                  <a:pt x="7152" y="1"/>
                  <a:pt x="7142" y="1"/>
                  <a:pt x="713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1" name="Google Shape;531;p28"/>
          <p:cNvSpPr/>
          <p:nvPr/>
        </p:nvSpPr>
        <p:spPr>
          <a:xfrm>
            <a:off x="7789101" y="3351889"/>
            <a:ext cx="358570" cy="306434"/>
          </a:xfrm>
          <a:custGeom>
            <a:rect b="b" l="l" r="r" t="t"/>
            <a:pathLst>
              <a:path extrusionOk="0" h="10679" w="12497">
                <a:moveTo>
                  <a:pt x="9984" y="2685"/>
                </a:moveTo>
                <a:cubicBezTo>
                  <a:pt x="10145" y="2685"/>
                  <a:pt x="10305" y="2751"/>
                  <a:pt x="10424" y="2882"/>
                </a:cubicBezTo>
                <a:cubicBezTo>
                  <a:pt x="10686" y="3120"/>
                  <a:pt x="10686" y="3525"/>
                  <a:pt x="10424" y="3763"/>
                </a:cubicBezTo>
                <a:lnTo>
                  <a:pt x="6948" y="7264"/>
                </a:lnTo>
                <a:cubicBezTo>
                  <a:pt x="6817" y="7383"/>
                  <a:pt x="6650" y="7442"/>
                  <a:pt x="6483" y="7442"/>
                </a:cubicBezTo>
                <a:cubicBezTo>
                  <a:pt x="6316" y="7442"/>
                  <a:pt x="6150" y="7383"/>
                  <a:pt x="6019" y="7264"/>
                </a:cubicBezTo>
                <a:lnTo>
                  <a:pt x="4018" y="5263"/>
                </a:lnTo>
                <a:cubicBezTo>
                  <a:pt x="3780" y="5025"/>
                  <a:pt x="3780" y="4620"/>
                  <a:pt x="4018" y="4358"/>
                </a:cubicBezTo>
                <a:cubicBezTo>
                  <a:pt x="4149" y="4251"/>
                  <a:pt x="4310" y="4198"/>
                  <a:pt x="4471" y="4198"/>
                </a:cubicBezTo>
                <a:cubicBezTo>
                  <a:pt x="4632" y="4198"/>
                  <a:pt x="4792" y="4251"/>
                  <a:pt x="4923" y="4358"/>
                </a:cubicBezTo>
                <a:lnTo>
                  <a:pt x="6519" y="5906"/>
                </a:lnTo>
                <a:lnTo>
                  <a:pt x="9543" y="2882"/>
                </a:lnTo>
                <a:cubicBezTo>
                  <a:pt x="9662" y="2751"/>
                  <a:pt x="9823" y="2685"/>
                  <a:pt x="9984" y="2685"/>
                </a:cubicBezTo>
                <a:close/>
                <a:moveTo>
                  <a:pt x="7132" y="0"/>
                </a:moveTo>
                <a:cubicBezTo>
                  <a:pt x="2389" y="0"/>
                  <a:pt x="1" y="5746"/>
                  <a:pt x="3375" y="9097"/>
                </a:cubicBezTo>
                <a:cubicBezTo>
                  <a:pt x="4460" y="10190"/>
                  <a:pt x="5796" y="10678"/>
                  <a:pt x="7108" y="10678"/>
                </a:cubicBezTo>
                <a:cubicBezTo>
                  <a:pt x="9856" y="10678"/>
                  <a:pt x="12496" y="8535"/>
                  <a:pt x="12496" y="5311"/>
                </a:cubicBezTo>
                <a:cubicBezTo>
                  <a:pt x="12473" y="2382"/>
                  <a:pt x="10091" y="0"/>
                  <a:pt x="7162" y="0"/>
                </a:cubicBezTo>
                <a:cubicBezTo>
                  <a:pt x="7152" y="0"/>
                  <a:pt x="7142" y="0"/>
                  <a:pt x="713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2" name="Google Shape;532;p28"/>
          <p:cNvSpPr/>
          <p:nvPr/>
        </p:nvSpPr>
        <p:spPr>
          <a:xfrm>
            <a:off x="7789101" y="3838414"/>
            <a:ext cx="358570" cy="306434"/>
          </a:xfrm>
          <a:custGeom>
            <a:rect b="b" l="l" r="r" t="t"/>
            <a:pathLst>
              <a:path extrusionOk="0" h="10679" w="12497">
                <a:moveTo>
                  <a:pt x="9984" y="2685"/>
                </a:moveTo>
                <a:cubicBezTo>
                  <a:pt x="10145" y="2685"/>
                  <a:pt x="10305" y="2751"/>
                  <a:pt x="10424" y="2882"/>
                </a:cubicBezTo>
                <a:cubicBezTo>
                  <a:pt x="10686" y="3120"/>
                  <a:pt x="10686" y="3525"/>
                  <a:pt x="10424" y="3763"/>
                </a:cubicBezTo>
                <a:lnTo>
                  <a:pt x="6948" y="7264"/>
                </a:lnTo>
                <a:cubicBezTo>
                  <a:pt x="6817" y="7383"/>
                  <a:pt x="6650" y="7442"/>
                  <a:pt x="6483" y="7442"/>
                </a:cubicBezTo>
                <a:cubicBezTo>
                  <a:pt x="6316" y="7442"/>
                  <a:pt x="6150" y="7383"/>
                  <a:pt x="6019" y="7264"/>
                </a:cubicBezTo>
                <a:lnTo>
                  <a:pt x="4018" y="5263"/>
                </a:lnTo>
                <a:cubicBezTo>
                  <a:pt x="3780" y="5025"/>
                  <a:pt x="3780" y="4620"/>
                  <a:pt x="4018" y="4358"/>
                </a:cubicBezTo>
                <a:cubicBezTo>
                  <a:pt x="4149" y="4251"/>
                  <a:pt x="4310" y="4198"/>
                  <a:pt x="4471" y="4198"/>
                </a:cubicBezTo>
                <a:cubicBezTo>
                  <a:pt x="4632" y="4198"/>
                  <a:pt x="4792" y="4251"/>
                  <a:pt x="4923" y="4358"/>
                </a:cubicBezTo>
                <a:lnTo>
                  <a:pt x="6519" y="5906"/>
                </a:lnTo>
                <a:lnTo>
                  <a:pt x="9543" y="2882"/>
                </a:lnTo>
                <a:cubicBezTo>
                  <a:pt x="9662" y="2751"/>
                  <a:pt x="9823" y="2685"/>
                  <a:pt x="9984" y="2685"/>
                </a:cubicBezTo>
                <a:close/>
                <a:moveTo>
                  <a:pt x="7132" y="0"/>
                </a:moveTo>
                <a:cubicBezTo>
                  <a:pt x="2389" y="0"/>
                  <a:pt x="1" y="5746"/>
                  <a:pt x="3375" y="9097"/>
                </a:cubicBezTo>
                <a:cubicBezTo>
                  <a:pt x="4460" y="10190"/>
                  <a:pt x="5796" y="10678"/>
                  <a:pt x="7108" y="10678"/>
                </a:cubicBezTo>
                <a:cubicBezTo>
                  <a:pt x="9856" y="10678"/>
                  <a:pt x="12496" y="8535"/>
                  <a:pt x="12496" y="5311"/>
                </a:cubicBezTo>
                <a:cubicBezTo>
                  <a:pt x="12473" y="2382"/>
                  <a:pt x="10091" y="0"/>
                  <a:pt x="7162" y="0"/>
                </a:cubicBezTo>
                <a:cubicBezTo>
                  <a:pt x="7152" y="0"/>
                  <a:pt x="7142" y="0"/>
                  <a:pt x="713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3" name="Google Shape;533;p28"/>
          <p:cNvSpPr/>
          <p:nvPr/>
        </p:nvSpPr>
        <p:spPr>
          <a:xfrm>
            <a:off x="7789101" y="4324939"/>
            <a:ext cx="358570" cy="306434"/>
          </a:xfrm>
          <a:custGeom>
            <a:rect b="b" l="l" r="r" t="t"/>
            <a:pathLst>
              <a:path extrusionOk="0" h="10679" w="12497">
                <a:moveTo>
                  <a:pt x="9984" y="2685"/>
                </a:moveTo>
                <a:cubicBezTo>
                  <a:pt x="10145" y="2685"/>
                  <a:pt x="10305" y="2751"/>
                  <a:pt x="10424" y="2882"/>
                </a:cubicBezTo>
                <a:cubicBezTo>
                  <a:pt x="10686" y="3120"/>
                  <a:pt x="10686" y="3525"/>
                  <a:pt x="10424" y="3763"/>
                </a:cubicBezTo>
                <a:lnTo>
                  <a:pt x="6948" y="7264"/>
                </a:lnTo>
                <a:cubicBezTo>
                  <a:pt x="6817" y="7383"/>
                  <a:pt x="6650" y="7442"/>
                  <a:pt x="6483" y="7442"/>
                </a:cubicBezTo>
                <a:cubicBezTo>
                  <a:pt x="6316" y="7442"/>
                  <a:pt x="6150" y="7383"/>
                  <a:pt x="6019" y="7264"/>
                </a:cubicBezTo>
                <a:lnTo>
                  <a:pt x="4018" y="5263"/>
                </a:lnTo>
                <a:cubicBezTo>
                  <a:pt x="3780" y="5025"/>
                  <a:pt x="3780" y="4620"/>
                  <a:pt x="4018" y="4358"/>
                </a:cubicBezTo>
                <a:cubicBezTo>
                  <a:pt x="4149" y="4251"/>
                  <a:pt x="4310" y="4198"/>
                  <a:pt x="4471" y="4198"/>
                </a:cubicBezTo>
                <a:cubicBezTo>
                  <a:pt x="4632" y="4198"/>
                  <a:pt x="4792" y="4251"/>
                  <a:pt x="4923" y="4358"/>
                </a:cubicBezTo>
                <a:lnTo>
                  <a:pt x="6519" y="5906"/>
                </a:lnTo>
                <a:lnTo>
                  <a:pt x="9543" y="2882"/>
                </a:lnTo>
                <a:cubicBezTo>
                  <a:pt x="9662" y="2751"/>
                  <a:pt x="9823" y="2685"/>
                  <a:pt x="9984" y="2685"/>
                </a:cubicBezTo>
                <a:close/>
                <a:moveTo>
                  <a:pt x="7132" y="0"/>
                </a:moveTo>
                <a:cubicBezTo>
                  <a:pt x="2389" y="0"/>
                  <a:pt x="1" y="5746"/>
                  <a:pt x="3375" y="9097"/>
                </a:cubicBezTo>
                <a:cubicBezTo>
                  <a:pt x="4460" y="10190"/>
                  <a:pt x="5796" y="10678"/>
                  <a:pt x="7108" y="10678"/>
                </a:cubicBezTo>
                <a:cubicBezTo>
                  <a:pt x="9856" y="10678"/>
                  <a:pt x="12496" y="8535"/>
                  <a:pt x="12496" y="5311"/>
                </a:cubicBezTo>
                <a:cubicBezTo>
                  <a:pt x="12473" y="2382"/>
                  <a:pt x="10091" y="0"/>
                  <a:pt x="7162" y="0"/>
                </a:cubicBezTo>
                <a:cubicBezTo>
                  <a:pt x="7152" y="0"/>
                  <a:pt x="7142" y="0"/>
                  <a:pt x="713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29"/>
          <p:cNvSpPr txBox="1"/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Valuable, rare, inimitable &amp; organization (VRIO) - Evaluation dimensions infographics</a:t>
            </a:r>
            <a:endParaRPr sz="1900"/>
          </a:p>
        </p:txBody>
      </p:sp>
      <p:grpSp>
        <p:nvGrpSpPr>
          <p:cNvPr id="539" name="Google Shape;539;p29"/>
          <p:cNvGrpSpPr/>
          <p:nvPr/>
        </p:nvGrpSpPr>
        <p:grpSpPr>
          <a:xfrm>
            <a:off x="457200" y="2955275"/>
            <a:ext cx="2061000" cy="1776800"/>
            <a:chOff x="457200" y="2955275"/>
            <a:chExt cx="2061000" cy="1776800"/>
          </a:xfrm>
        </p:grpSpPr>
        <p:sp>
          <p:nvSpPr>
            <p:cNvPr id="540" name="Google Shape;540;p29"/>
            <p:cNvSpPr txBox="1"/>
            <p:nvPr/>
          </p:nvSpPr>
          <p:spPr>
            <a:xfrm>
              <a:off x="457200" y="3814475"/>
              <a:ext cx="20610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Valuable</a:t>
              </a:r>
              <a:endParaRPr b="1" sz="1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541" name="Google Shape;541;p29"/>
            <p:cNvSpPr txBox="1"/>
            <p:nvPr/>
          </p:nvSpPr>
          <p:spPr>
            <a:xfrm>
              <a:off x="457200" y="4156075"/>
              <a:ext cx="2061000" cy="57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Mercury is the closest planet to the Sun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42" name="Google Shape;542;p29"/>
            <p:cNvSpPr/>
            <p:nvPr/>
          </p:nvSpPr>
          <p:spPr>
            <a:xfrm>
              <a:off x="1134288" y="2955275"/>
              <a:ext cx="706800" cy="706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4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V</a:t>
              </a:r>
              <a:endParaRPr b="1" sz="24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543" name="Google Shape;543;p29"/>
          <p:cNvGrpSpPr/>
          <p:nvPr/>
        </p:nvGrpSpPr>
        <p:grpSpPr>
          <a:xfrm>
            <a:off x="2513400" y="2291958"/>
            <a:ext cx="2061000" cy="1776790"/>
            <a:chOff x="2513400" y="2291958"/>
            <a:chExt cx="2061000" cy="1776790"/>
          </a:xfrm>
        </p:grpSpPr>
        <p:sp>
          <p:nvSpPr>
            <p:cNvPr id="544" name="Google Shape;544;p29"/>
            <p:cNvSpPr txBox="1"/>
            <p:nvPr/>
          </p:nvSpPr>
          <p:spPr>
            <a:xfrm>
              <a:off x="2513400" y="3151150"/>
              <a:ext cx="20610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Rare</a:t>
              </a:r>
              <a:endParaRPr b="1" sz="1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545" name="Google Shape;545;p29"/>
            <p:cNvSpPr txBox="1"/>
            <p:nvPr/>
          </p:nvSpPr>
          <p:spPr>
            <a:xfrm>
              <a:off x="2513400" y="3492748"/>
              <a:ext cx="2061000" cy="57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Jupiter is the biggest planet of them all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46" name="Google Shape;546;p29"/>
            <p:cNvSpPr/>
            <p:nvPr/>
          </p:nvSpPr>
          <p:spPr>
            <a:xfrm>
              <a:off x="3190488" y="2291958"/>
              <a:ext cx="706800" cy="706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4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R</a:t>
              </a:r>
              <a:endParaRPr b="1" sz="24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547" name="Google Shape;547;p29"/>
          <p:cNvGrpSpPr/>
          <p:nvPr/>
        </p:nvGrpSpPr>
        <p:grpSpPr>
          <a:xfrm>
            <a:off x="4569600" y="1628642"/>
            <a:ext cx="2061000" cy="1776810"/>
            <a:chOff x="4569600" y="1628642"/>
            <a:chExt cx="2061000" cy="1776810"/>
          </a:xfrm>
        </p:grpSpPr>
        <p:sp>
          <p:nvSpPr>
            <p:cNvPr id="548" name="Google Shape;548;p29"/>
            <p:cNvSpPr txBox="1"/>
            <p:nvPr/>
          </p:nvSpPr>
          <p:spPr>
            <a:xfrm>
              <a:off x="4569600" y="2487850"/>
              <a:ext cx="20610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Inimitable</a:t>
              </a:r>
              <a:endParaRPr b="1" sz="1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549" name="Google Shape;549;p29"/>
            <p:cNvSpPr txBox="1"/>
            <p:nvPr/>
          </p:nvSpPr>
          <p:spPr>
            <a:xfrm>
              <a:off x="4569600" y="2829452"/>
              <a:ext cx="2061000" cy="57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0000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a cold place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50" name="Google Shape;550;p29"/>
            <p:cNvSpPr/>
            <p:nvPr/>
          </p:nvSpPr>
          <p:spPr>
            <a:xfrm>
              <a:off x="5246688" y="1628642"/>
              <a:ext cx="706800" cy="706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4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I</a:t>
              </a:r>
              <a:endParaRPr b="1" sz="24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551" name="Google Shape;551;p29"/>
          <p:cNvGrpSpPr/>
          <p:nvPr/>
        </p:nvGrpSpPr>
        <p:grpSpPr>
          <a:xfrm>
            <a:off x="6625800" y="965325"/>
            <a:ext cx="2061000" cy="1776800"/>
            <a:chOff x="6625800" y="965325"/>
            <a:chExt cx="2061000" cy="1776800"/>
          </a:xfrm>
        </p:grpSpPr>
        <p:sp>
          <p:nvSpPr>
            <p:cNvPr id="552" name="Google Shape;552;p29"/>
            <p:cNvSpPr txBox="1"/>
            <p:nvPr/>
          </p:nvSpPr>
          <p:spPr>
            <a:xfrm>
              <a:off x="6625800" y="1824525"/>
              <a:ext cx="20610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Organization</a:t>
              </a:r>
              <a:endParaRPr b="1" sz="1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553" name="Google Shape;553;p29"/>
            <p:cNvSpPr txBox="1"/>
            <p:nvPr/>
          </p:nvSpPr>
          <p:spPr>
            <a:xfrm>
              <a:off x="6625800" y="2166125"/>
              <a:ext cx="2061000" cy="57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Neptune is very far away from Earth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54" name="Google Shape;554;p29"/>
            <p:cNvSpPr/>
            <p:nvPr/>
          </p:nvSpPr>
          <p:spPr>
            <a:xfrm>
              <a:off x="7302888" y="965325"/>
              <a:ext cx="706800" cy="7068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4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O</a:t>
              </a:r>
              <a:endParaRPr b="1" sz="24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sp>
        <p:nvSpPr>
          <p:cNvPr id="555" name="Google Shape;555;p29"/>
          <p:cNvSpPr/>
          <p:nvPr/>
        </p:nvSpPr>
        <p:spPr>
          <a:xfrm>
            <a:off x="1231200" y="1397938"/>
            <a:ext cx="513000" cy="513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lt1"/>
              </a:solidFill>
            </a:endParaRPr>
          </a:p>
        </p:txBody>
      </p:sp>
      <p:sp>
        <p:nvSpPr>
          <p:cNvPr id="556" name="Google Shape;556;p29"/>
          <p:cNvSpPr/>
          <p:nvPr/>
        </p:nvSpPr>
        <p:spPr>
          <a:xfrm>
            <a:off x="3287388" y="1397950"/>
            <a:ext cx="513000" cy="513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lt1"/>
              </a:solidFill>
            </a:endParaRPr>
          </a:p>
        </p:txBody>
      </p:sp>
      <p:sp>
        <p:nvSpPr>
          <p:cNvPr id="557" name="Google Shape;557;p29"/>
          <p:cNvSpPr/>
          <p:nvPr/>
        </p:nvSpPr>
        <p:spPr>
          <a:xfrm>
            <a:off x="5343588" y="3697600"/>
            <a:ext cx="513000" cy="513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lt1"/>
              </a:solidFill>
            </a:endParaRPr>
          </a:p>
        </p:txBody>
      </p:sp>
      <p:sp>
        <p:nvSpPr>
          <p:cNvPr id="558" name="Google Shape;558;p29"/>
          <p:cNvSpPr/>
          <p:nvPr/>
        </p:nvSpPr>
        <p:spPr>
          <a:xfrm>
            <a:off x="7399788" y="3697610"/>
            <a:ext cx="513000" cy="513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lt1"/>
              </a:solidFill>
            </a:endParaRPr>
          </a:p>
        </p:txBody>
      </p:sp>
      <p:cxnSp>
        <p:nvCxnSpPr>
          <p:cNvPr id="559" name="Google Shape;559;p29"/>
          <p:cNvCxnSpPr>
            <a:stCxn id="542" idx="0"/>
            <a:endCxn id="555" idx="4"/>
          </p:cNvCxnSpPr>
          <p:nvPr/>
        </p:nvCxnSpPr>
        <p:spPr>
          <a:xfrm rot="10800000">
            <a:off x="1487688" y="1910975"/>
            <a:ext cx="0" cy="1044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60" name="Google Shape;560;p29"/>
          <p:cNvCxnSpPr>
            <a:stCxn id="546" idx="0"/>
            <a:endCxn id="556" idx="4"/>
          </p:cNvCxnSpPr>
          <p:nvPr/>
        </p:nvCxnSpPr>
        <p:spPr>
          <a:xfrm rot="10800000">
            <a:off x="3543888" y="1910958"/>
            <a:ext cx="0" cy="381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61" name="Google Shape;561;p29"/>
          <p:cNvCxnSpPr>
            <a:stCxn id="549" idx="2"/>
            <a:endCxn id="557" idx="0"/>
          </p:cNvCxnSpPr>
          <p:nvPr/>
        </p:nvCxnSpPr>
        <p:spPr>
          <a:xfrm>
            <a:off x="5600100" y="3405452"/>
            <a:ext cx="0" cy="292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62" name="Google Shape;562;p29"/>
          <p:cNvCxnSpPr>
            <a:stCxn id="553" idx="2"/>
            <a:endCxn id="558" idx="0"/>
          </p:cNvCxnSpPr>
          <p:nvPr/>
        </p:nvCxnSpPr>
        <p:spPr>
          <a:xfrm>
            <a:off x="7656300" y="2742125"/>
            <a:ext cx="0" cy="955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563" name="Google Shape;563;p29"/>
          <p:cNvGrpSpPr/>
          <p:nvPr/>
        </p:nvGrpSpPr>
        <p:grpSpPr>
          <a:xfrm>
            <a:off x="1343443" y="1509939"/>
            <a:ext cx="288518" cy="280914"/>
            <a:chOff x="2407985" y="4633402"/>
            <a:chExt cx="376557" cy="366633"/>
          </a:xfrm>
        </p:grpSpPr>
        <p:sp>
          <p:nvSpPr>
            <p:cNvPr id="564" name="Google Shape;564;p29"/>
            <p:cNvSpPr/>
            <p:nvPr/>
          </p:nvSpPr>
          <p:spPr>
            <a:xfrm>
              <a:off x="2407985" y="4633402"/>
              <a:ext cx="68508" cy="58585"/>
            </a:xfrm>
            <a:custGeom>
              <a:rect b="b" l="l" r="r" t="t"/>
              <a:pathLst>
                <a:path extrusionOk="0" h="1712" w="2002">
                  <a:moveTo>
                    <a:pt x="1137" y="0"/>
                  </a:moveTo>
                  <a:cubicBezTo>
                    <a:pt x="923" y="0"/>
                    <a:pt x="704" y="80"/>
                    <a:pt x="525" y="259"/>
                  </a:cubicBezTo>
                  <a:cubicBezTo>
                    <a:pt x="1" y="783"/>
                    <a:pt x="382" y="1712"/>
                    <a:pt x="1144" y="1712"/>
                  </a:cubicBezTo>
                  <a:cubicBezTo>
                    <a:pt x="1620" y="1712"/>
                    <a:pt x="2001" y="1331"/>
                    <a:pt x="2001" y="854"/>
                  </a:cubicBezTo>
                  <a:cubicBezTo>
                    <a:pt x="2001" y="341"/>
                    <a:pt x="1580" y="0"/>
                    <a:pt x="11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29"/>
            <p:cNvSpPr/>
            <p:nvPr/>
          </p:nvSpPr>
          <p:spPr>
            <a:xfrm>
              <a:off x="2715246" y="4633402"/>
              <a:ext cx="69296" cy="58585"/>
            </a:xfrm>
            <a:custGeom>
              <a:rect b="b" l="l" r="r" t="t"/>
              <a:pathLst>
                <a:path extrusionOk="0" h="1712" w="2025">
                  <a:moveTo>
                    <a:pt x="1160" y="0"/>
                  </a:moveTo>
                  <a:cubicBezTo>
                    <a:pt x="946" y="0"/>
                    <a:pt x="726" y="80"/>
                    <a:pt x="548" y="259"/>
                  </a:cubicBezTo>
                  <a:cubicBezTo>
                    <a:pt x="0" y="783"/>
                    <a:pt x="381" y="1712"/>
                    <a:pt x="1167" y="1712"/>
                  </a:cubicBezTo>
                  <a:cubicBezTo>
                    <a:pt x="1643" y="1712"/>
                    <a:pt x="2024" y="1331"/>
                    <a:pt x="2024" y="854"/>
                  </a:cubicBezTo>
                  <a:cubicBezTo>
                    <a:pt x="2024" y="341"/>
                    <a:pt x="1603" y="0"/>
                    <a:pt x="11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29"/>
            <p:cNvSpPr/>
            <p:nvPr/>
          </p:nvSpPr>
          <p:spPr>
            <a:xfrm>
              <a:off x="2561222" y="4633402"/>
              <a:ext cx="69296" cy="58585"/>
            </a:xfrm>
            <a:custGeom>
              <a:rect b="b" l="l" r="r" t="t"/>
              <a:pathLst>
                <a:path extrusionOk="0" h="1712" w="2025">
                  <a:moveTo>
                    <a:pt x="1160" y="0"/>
                  </a:moveTo>
                  <a:cubicBezTo>
                    <a:pt x="946" y="0"/>
                    <a:pt x="727" y="80"/>
                    <a:pt x="548" y="259"/>
                  </a:cubicBezTo>
                  <a:cubicBezTo>
                    <a:pt x="0" y="783"/>
                    <a:pt x="405" y="1712"/>
                    <a:pt x="1167" y="1712"/>
                  </a:cubicBezTo>
                  <a:cubicBezTo>
                    <a:pt x="1643" y="1712"/>
                    <a:pt x="2024" y="1331"/>
                    <a:pt x="2024" y="854"/>
                  </a:cubicBezTo>
                  <a:cubicBezTo>
                    <a:pt x="2024" y="341"/>
                    <a:pt x="1603" y="0"/>
                    <a:pt x="11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29"/>
            <p:cNvSpPr/>
            <p:nvPr/>
          </p:nvSpPr>
          <p:spPr>
            <a:xfrm>
              <a:off x="2438167" y="4978819"/>
              <a:ext cx="325193" cy="21216"/>
            </a:xfrm>
            <a:custGeom>
              <a:rect b="b" l="l" r="r" t="t"/>
              <a:pathLst>
                <a:path extrusionOk="0" h="620" w="9503">
                  <a:moveTo>
                    <a:pt x="381" y="0"/>
                  </a:moveTo>
                  <a:cubicBezTo>
                    <a:pt x="0" y="24"/>
                    <a:pt x="0" y="572"/>
                    <a:pt x="381" y="619"/>
                  </a:cubicBezTo>
                  <a:lnTo>
                    <a:pt x="9145" y="619"/>
                  </a:lnTo>
                  <a:cubicBezTo>
                    <a:pt x="9502" y="572"/>
                    <a:pt x="9502" y="24"/>
                    <a:pt x="9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29"/>
            <p:cNvSpPr/>
            <p:nvPr/>
          </p:nvSpPr>
          <p:spPr>
            <a:xfrm>
              <a:off x="2440597" y="4713546"/>
              <a:ext cx="321120" cy="243304"/>
            </a:xfrm>
            <a:custGeom>
              <a:rect b="b" l="l" r="r" t="t"/>
              <a:pathLst>
                <a:path extrusionOk="0" h="7110" w="9384">
                  <a:moveTo>
                    <a:pt x="4692" y="2114"/>
                  </a:moveTo>
                  <a:cubicBezTo>
                    <a:pt x="4847" y="2114"/>
                    <a:pt x="5002" y="2215"/>
                    <a:pt x="5002" y="2418"/>
                  </a:cubicBezTo>
                  <a:lnTo>
                    <a:pt x="5002" y="2775"/>
                  </a:lnTo>
                  <a:lnTo>
                    <a:pt x="5454" y="2775"/>
                  </a:lnTo>
                  <a:cubicBezTo>
                    <a:pt x="5859" y="2775"/>
                    <a:pt x="5859" y="3394"/>
                    <a:pt x="5454" y="3394"/>
                  </a:cubicBezTo>
                  <a:lnTo>
                    <a:pt x="4192" y="3394"/>
                  </a:lnTo>
                  <a:cubicBezTo>
                    <a:pt x="3930" y="3394"/>
                    <a:pt x="3930" y="3775"/>
                    <a:pt x="4192" y="3775"/>
                  </a:cubicBezTo>
                  <a:lnTo>
                    <a:pt x="5192" y="3775"/>
                  </a:lnTo>
                  <a:cubicBezTo>
                    <a:pt x="6288" y="3775"/>
                    <a:pt x="6288" y="5418"/>
                    <a:pt x="5192" y="5418"/>
                  </a:cubicBezTo>
                  <a:lnTo>
                    <a:pt x="5192" y="5442"/>
                  </a:lnTo>
                  <a:lnTo>
                    <a:pt x="5002" y="5442"/>
                  </a:lnTo>
                  <a:lnTo>
                    <a:pt x="5002" y="5799"/>
                  </a:lnTo>
                  <a:cubicBezTo>
                    <a:pt x="5002" y="6002"/>
                    <a:pt x="4847" y="6103"/>
                    <a:pt x="4692" y="6103"/>
                  </a:cubicBezTo>
                  <a:cubicBezTo>
                    <a:pt x="4537" y="6103"/>
                    <a:pt x="4382" y="6002"/>
                    <a:pt x="4382" y="5799"/>
                  </a:cubicBezTo>
                  <a:lnTo>
                    <a:pt x="4382" y="5442"/>
                  </a:lnTo>
                  <a:lnTo>
                    <a:pt x="3930" y="5442"/>
                  </a:lnTo>
                  <a:cubicBezTo>
                    <a:pt x="3916" y="5444"/>
                    <a:pt x="3902" y="5444"/>
                    <a:pt x="3889" y="5444"/>
                  </a:cubicBezTo>
                  <a:cubicBezTo>
                    <a:pt x="3491" y="5444"/>
                    <a:pt x="3491" y="4797"/>
                    <a:pt x="3889" y="4797"/>
                  </a:cubicBezTo>
                  <a:cubicBezTo>
                    <a:pt x="3902" y="4797"/>
                    <a:pt x="3916" y="4798"/>
                    <a:pt x="3930" y="4799"/>
                  </a:cubicBezTo>
                  <a:lnTo>
                    <a:pt x="5192" y="4799"/>
                  </a:lnTo>
                  <a:cubicBezTo>
                    <a:pt x="5454" y="4799"/>
                    <a:pt x="5454" y="4418"/>
                    <a:pt x="5192" y="4418"/>
                  </a:cubicBezTo>
                  <a:lnTo>
                    <a:pt x="4192" y="4418"/>
                  </a:lnTo>
                  <a:cubicBezTo>
                    <a:pt x="4169" y="4420"/>
                    <a:pt x="4146" y="4420"/>
                    <a:pt x="4124" y="4420"/>
                  </a:cubicBezTo>
                  <a:cubicBezTo>
                    <a:pt x="3048" y="4420"/>
                    <a:pt x="3048" y="2797"/>
                    <a:pt x="4124" y="2797"/>
                  </a:cubicBezTo>
                  <a:cubicBezTo>
                    <a:pt x="4146" y="2797"/>
                    <a:pt x="4169" y="2797"/>
                    <a:pt x="4192" y="2799"/>
                  </a:cubicBezTo>
                  <a:lnTo>
                    <a:pt x="4382" y="2799"/>
                  </a:lnTo>
                  <a:lnTo>
                    <a:pt x="4382" y="2418"/>
                  </a:lnTo>
                  <a:cubicBezTo>
                    <a:pt x="4382" y="2215"/>
                    <a:pt x="4537" y="2114"/>
                    <a:pt x="4692" y="2114"/>
                  </a:cubicBezTo>
                  <a:close/>
                  <a:moveTo>
                    <a:pt x="4692" y="1"/>
                  </a:moveTo>
                  <a:cubicBezTo>
                    <a:pt x="4615" y="1"/>
                    <a:pt x="4537" y="36"/>
                    <a:pt x="4478" y="108"/>
                  </a:cubicBezTo>
                  <a:lnTo>
                    <a:pt x="2668" y="1918"/>
                  </a:lnTo>
                  <a:lnTo>
                    <a:pt x="524" y="84"/>
                  </a:lnTo>
                  <a:cubicBezTo>
                    <a:pt x="463" y="38"/>
                    <a:pt x="382" y="12"/>
                    <a:pt x="306" y="12"/>
                  </a:cubicBezTo>
                  <a:cubicBezTo>
                    <a:pt x="265" y="12"/>
                    <a:pt x="225" y="19"/>
                    <a:pt x="191" y="36"/>
                  </a:cubicBezTo>
                  <a:cubicBezTo>
                    <a:pt x="72" y="84"/>
                    <a:pt x="1" y="203"/>
                    <a:pt x="1" y="346"/>
                  </a:cubicBezTo>
                  <a:lnTo>
                    <a:pt x="1" y="6823"/>
                  </a:lnTo>
                  <a:cubicBezTo>
                    <a:pt x="1" y="6990"/>
                    <a:pt x="143" y="7109"/>
                    <a:pt x="310" y="7109"/>
                  </a:cubicBezTo>
                  <a:lnTo>
                    <a:pt x="9074" y="7109"/>
                  </a:lnTo>
                  <a:cubicBezTo>
                    <a:pt x="9241" y="7109"/>
                    <a:pt x="9383" y="6990"/>
                    <a:pt x="9383" y="6823"/>
                  </a:cubicBezTo>
                  <a:lnTo>
                    <a:pt x="9383" y="346"/>
                  </a:lnTo>
                  <a:cubicBezTo>
                    <a:pt x="9383" y="203"/>
                    <a:pt x="9312" y="84"/>
                    <a:pt x="9193" y="36"/>
                  </a:cubicBezTo>
                  <a:cubicBezTo>
                    <a:pt x="9151" y="19"/>
                    <a:pt x="9109" y="12"/>
                    <a:pt x="9067" y="12"/>
                  </a:cubicBezTo>
                  <a:cubicBezTo>
                    <a:pt x="8992" y="12"/>
                    <a:pt x="8921" y="38"/>
                    <a:pt x="8860" y="84"/>
                  </a:cubicBezTo>
                  <a:lnTo>
                    <a:pt x="6716" y="1918"/>
                  </a:lnTo>
                  <a:lnTo>
                    <a:pt x="4906" y="108"/>
                  </a:lnTo>
                  <a:cubicBezTo>
                    <a:pt x="4847" y="36"/>
                    <a:pt x="4769" y="1"/>
                    <a:pt x="46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69" name="Google Shape;569;p29"/>
          <p:cNvGrpSpPr/>
          <p:nvPr/>
        </p:nvGrpSpPr>
        <p:grpSpPr>
          <a:xfrm>
            <a:off x="5456794" y="3822340"/>
            <a:ext cx="286630" cy="280862"/>
            <a:chOff x="7163949" y="4633471"/>
            <a:chExt cx="374093" cy="366565"/>
          </a:xfrm>
        </p:grpSpPr>
        <p:sp>
          <p:nvSpPr>
            <p:cNvPr id="570" name="Google Shape;570;p29"/>
            <p:cNvSpPr/>
            <p:nvPr/>
          </p:nvSpPr>
          <p:spPr>
            <a:xfrm>
              <a:off x="7486644" y="4806042"/>
              <a:ext cx="51398" cy="21216"/>
            </a:xfrm>
            <a:custGeom>
              <a:rect b="b" l="l" r="r" t="t"/>
              <a:pathLst>
                <a:path extrusionOk="0" h="620" w="1502">
                  <a:moveTo>
                    <a:pt x="406" y="1"/>
                  </a:moveTo>
                  <a:cubicBezTo>
                    <a:pt x="1" y="1"/>
                    <a:pt x="1" y="620"/>
                    <a:pt x="406" y="620"/>
                  </a:cubicBezTo>
                  <a:lnTo>
                    <a:pt x="1096" y="620"/>
                  </a:lnTo>
                  <a:cubicBezTo>
                    <a:pt x="1501" y="620"/>
                    <a:pt x="1501" y="1"/>
                    <a:pt x="10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29"/>
            <p:cNvSpPr/>
            <p:nvPr/>
          </p:nvSpPr>
          <p:spPr>
            <a:xfrm>
              <a:off x="7163949" y="4806042"/>
              <a:ext cx="51364" cy="21216"/>
            </a:xfrm>
            <a:custGeom>
              <a:rect b="b" l="l" r="r" t="t"/>
              <a:pathLst>
                <a:path extrusionOk="0" h="620" w="1501">
                  <a:moveTo>
                    <a:pt x="405" y="1"/>
                  </a:moveTo>
                  <a:cubicBezTo>
                    <a:pt x="0" y="1"/>
                    <a:pt x="0" y="620"/>
                    <a:pt x="405" y="620"/>
                  </a:cubicBezTo>
                  <a:lnTo>
                    <a:pt x="1072" y="620"/>
                  </a:lnTo>
                  <a:cubicBezTo>
                    <a:pt x="1501" y="620"/>
                    <a:pt x="1501" y="1"/>
                    <a:pt x="10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29"/>
            <p:cNvSpPr/>
            <p:nvPr/>
          </p:nvSpPr>
          <p:spPr>
            <a:xfrm>
              <a:off x="7441028" y="4911200"/>
              <a:ext cx="43220" cy="38292"/>
            </a:xfrm>
            <a:custGeom>
              <a:rect b="b" l="l" r="r" t="t"/>
              <a:pathLst>
                <a:path extrusionOk="0" h="1119" w="1263">
                  <a:moveTo>
                    <a:pt x="454" y="1"/>
                  </a:moveTo>
                  <a:cubicBezTo>
                    <a:pt x="213" y="1"/>
                    <a:pt x="0" y="309"/>
                    <a:pt x="238" y="547"/>
                  </a:cubicBezTo>
                  <a:lnTo>
                    <a:pt x="715" y="1024"/>
                  </a:lnTo>
                  <a:cubicBezTo>
                    <a:pt x="762" y="1071"/>
                    <a:pt x="858" y="1095"/>
                    <a:pt x="929" y="1119"/>
                  </a:cubicBezTo>
                  <a:cubicBezTo>
                    <a:pt x="1024" y="1095"/>
                    <a:pt x="1096" y="1071"/>
                    <a:pt x="1143" y="1024"/>
                  </a:cubicBezTo>
                  <a:cubicBezTo>
                    <a:pt x="1262" y="881"/>
                    <a:pt x="1262" y="690"/>
                    <a:pt x="1143" y="571"/>
                  </a:cubicBezTo>
                  <a:lnTo>
                    <a:pt x="667" y="95"/>
                  </a:lnTo>
                  <a:cubicBezTo>
                    <a:pt x="601" y="29"/>
                    <a:pt x="526" y="1"/>
                    <a:pt x="4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p29"/>
            <p:cNvSpPr/>
            <p:nvPr/>
          </p:nvSpPr>
          <p:spPr>
            <a:xfrm>
              <a:off x="7212884" y="4683501"/>
              <a:ext cx="44007" cy="37813"/>
            </a:xfrm>
            <a:custGeom>
              <a:rect b="b" l="l" r="r" t="t"/>
              <a:pathLst>
                <a:path extrusionOk="0" h="1105" w="1286">
                  <a:moveTo>
                    <a:pt x="458" y="1"/>
                  </a:moveTo>
                  <a:cubicBezTo>
                    <a:pt x="209" y="1"/>
                    <a:pt x="1" y="321"/>
                    <a:pt x="237" y="557"/>
                  </a:cubicBezTo>
                  <a:lnTo>
                    <a:pt x="714" y="1033"/>
                  </a:lnTo>
                  <a:cubicBezTo>
                    <a:pt x="761" y="1081"/>
                    <a:pt x="856" y="1105"/>
                    <a:pt x="928" y="1105"/>
                  </a:cubicBezTo>
                  <a:cubicBezTo>
                    <a:pt x="1023" y="1105"/>
                    <a:pt x="1095" y="1081"/>
                    <a:pt x="1166" y="1033"/>
                  </a:cubicBezTo>
                  <a:cubicBezTo>
                    <a:pt x="1285" y="891"/>
                    <a:pt x="1285" y="700"/>
                    <a:pt x="1166" y="581"/>
                  </a:cubicBezTo>
                  <a:lnTo>
                    <a:pt x="690" y="105"/>
                  </a:lnTo>
                  <a:cubicBezTo>
                    <a:pt x="617" y="32"/>
                    <a:pt x="536" y="1"/>
                    <a:pt x="4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29"/>
            <p:cNvSpPr/>
            <p:nvPr/>
          </p:nvSpPr>
          <p:spPr>
            <a:xfrm>
              <a:off x="7216921" y="4911200"/>
              <a:ext cx="43220" cy="38292"/>
            </a:xfrm>
            <a:custGeom>
              <a:rect b="b" l="l" r="r" t="t"/>
              <a:pathLst>
                <a:path extrusionOk="0" h="1119" w="1263">
                  <a:moveTo>
                    <a:pt x="809" y="1"/>
                  </a:moveTo>
                  <a:cubicBezTo>
                    <a:pt x="737" y="1"/>
                    <a:pt x="662" y="29"/>
                    <a:pt x="596" y="95"/>
                  </a:cubicBezTo>
                  <a:lnTo>
                    <a:pt x="119" y="571"/>
                  </a:lnTo>
                  <a:cubicBezTo>
                    <a:pt x="0" y="690"/>
                    <a:pt x="0" y="881"/>
                    <a:pt x="119" y="1024"/>
                  </a:cubicBezTo>
                  <a:cubicBezTo>
                    <a:pt x="167" y="1071"/>
                    <a:pt x="238" y="1095"/>
                    <a:pt x="334" y="1119"/>
                  </a:cubicBezTo>
                  <a:cubicBezTo>
                    <a:pt x="405" y="1095"/>
                    <a:pt x="500" y="1071"/>
                    <a:pt x="548" y="1024"/>
                  </a:cubicBezTo>
                  <a:lnTo>
                    <a:pt x="1024" y="547"/>
                  </a:lnTo>
                  <a:cubicBezTo>
                    <a:pt x="1262" y="309"/>
                    <a:pt x="1050" y="1"/>
                    <a:pt x="8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29"/>
            <p:cNvSpPr/>
            <p:nvPr/>
          </p:nvSpPr>
          <p:spPr>
            <a:xfrm>
              <a:off x="7444279" y="4683501"/>
              <a:ext cx="43973" cy="37813"/>
            </a:xfrm>
            <a:custGeom>
              <a:rect b="b" l="l" r="r" t="t"/>
              <a:pathLst>
                <a:path extrusionOk="0" h="1105" w="1285">
                  <a:moveTo>
                    <a:pt x="838" y="1"/>
                  </a:moveTo>
                  <a:cubicBezTo>
                    <a:pt x="764" y="1"/>
                    <a:pt x="687" y="32"/>
                    <a:pt x="620" y="105"/>
                  </a:cubicBezTo>
                  <a:lnTo>
                    <a:pt x="143" y="581"/>
                  </a:lnTo>
                  <a:cubicBezTo>
                    <a:pt x="0" y="700"/>
                    <a:pt x="0" y="891"/>
                    <a:pt x="143" y="1033"/>
                  </a:cubicBezTo>
                  <a:cubicBezTo>
                    <a:pt x="191" y="1081"/>
                    <a:pt x="262" y="1105"/>
                    <a:pt x="358" y="1105"/>
                  </a:cubicBezTo>
                  <a:cubicBezTo>
                    <a:pt x="429" y="1105"/>
                    <a:pt x="524" y="1081"/>
                    <a:pt x="572" y="1033"/>
                  </a:cubicBezTo>
                  <a:lnTo>
                    <a:pt x="1048" y="557"/>
                  </a:lnTo>
                  <a:cubicBezTo>
                    <a:pt x="1285" y="321"/>
                    <a:pt x="1077" y="1"/>
                    <a:pt x="8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29"/>
            <p:cNvSpPr/>
            <p:nvPr/>
          </p:nvSpPr>
          <p:spPr>
            <a:xfrm>
              <a:off x="7339977" y="4633471"/>
              <a:ext cx="22038" cy="44657"/>
            </a:xfrm>
            <a:custGeom>
              <a:rect b="b" l="l" r="r" t="t"/>
              <a:pathLst>
                <a:path extrusionOk="0" h="1305" w="644">
                  <a:moveTo>
                    <a:pt x="334" y="1"/>
                  </a:moveTo>
                  <a:cubicBezTo>
                    <a:pt x="179" y="1"/>
                    <a:pt x="24" y="102"/>
                    <a:pt x="24" y="304"/>
                  </a:cubicBezTo>
                  <a:lnTo>
                    <a:pt x="24" y="971"/>
                  </a:lnTo>
                  <a:cubicBezTo>
                    <a:pt x="0" y="1138"/>
                    <a:pt x="143" y="1281"/>
                    <a:pt x="310" y="1305"/>
                  </a:cubicBezTo>
                  <a:lnTo>
                    <a:pt x="334" y="1305"/>
                  </a:lnTo>
                  <a:cubicBezTo>
                    <a:pt x="500" y="1281"/>
                    <a:pt x="643" y="1138"/>
                    <a:pt x="643" y="971"/>
                  </a:cubicBezTo>
                  <a:lnTo>
                    <a:pt x="643" y="304"/>
                  </a:lnTo>
                  <a:cubicBezTo>
                    <a:pt x="643" y="102"/>
                    <a:pt x="488" y="1"/>
                    <a:pt x="3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29"/>
            <p:cNvSpPr/>
            <p:nvPr/>
          </p:nvSpPr>
          <p:spPr>
            <a:xfrm>
              <a:off x="7293506" y="4954352"/>
              <a:ext cx="114124" cy="45684"/>
            </a:xfrm>
            <a:custGeom>
              <a:rect b="b" l="l" r="r" t="t"/>
              <a:pathLst>
                <a:path extrusionOk="0" h="1335" w="3335">
                  <a:moveTo>
                    <a:pt x="1" y="1"/>
                  </a:moveTo>
                  <a:lnTo>
                    <a:pt x="1" y="358"/>
                  </a:lnTo>
                  <a:cubicBezTo>
                    <a:pt x="1" y="429"/>
                    <a:pt x="48" y="501"/>
                    <a:pt x="96" y="572"/>
                  </a:cubicBezTo>
                  <a:lnTo>
                    <a:pt x="763" y="1239"/>
                  </a:lnTo>
                  <a:cubicBezTo>
                    <a:pt x="834" y="1311"/>
                    <a:pt x="906" y="1334"/>
                    <a:pt x="1001" y="1334"/>
                  </a:cubicBezTo>
                  <a:lnTo>
                    <a:pt x="2335" y="1334"/>
                  </a:lnTo>
                  <a:cubicBezTo>
                    <a:pt x="2430" y="1334"/>
                    <a:pt x="2501" y="1311"/>
                    <a:pt x="2573" y="1239"/>
                  </a:cubicBezTo>
                  <a:lnTo>
                    <a:pt x="3240" y="572"/>
                  </a:lnTo>
                  <a:cubicBezTo>
                    <a:pt x="3287" y="501"/>
                    <a:pt x="3335" y="429"/>
                    <a:pt x="3335" y="358"/>
                  </a:cubicBezTo>
                  <a:lnTo>
                    <a:pt x="33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29"/>
            <p:cNvSpPr/>
            <p:nvPr/>
          </p:nvSpPr>
          <p:spPr>
            <a:xfrm>
              <a:off x="7247891" y="4713956"/>
              <a:ext cx="205388" cy="219248"/>
            </a:xfrm>
            <a:custGeom>
              <a:rect b="b" l="l" r="r" t="t"/>
              <a:pathLst>
                <a:path extrusionOk="0" h="6407" w="6002">
                  <a:moveTo>
                    <a:pt x="3001" y="1"/>
                  </a:moveTo>
                  <a:cubicBezTo>
                    <a:pt x="1334" y="1"/>
                    <a:pt x="0" y="1334"/>
                    <a:pt x="0" y="3001"/>
                  </a:cubicBezTo>
                  <a:lnTo>
                    <a:pt x="0" y="3430"/>
                  </a:lnTo>
                  <a:cubicBezTo>
                    <a:pt x="0" y="3882"/>
                    <a:pt x="143" y="4311"/>
                    <a:pt x="429" y="4668"/>
                  </a:cubicBezTo>
                  <a:lnTo>
                    <a:pt x="1024" y="5406"/>
                  </a:lnTo>
                  <a:cubicBezTo>
                    <a:pt x="1239" y="5668"/>
                    <a:pt x="1334" y="5978"/>
                    <a:pt x="1334" y="6311"/>
                  </a:cubicBezTo>
                  <a:lnTo>
                    <a:pt x="1334" y="6407"/>
                  </a:lnTo>
                  <a:lnTo>
                    <a:pt x="2715" y="6407"/>
                  </a:lnTo>
                  <a:lnTo>
                    <a:pt x="2715" y="4359"/>
                  </a:lnTo>
                  <a:cubicBezTo>
                    <a:pt x="2703" y="4156"/>
                    <a:pt x="2858" y="4055"/>
                    <a:pt x="3016" y="4055"/>
                  </a:cubicBezTo>
                  <a:cubicBezTo>
                    <a:pt x="3173" y="4055"/>
                    <a:pt x="3334" y="4156"/>
                    <a:pt x="3334" y="4359"/>
                  </a:cubicBezTo>
                  <a:lnTo>
                    <a:pt x="3334" y="6407"/>
                  </a:lnTo>
                  <a:lnTo>
                    <a:pt x="4668" y="6407"/>
                  </a:lnTo>
                  <a:lnTo>
                    <a:pt x="4668" y="6311"/>
                  </a:lnTo>
                  <a:cubicBezTo>
                    <a:pt x="4668" y="5978"/>
                    <a:pt x="4763" y="5668"/>
                    <a:pt x="4977" y="5406"/>
                  </a:cubicBezTo>
                  <a:lnTo>
                    <a:pt x="5573" y="4668"/>
                  </a:lnTo>
                  <a:cubicBezTo>
                    <a:pt x="5859" y="4311"/>
                    <a:pt x="6001" y="3882"/>
                    <a:pt x="6001" y="3430"/>
                  </a:cubicBezTo>
                  <a:lnTo>
                    <a:pt x="6001" y="3001"/>
                  </a:lnTo>
                  <a:cubicBezTo>
                    <a:pt x="6001" y="1334"/>
                    <a:pt x="4668" y="1"/>
                    <a:pt x="30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79" name="Google Shape;579;p29"/>
          <p:cNvGrpSpPr/>
          <p:nvPr/>
        </p:nvGrpSpPr>
        <p:grpSpPr>
          <a:xfrm>
            <a:off x="7520611" y="3826875"/>
            <a:ext cx="271375" cy="280726"/>
            <a:chOff x="7969087" y="4037647"/>
            <a:chExt cx="354182" cy="366387"/>
          </a:xfrm>
        </p:grpSpPr>
        <p:sp>
          <p:nvSpPr>
            <p:cNvPr id="580" name="Google Shape;580;p29"/>
            <p:cNvSpPr/>
            <p:nvPr/>
          </p:nvSpPr>
          <p:spPr>
            <a:xfrm>
              <a:off x="8215784" y="4261643"/>
              <a:ext cx="107485" cy="142391"/>
            </a:xfrm>
            <a:custGeom>
              <a:rect b="b" l="l" r="r" t="t"/>
              <a:pathLst>
                <a:path extrusionOk="0" h="4165" w="3144">
                  <a:moveTo>
                    <a:pt x="1559" y="1"/>
                  </a:moveTo>
                  <a:cubicBezTo>
                    <a:pt x="992" y="1"/>
                    <a:pt x="476" y="466"/>
                    <a:pt x="476" y="1093"/>
                  </a:cubicBezTo>
                  <a:cubicBezTo>
                    <a:pt x="476" y="1355"/>
                    <a:pt x="572" y="1593"/>
                    <a:pt x="738" y="1784"/>
                  </a:cubicBezTo>
                  <a:cubicBezTo>
                    <a:pt x="286" y="2069"/>
                    <a:pt x="0" y="2569"/>
                    <a:pt x="0" y="3117"/>
                  </a:cubicBezTo>
                  <a:lnTo>
                    <a:pt x="0" y="3832"/>
                  </a:lnTo>
                  <a:cubicBezTo>
                    <a:pt x="0" y="4022"/>
                    <a:pt x="143" y="4165"/>
                    <a:pt x="310" y="4165"/>
                  </a:cubicBezTo>
                  <a:lnTo>
                    <a:pt x="2834" y="4165"/>
                  </a:lnTo>
                  <a:cubicBezTo>
                    <a:pt x="3001" y="4165"/>
                    <a:pt x="3144" y="4022"/>
                    <a:pt x="3144" y="3832"/>
                  </a:cubicBezTo>
                  <a:lnTo>
                    <a:pt x="3144" y="3117"/>
                  </a:lnTo>
                  <a:cubicBezTo>
                    <a:pt x="3144" y="2569"/>
                    <a:pt x="2858" y="2069"/>
                    <a:pt x="2405" y="1784"/>
                  </a:cubicBezTo>
                  <a:cubicBezTo>
                    <a:pt x="2882" y="1212"/>
                    <a:pt x="2644" y="331"/>
                    <a:pt x="1929" y="69"/>
                  </a:cubicBezTo>
                  <a:cubicBezTo>
                    <a:pt x="1806" y="22"/>
                    <a:pt x="1681" y="1"/>
                    <a:pt x="15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" name="Google Shape;581;p29"/>
            <p:cNvSpPr/>
            <p:nvPr/>
          </p:nvSpPr>
          <p:spPr>
            <a:xfrm>
              <a:off x="8092846" y="4261643"/>
              <a:ext cx="107485" cy="142391"/>
            </a:xfrm>
            <a:custGeom>
              <a:rect b="b" l="l" r="r" t="t"/>
              <a:pathLst>
                <a:path extrusionOk="0" h="4165" w="3144">
                  <a:moveTo>
                    <a:pt x="1550" y="1"/>
                  </a:moveTo>
                  <a:cubicBezTo>
                    <a:pt x="976" y="1"/>
                    <a:pt x="476" y="466"/>
                    <a:pt x="476" y="1093"/>
                  </a:cubicBezTo>
                  <a:cubicBezTo>
                    <a:pt x="476" y="1355"/>
                    <a:pt x="572" y="1593"/>
                    <a:pt x="738" y="1784"/>
                  </a:cubicBezTo>
                  <a:cubicBezTo>
                    <a:pt x="262" y="2069"/>
                    <a:pt x="0" y="2569"/>
                    <a:pt x="0" y="3117"/>
                  </a:cubicBezTo>
                  <a:lnTo>
                    <a:pt x="0" y="3832"/>
                  </a:lnTo>
                  <a:cubicBezTo>
                    <a:pt x="0" y="4022"/>
                    <a:pt x="143" y="4165"/>
                    <a:pt x="310" y="4165"/>
                  </a:cubicBezTo>
                  <a:lnTo>
                    <a:pt x="2810" y="4165"/>
                  </a:lnTo>
                  <a:cubicBezTo>
                    <a:pt x="3001" y="4165"/>
                    <a:pt x="3144" y="4022"/>
                    <a:pt x="3144" y="3832"/>
                  </a:cubicBezTo>
                  <a:lnTo>
                    <a:pt x="3144" y="3117"/>
                  </a:lnTo>
                  <a:cubicBezTo>
                    <a:pt x="3144" y="2569"/>
                    <a:pt x="2858" y="2069"/>
                    <a:pt x="2405" y="1784"/>
                  </a:cubicBezTo>
                  <a:cubicBezTo>
                    <a:pt x="2882" y="1212"/>
                    <a:pt x="2644" y="331"/>
                    <a:pt x="1929" y="69"/>
                  </a:cubicBezTo>
                  <a:cubicBezTo>
                    <a:pt x="1802" y="22"/>
                    <a:pt x="1675" y="1"/>
                    <a:pt x="15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" name="Google Shape;582;p29"/>
            <p:cNvSpPr/>
            <p:nvPr/>
          </p:nvSpPr>
          <p:spPr>
            <a:xfrm>
              <a:off x="8013052" y="4124756"/>
              <a:ext cx="268714" cy="117263"/>
            </a:xfrm>
            <a:custGeom>
              <a:rect b="b" l="l" r="r" t="t"/>
              <a:pathLst>
                <a:path extrusionOk="0" h="3430" w="7860">
                  <a:moveTo>
                    <a:pt x="1715" y="1"/>
                  </a:moveTo>
                  <a:cubicBezTo>
                    <a:pt x="1858" y="977"/>
                    <a:pt x="2620" y="1739"/>
                    <a:pt x="3596" y="1882"/>
                  </a:cubicBezTo>
                  <a:lnTo>
                    <a:pt x="3596" y="2311"/>
                  </a:lnTo>
                  <a:lnTo>
                    <a:pt x="929" y="2311"/>
                  </a:lnTo>
                  <a:cubicBezTo>
                    <a:pt x="405" y="2311"/>
                    <a:pt x="0" y="2739"/>
                    <a:pt x="0" y="3239"/>
                  </a:cubicBezTo>
                  <a:lnTo>
                    <a:pt x="0" y="3430"/>
                  </a:lnTo>
                  <a:cubicBezTo>
                    <a:pt x="119" y="3406"/>
                    <a:pt x="215" y="3382"/>
                    <a:pt x="334" y="3382"/>
                  </a:cubicBezTo>
                  <a:cubicBezTo>
                    <a:pt x="429" y="3382"/>
                    <a:pt x="524" y="3406"/>
                    <a:pt x="643" y="3430"/>
                  </a:cubicBezTo>
                  <a:lnTo>
                    <a:pt x="643" y="3406"/>
                  </a:lnTo>
                  <a:lnTo>
                    <a:pt x="643" y="3239"/>
                  </a:lnTo>
                  <a:cubicBezTo>
                    <a:pt x="643" y="3073"/>
                    <a:pt x="762" y="2930"/>
                    <a:pt x="929" y="2930"/>
                  </a:cubicBezTo>
                  <a:lnTo>
                    <a:pt x="3620" y="2930"/>
                  </a:lnTo>
                  <a:lnTo>
                    <a:pt x="3620" y="3406"/>
                  </a:lnTo>
                  <a:cubicBezTo>
                    <a:pt x="3715" y="3382"/>
                    <a:pt x="3811" y="3382"/>
                    <a:pt x="3930" y="3382"/>
                  </a:cubicBezTo>
                  <a:cubicBezTo>
                    <a:pt x="4025" y="3382"/>
                    <a:pt x="4144" y="3382"/>
                    <a:pt x="4239" y="3406"/>
                  </a:cubicBezTo>
                  <a:lnTo>
                    <a:pt x="4239" y="2954"/>
                  </a:lnTo>
                  <a:lnTo>
                    <a:pt x="6930" y="2954"/>
                  </a:lnTo>
                  <a:cubicBezTo>
                    <a:pt x="7097" y="2954"/>
                    <a:pt x="7216" y="3073"/>
                    <a:pt x="7216" y="3239"/>
                  </a:cubicBezTo>
                  <a:lnTo>
                    <a:pt x="7216" y="3430"/>
                  </a:lnTo>
                  <a:cubicBezTo>
                    <a:pt x="7335" y="3406"/>
                    <a:pt x="7430" y="3382"/>
                    <a:pt x="7550" y="3382"/>
                  </a:cubicBezTo>
                  <a:cubicBezTo>
                    <a:pt x="7645" y="3382"/>
                    <a:pt x="7764" y="3406"/>
                    <a:pt x="7859" y="3430"/>
                  </a:cubicBezTo>
                  <a:lnTo>
                    <a:pt x="7859" y="3239"/>
                  </a:lnTo>
                  <a:cubicBezTo>
                    <a:pt x="7859" y="2739"/>
                    <a:pt x="7454" y="2311"/>
                    <a:pt x="6930" y="2311"/>
                  </a:cubicBezTo>
                  <a:lnTo>
                    <a:pt x="4263" y="2311"/>
                  </a:lnTo>
                  <a:lnTo>
                    <a:pt x="4263" y="1882"/>
                  </a:lnTo>
                  <a:cubicBezTo>
                    <a:pt x="5240" y="1739"/>
                    <a:pt x="6002" y="977"/>
                    <a:pt x="6144" y="1"/>
                  </a:cubicBezTo>
                  <a:lnTo>
                    <a:pt x="4954" y="1"/>
                  </a:lnTo>
                  <a:cubicBezTo>
                    <a:pt x="4882" y="977"/>
                    <a:pt x="4573" y="1906"/>
                    <a:pt x="3930" y="1906"/>
                  </a:cubicBezTo>
                  <a:cubicBezTo>
                    <a:pt x="3287" y="1906"/>
                    <a:pt x="2977" y="977"/>
                    <a:pt x="29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" name="Google Shape;583;p29"/>
            <p:cNvSpPr/>
            <p:nvPr/>
          </p:nvSpPr>
          <p:spPr>
            <a:xfrm>
              <a:off x="7969087" y="4261643"/>
              <a:ext cx="108306" cy="142391"/>
            </a:xfrm>
            <a:custGeom>
              <a:rect b="b" l="l" r="r" t="t"/>
              <a:pathLst>
                <a:path extrusionOk="0" h="4165" w="3168">
                  <a:moveTo>
                    <a:pt x="1574" y="1"/>
                  </a:moveTo>
                  <a:cubicBezTo>
                    <a:pt x="1000" y="1"/>
                    <a:pt x="500" y="466"/>
                    <a:pt x="500" y="1093"/>
                  </a:cubicBezTo>
                  <a:cubicBezTo>
                    <a:pt x="500" y="1355"/>
                    <a:pt x="596" y="1593"/>
                    <a:pt x="739" y="1784"/>
                  </a:cubicBezTo>
                  <a:cubicBezTo>
                    <a:pt x="286" y="2069"/>
                    <a:pt x="0" y="2569"/>
                    <a:pt x="24" y="3117"/>
                  </a:cubicBezTo>
                  <a:lnTo>
                    <a:pt x="24" y="3832"/>
                  </a:lnTo>
                  <a:cubicBezTo>
                    <a:pt x="24" y="4022"/>
                    <a:pt x="143" y="4165"/>
                    <a:pt x="334" y="4165"/>
                  </a:cubicBezTo>
                  <a:lnTo>
                    <a:pt x="2834" y="4165"/>
                  </a:lnTo>
                  <a:cubicBezTo>
                    <a:pt x="3025" y="4165"/>
                    <a:pt x="3168" y="4022"/>
                    <a:pt x="3168" y="3832"/>
                  </a:cubicBezTo>
                  <a:lnTo>
                    <a:pt x="3168" y="3117"/>
                  </a:lnTo>
                  <a:cubicBezTo>
                    <a:pt x="3144" y="2569"/>
                    <a:pt x="2882" y="2069"/>
                    <a:pt x="2429" y="1784"/>
                  </a:cubicBezTo>
                  <a:cubicBezTo>
                    <a:pt x="2906" y="1212"/>
                    <a:pt x="2668" y="331"/>
                    <a:pt x="1953" y="69"/>
                  </a:cubicBezTo>
                  <a:cubicBezTo>
                    <a:pt x="1826" y="22"/>
                    <a:pt x="1699" y="1"/>
                    <a:pt x="15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" name="Google Shape;584;p29"/>
            <p:cNvSpPr/>
            <p:nvPr/>
          </p:nvSpPr>
          <p:spPr>
            <a:xfrm>
              <a:off x="8133529" y="4124756"/>
              <a:ext cx="26085" cy="43179"/>
            </a:xfrm>
            <a:custGeom>
              <a:rect b="b" l="l" r="r" t="t"/>
              <a:pathLst>
                <a:path extrusionOk="0" h="1263" w="763">
                  <a:moveTo>
                    <a:pt x="1" y="1"/>
                  </a:moveTo>
                  <a:cubicBezTo>
                    <a:pt x="49" y="763"/>
                    <a:pt x="263" y="1191"/>
                    <a:pt x="382" y="1263"/>
                  </a:cubicBezTo>
                  <a:cubicBezTo>
                    <a:pt x="501" y="1191"/>
                    <a:pt x="715" y="763"/>
                    <a:pt x="7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" name="Google Shape;585;p29"/>
            <p:cNvSpPr/>
            <p:nvPr/>
          </p:nvSpPr>
          <p:spPr>
            <a:xfrm>
              <a:off x="8133529" y="4059629"/>
              <a:ext cx="26085" cy="43179"/>
            </a:xfrm>
            <a:custGeom>
              <a:rect b="b" l="l" r="r" t="t"/>
              <a:pathLst>
                <a:path extrusionOk="0" h="1263" w="763">
                  <a:moveTo>
                    <a:pt x="382" y="0"/>
                  </a:moveTo>
                  <a:cubicBezTo>
                    <a:pt x="263" y="72"/>
                    <a:pt x="49" y="501"/>
                    <a:pt x="1" y="1263"/>
                  </a:cubicBezTo>
                  <a:lnTo>
                    <a:pt x="763" y="1263"/>
                  </a:lnTo>
                  <a:cubicBezTo>
                    <a:pt x="715" y="501"/>
                    <a:pt x="501" y="72"/>
                    <a:pt x="3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" name="Google Shape;586;p29"/>
            <p:cNvSpPr/>
            <p:nvPr/>
          </p:nvSpPr>
          <p:spPr>
            <a:xfrm>
              <a:off x="8146554" y="4037647"/>
              <a:ext cx="75760" cy="65161"/>
            </a:xfrm>
            <a:custGeom>
              <a:rect b="b" l="l" r="r" t="t"/>
              <a:pathLst>
                <a:path extrusionOk="0" h="1906" w="2216">
                  <a:moveTo>
                    <a:pt x="1" y="0"/>
                  </a:moveTo>
                  <a:cubicBezTo>
                    <a:pt x="644" y="0"/>
                    <a:pt x="954" y="929"/>
                    <a:pt x="1025" y="1906"/>
                  </a:cubicBezTo>
                  <a:lnTo>
                    <a:pt x="2216" y="1906"/>
                  </a:lnTo>
                  <a:cubicBezTo>
                    <a:pt x="2049" y="810"/>
                    <a:pt x="1096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" name="Google Shape;587;p29"/>
            <p:cNvSpPr/>
            <p:nvPr/>
          </p:nvSpPr>
          <p:spPr>
            <a:xfrm>
              <a:off x="8070863" y="4037647"/>
              <a:ext cx="75725" cy="65161"/>
            </a:xfrm>
            <a:custGeom>
              <a:rect b="b" l="l" r="r" t="t"/>
              <a:pathLst>
                <a:path extrusionOk="0" h="1906" w="2215">
                  <a:moveTo>
                    <a:pt x="2215" y="0"/>
                  </a:moveTo>
                  <a:cubicBezTo>
                    <a:pt x="1096" y="0"/>
                    <a:pt x="167" y="810"/>
                    <a:pt x="0" y="1906"/>
                  </a:cubicBezTo>
                  <a:lnTo>
                    <a:pt x="1191" y="1906"/>
                  </a:lnTo>
                  <a:cubicBezTo>
                    <a:pt x="1239" y="929"/>
                    <a:pt x="1572" y="0"/>
                    <a:pt x="2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88" name="Google Shape;588;p29"/>
          <p:cNvSpPr/>
          <p:nvPr/>
        </p:nvSpPr>
        <p:spPr>
          <a:xfrm>
            <a:off x="3399224" y="1513364"/>
            <a:ext cx="289348" cy="274051"/>
          </a:xfrm>
          <a:custGeom>
            <a:rect b="b" l="l" r="r" t="t"/>
            <a:pathLst>
              <a:path extrusionOk="0" h="10444" w="11027">
                <a:moveTo>
                  <a:pt x="5418" y="0"/>
                </a:moveTo>
                <a:cubicBezTo>
                  <a:pt x="5121" y="0"/>
                  <a:pt x="4823" y="155"/>
                  <a:pt x="4668" y="465"/>
                </a:cubicBezTo>
                <a:lnTo>
                  <a:pt x="3501" y="2846"/>
                </a:lnTo>
                <a:cubicBezTo>
                  <a:pt x="3477" y="2918"/>
                  <a:pt x="3430" y="2965"/>
                  <a:pt x="3358" y="2965"/>
                </a:cubicBezTo>
                <a:lnTo>
                  <a:pt x="786" y="3346"/>
                </a:lnTo>
                <a:cubicBezTo>
                  <a:pt x="453" y="3394"/>
                  <a:pt x="191" y="3632"/>
                  <a:pt x="96" y="3918"/>
                </a:cubicBezTo>
                <a:cubicBezTo>
                  <a:pt x="0" y="4228"/>
                  <a:pt x="72" y="4561"/>
                  <a:pt x="310" y="4799"/>
                </a:cubicBezTo>
                <a:lnTo>
                  <a:pt x="2168" y="6633"/>
                </a:lnTo>
                <a:cubicBezTo>
                  <a:pt x="2239" y="6704"/>
                  <a:pt x="2263" y="6776"/>
                  <a:pt x="2239" y="6847"/>
                </a:cubicBezTo>
                <a:lnTo>
                  <a:pt x="1810" y="9443"/>
                </a:lnTo>
                <a:cubicBezTo>
                  <a:pt x="1739" y="9776"/>
                  <a:pt x="1882" y="10086"/>
                  <a:pt x="2144" y="10276"/>
                </a:cubicBezTo>
                <a:cubicBezTo>
                  <a:pt x="2280" y="10385"/>
                  <a:pt x="2455" y="10440"/>
                  <a:pt x="2633" y="10440"/>
                </a:cubicBezTo>
                <a:cubicBezTo>
                  <a:pt x="2767" y="10440"/>
                  <a:pt x="2902" y="10409"/>
                  <a:pt x="3025" y="10348"/>
                </a:cubicBezTo>
                <a:lnTo>
                  <a:pt x="5311" y="9109"/>
                </a:lnTo>
                <a:cubicBezTo>
                  <a:pt x="5347" y="9086"/>
                  <a:pt x="5383" y="9074"/>
                  <a:pt x="5415" y="9074"/>
                </a:cubicBezTo>
                <a:cubicBezTo>
                  <a:pt x="5448" y="9074"/>
                  <a:pt x="5478" y="9086"/>
                  <a:pt x="5502" y="9109"/>
                </a:cubicBezTo>
                <a:lnTo>
                  <a:pt x="7812" y="10348"/>
                </a:lnTo>
                <a:cubicBezTo>
                  <a:pt x="7931" y="10395"/>
                  <a:pt x="8074" y="10443"/>
                  <a:pt x="8216" y="10443"/>
                </a:cubicBezTo>
                <a:cubicBezTo>
                  <a:pt x="8383" y="10443"/>
                  <a:pt x="8550" y="10372"/>
                  <a:pt x="8693" y="10276"/>
                </a:cubicBezTo>
                <a:cubicBezTo>
                  <a:pt x="8955" y="10086"/>
                  <a:pt x="9098" y="9776"/>
                  <a:pt x="9050" y="9443"/>
                </a:cubicBezTo>
                <a:lnTo>
                  <a:pt x="8597" y="6847"/>
                </a:lnTo>
                <a:cubicBezTo>
                  <a:pt x="8574" y="6776"/>
                  <a:pt x="8597" y="6704"/>
                  <a:pt x="8669" y="6633"/>
                </a:cubicBezTo>
                <a:lnTo>
                  <a:pt x="10526" y="4799"/>
                </a:lnTo>
                <a:cubicBezTo>
                  <a:pt x="11027" y="4299"/>
                  <a:pt x="10741" y="3465"/>
                  <a:pt x="10050" y="3346"/>
                </a:cubicBezTo>
                <a:lnTo>
                  <a:pt x="7478" y="2965"/>
                </a:lnTo>
                <a:cubicBezTo>
                  <a:pt x="7407" y="2965"/>
                  <a:pt x="7359" y="2918"/>
                  <a:pt x="7311" y="2846"/>
                </a:cubicBezTo>
                <a:lnTo>
                  <a:pt x="6168" y="465"/>
                </a:lnTo>
                <a:cubicBezTo>
                  <a:pt x="6014" y="155"/>
                  <a:pt x="5716" y="0"/>
                  <a:pt x="541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89" name="Google Shape;589;p29"/>
          <p:cNvCxnSpPr>
            <a:stCxn id="542" idx="6"/>
            <a:endCxn id="546" idx="2"/>
          </p:cNvCxnSpPr>
          <p:nvPr/>
        </p:nvCxnSpPr>
        <p:spPr>
          <a:xfrm flipH="1" rot="10800000">
            <a:off x="1841088" y="2645375"/>
            <a:ext cx="1349400" cy="6633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90" name="Google Shape;590;p29"/>
          <p:cNvCxnSpPr>
            <a:stCxn id="546" idx="6"/>
            <a:endCxn id="550" idx="2"/>
          </p:cNvCxnSpPr>
          <p:nvPr/>
        </p:nvCxnSpPr>
        <p:spPr>
          <a:xfrm flipH="1" rot="10800000">
            <a:off x="3897288" y="1982058"/>
            <a:ext cx="1349400" cy="6633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91" name="Google Shape;591;p29"/>
          <p:cNvCxnSpPr>
            <a:stCxn id="550" idx="6"/>
            <a:endCxn id="554" idx="2"/>
          </p:cNvCxnSpPr>
          <p:nvPr/>
        </p:nvCxnSpPr>
        <p:spPr>
          <a:xfrm flipH="1" rot="10800000">
            <a:off x="5953488" y="1318742"/>
            <a:ext cx="1349400" cy="6633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30"/>
          <p:cNvSpPr txBox="1"/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Valuable, rare, inimitable &amp; organization (VRIO) - Evaluation dimensions infographics</a:t>
            </a:r>
            <a:endParaRPr sz="1900"/>
          </a:p>
        </p:txBody>
      </p:sp>
      <p:grpSp>
        <p:nvGrpSpPr>
          <p:cNvPr id="597" name="Google Shape;597;p30"/>
          <p:cNvGrpSpPr/>
          <p:nvPr/>
        </p:nvGrpSpPr>
        <p:grpSpPr>
          <a:xfrm>
            <a:off x="457212" y="880675"/>
            <a:ext cx="8224048" cy="1237200"/>
            <a:chOff x="457212" y="880675"/>
            <a:chExt cx="8224048" cy="1237200"/>
          </a:xfrm>
        </p:grpSpPr>
        <p:sp>
          <p:nvSpPr>
            <p:cNvPr id="598" name="Google Shape;598;p30"/>
            <p:cNvSpPr/>
            <p:nvPr/>
          </p:nvSpPr>
          <p:spPr>
            <a:xfrm>
              <a:off x="457212" y="880675"/>
              <a:ext cx="1237500" cy="1237200"/>
            </a:xfrm>
            <a:prstGeom prst="ellipse">
              <a:avLst/>
            </a:prstGeom>
            <a:solidFill>
              <a:srgbClr val="5AA2AE">
                <a:alpha val="1254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000">
                  <a:solidFill>
                    <a:schemeClr val="accen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V</a:t>
              </a:r>
              <a:endParaRPr b="1" sz="3000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599" name="Google Shape;599;p30"/>
            <p:cNvSpPr txBox="1"/>
            <p:nvPr/>
          </p:nvSpPr>
          <p:spPr>
            <a:xfrm>
              <a:off x="6637060" y="1243225"/>
              <a:ext cx="2044200" cy="512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Earth is the third planet from the Sun 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00" name="Google Shape;600;p30"/>
            <p:cNvSpPr/>
            <p:nvPr/>
          </p:nvSpPr>
          <p:spPr>
            <a:xfrm>
              <a:off x="4143047" y="1111375"/>
              <a:ext cx="1647000" cy="775800"/>
            </a:xfrm>
            <a:prstGeom prst="roundRect">
              <a:avLst>
                <a:gd fmla="val 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Valuable</a:t>
              </a:r>
              <a:endParaRPr sz="1800">
                <a:solidFill>
                  <a:schemeClr val="lt1"/>
                </a:solidFill>
              </a:endParaRPr>
            </a:p>
          </p:txBody>
        </p:sp>
      </p:grpSp>
      <p:grpSp>
        <p:nvGrpSpPr>
          <p:cNvPr id="601" name="Google Shape;601;p30"/>
          <p:cNvGrpSpPr/>
          <p:nvPr/>
        </p:nvGrpSpPr>
        <p:grpSpPr>
          <a:xfrm>
            <a:off x="479037" y="1763646"/>
            <a:ext cx="8207758" cy="1215300"/>
            <a:chOff x="479037" y="1765000"/>
            <a:chExt cx="8207758" cy="1215300"/>
          </a:xfrm>
        </p:grpSpPr>
        <p:sp>
          <p:nvSpPr>
            <p:cNvPr id="602" name="Google Shape;602;p30"/>
            <p:cNvSpPr/>
            <p:nvPr/>
          </p:nvSpPr>
          <p:spPr>
            <a:xfrm>
              <a:off x="479037" y="1765000"/>
              <a:ext cx="1215600" cy="1215300"/>
            </a:xfrm>
            <a:prstGeom prst="ellipse">
              <a:avLst/>
            </a:prstGeom>
            <a:solidFill>
              <a:srgbClr val="69A8B3">
                <a:alpha val="1254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000">
                  <a:solidFill>
                    <a:schemeClr val="accent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R</a:t>
              </a:r>
              <a:endParaRPr b="1" sz="3000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03" name="Google Shape;603;p30"/>
            <p:cNvSpPr txBox="1"/>
            <p:nvPr/>
          </p:nvSpPr>
          <p:spPr>
            <a:xfrm>
              <a:off x="6642595" y="2116600"/>
              <a:ext cx="2044200" cy="512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Mercury is the closest planet to the Sun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04" name="Google Shape;604;p30"/>
            <p:cNvSpPr/>
            <p:nvPr/>
          </p:nvSpPr>
          <p:spPr>
            <a:xfrm>
              <a:off x="4143047" y="1984750"/>
              <a:ext cx="1647000" cy="775800"/>
            </a:xfrm>
            <a:prstGeom prst="roundRect">
              <a:avLst>
                <a:gd fmla="val 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Rare</a:t>
              </a:r>
              <a:endParaRPr sz="1800">
                <a:solidFill>
                  <a:schemeClr val="lt1"/>
                </a:solidFill>
              </a:endParaRPr>
            </a:p>
          </p:txBody>
        </p:sp>
      </p:grpSp>
      <p:grpSp>
        <p:nvGrpSpPr>
          <p:cNvPr id="605" name="Google Shape;605;p30"/>
          <p:cNvGrpSpPr/>
          <p:nvPr/>
        </p:nvGrpSpPr>
        <p:grpSpPr>
          <a:xfrm>
            <a:off x="468063" y="2624717"/>
            <a:ext cx="8213180" cy="1237500"/>
            <a:chOff x="468063" y="2627325"/>
            <a:chExt cx="8213180" cy="1237500"/>
          </a:xfrm>
        </p:grpSpPr>
        <p:sp>
          <p:nvSpPr>
            <p:cNvPr id="606" name="Google Shape;606;p30"/>
            <p:cNvSpPr/>
            <p:nvPr/>
          </p:nvSpPr>
          <p:spPr>
            <a:xfrm>
              <a:off x="468063" y="2627325"/>
              <a:ext cx="1237500" cy="1237500"/>
            </a:xfrm>
            <a:prstGeom prst="ellipse">
              <a:avLst/>
            </a:prstGeom>
            <a:solidFill>
              <a:srgbClr val="79AFB8">
                <a:alpha val="1254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000">
                  <a:solidFill>
                    <a:schemeClr val="accent3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I</a:t>
              </a:r>
              <a:endParaRPr b="1" sz="3000">
                <a:solidFill>
                  <a:schemeClr val="accent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07" name="Google Shape;607;p30"/>
            <p:cNvSpPr txBox="1"/>
            <p:nvPr/>
          </p:nvSpPr>
          <p:spPr>
            <a:xfrm>
              <a:off x="6637042" y="2990025"/>
              <a:ext cx="2044200" cy="512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Jupiter is the biggest planet of them all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08" name="Google Shape;608;p30"/>
            <p:cNvSpPr/>
            <p:nvPr/>
          </p:nvSpPr>
          <p:spPr>
            <a:xfrm>
              <a:off x="4143047" y="2858175"/>
              <a:ext cx="1647000" cy="775800"/>
            </a:xfrm>
            <a:prstGeom prst="roundRect">
              <a:avLst>
                <a:gd fmla="val 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Inimitable</a:t>
              </a:r>
              <a:endParaRPr sz="1800">
                <a:solidFill>
                  <a:schemeClr val="lt1"/>
                </a:solidFill>
              </a:endParaRPr>
            </a:p>
          </p:txBody>
        </p:sp>
      </p:grpSp>
      <p:grpSp>
        <p:nvGrpSpPr>
          <p:cNvPr id="609" name="Google Shape;609;p30"/>
          <p:cNvGrpSpPr/>
          <p:nvPr/>
        </p:nvGrpSpPr>
        <p:grpSpPr>
          <a:xfrm>
            <a:off x="479013" y="3507988"/>
            <a:ext cx="8205015" cy="1215600"/>
            <a:chOff x="479013" y="3507988"/>
            <a:chExt cx="8205015" cy="1215600"/>
          </a:xfrm>
        </p:grpSpPr>
        <p:sp>
          <p:nvSpPr>
            <p:cNvPr id="610" name="Google Shape;610;p30"/>
            <p:cNvSpPr/>
            <p:nvPr/>
          </p:nvSpPr>
          <p:spPr>
            <a:xfrm>
              <a:off x="479013" y="3507988"/>
              <a:ext cx="1215600" cy="1215600"/>
            </a:xfrm>
            <a:prstGeom prst="ellipse">
              <a:avLst/>
            </a:prstGeom>
            <a:solidFill>
              <a:srgbClr val="88B5BD">
                <a:alpha val="1254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000">
                  <a:solidFill>
                    <a:schemeClr val="accent4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O</a:t>
              </a:r>
              <a:endParaRPr b="1" sz="3000">
                <a:solidFill>
                  <a:schemeClr val="accent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11" name="Google Shape;611;p30"/>
            <p:cNvSpPr txBox="1"/>
            <p:nvPr/>
          </p:nvSpPr>
          <p:spPr>
            <a:xfrm>
              <a:off x="6639827" y="3859738"/>
              <a:ext cx="2044200" cy="512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a cold place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12" name="Google Shape;612;p30"/>
            <p:cNvSpPr/>
            <p:nvPr/>
          </p:nvSpPr>
          <p:spPr>
            <a:xfrm>
              <a:off x="4143047" y="3727888"/>
              <a:ext cx="1647000" cy="775800"/>
            </a:xfrm>
            <a:prstGeom prst="roundRect">
              <a:avLst>
                <a:gd fmla="val 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Organization</a:t>
              </a:r>
              <a:endParaRPr sz="1800">
                <a:solidFill>
                  <a:schemeClr val="lt1"/>
                </a:solidFill>
              </a:endParaRPr>
            </a:p>
          </p:txBody>
        </p:sp>
      </p:grpSp>
      <p:sp>
        <p:nvSpPr>
          <p:cNvPr id="613" name="Google Shape;613;p30"/>
          <p:cNvSpPr/>
          <p:nvPr/>
        </p:nvSpPr>
        <p:spPr>
          <a:xfrm>
            <a:off x="2520024" y="1111375"/>
            <a:ext cx="776100" cy="775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614" name="Google Shape;614;p30"/>
          <p:cNvSpPr/>
          <p:nvPr/>
        </p:nvSpPr>
        <p:spPr>
          <a:xfrm>
            <a:off x="2519949" y="1984750"/>
            <a:ext cx="776100" cy="775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615" name="Google Shape;615;p30"/>
          <p:cNvSpPr/>
          <p:nvPr/>
        </p:nvSpPr>
        <p:spPr>
          <a:xfrm>
            <a:off x="2520024" y="2858175"/>
            <a:ext cx="776100" cy="775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616" name="Google Shape;616;p30"/>
          <p:cNvSpPr/>
          <p:nvPr/>
        </p:nvSpPr>
        <p:spPr>
          <a:xfrm>
            <a:off x="2520024" y="3727888"/>
            <a:ext cx="776100" cy="775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cxnSp>
        <p:nvCxnSpPr>
          <p:cNvPr id="617" name="Google Shape;617;p30"/>
          <p:cNvCxnSpPr>
            <a:stCxn id="598" idx="6"/>
            <a:endCxn id="613" idx="2"/>
          </p:cNvCxnSpPr>
          <p:nvPr/>
        </p:nvCxnSpPr>
        <p:spPr>
          <a:xfrm>
            <a:off x="1694712" y="1499275"/>
            <a:ext cx="8253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18" name="Google Shape;618;p30"/>
          <p:cNvCxnSpPr>
            <a:stCxn id="613" idx="6"/>
            <a:endCxn id="600" idx="1"/>
          </p:cNvCxnSpPr>
          <p:nvPr/>
        </p:nvCxnSpPr>
        <p:spPr>
          <a:xfrm>
            <a:off x="3296124" y="1499275"/>
            <a:ext cx="846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19" name="Google Shape;619;p30"/>
          <p:cNvCxnSpPr>
            <a:stCxn id="600" idx="3"/>
            <a:endCxn id="599" idx="1"/>
          </p:cNvCxnSpPr>
          <p:nvPr/>
        </p:nvCxnSpPr>
        <p:spPr>
          <a:xfrm>
            <a:off x="5790047" y="1499275"/>
            <a:ext cx="846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20" name="Google Shape;620;p30"/>
          <p:cNvCxnSpPr>
            <a:stCxn id="604" idx="3"/>
            <a:endCxn id="603" idx="1"/>
          </p:cNvCxnSpPr>
          <p:nvPr/>
        </p:nvCxnSpPr>
        <p:spPr>
          <a:xfrm>
            <a:off x="5790047" y="2371296"/>
            <a:ext cx="8526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21" name="Google Shape;621;p30"/>
          <p:cNvCxnSpPr>
            <a:stCxn id="608" idx="3"/>
            <a:endCxn id="607" idx="1"/>
          </p:cNvCxnSpPr>
          <p:nvPr/>
        </p:nvCxnSpPr>
        <p:spPr>
          <a:xfrm>
            <a:off x="5790047" y="3243467"/>
            <a:ext cx="846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22" name="Google Shape;622;p30"/>
          <p:cNvCxnSpPr>
            <a:stCxn id="612" idx="3"/>
            <a:endCxn id="611" idx="1"/>
          </p:cNvCxnSpPr>
          <p:nvPr/>
        </p:nvCxnSpPr>
        <p:spPr>
          <a:xfrm>
            <a:off x="5790047" y="4115788"/>
            <a:ext cx="849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23" name="Google Shape;623;p30"/>
          <p:cNvCxnSpPr>
            <a:stCxn id="602" idx="6"/>
            <a:endCxn id="614" idx="2"/>
          </p:cNvCxnSpPr>
          <p:nvPr/>
        </p:nvCxnSpPr>
        <p:spPr>
          <a:xfrm>
            <a:off x="1694637" y="2371296"/>
            <a:ext cx="825300" cy="1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24" name="Google Shape;624;p30"/>
          <p:cNvCxnSpPr>
            <a:stCxn id="614" idx="6"/>
            <a:endCxn id="604" idx="1"/>
          </p:cNvCxnSpPr>
          <p:nvPr/>
        </p:nvCxnSpPr>
        <p:spPr>
          <a:xfrm flipH="1" rot="10800000">
            <a:off x="3296049" y="2371150"/>
            <a:ext cx="846900" cy="1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25" name="Google Shape;625;p30"/>
          <p:cNvCxnSpPr>
            <a:stCxn id="606" idx="6"/>
            <a:endCxn id="615" idx="2"/>
          </p:cNvCxnSpPr>
          <p:nvPr/>
        </p:nvCxnSpPr>
        <p:spPr>
          <a:xfrm>
            <a:off x="1705563" y="3243467"/>
            <a:ext cx="814500" cy="2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26" name="Google Shape;626;p30"/>
          <p:cNvCxnSpPr>
            <a:stCxn id="615" idx="6"/>
            <a:endCxn id="608" idx="1"/>
          </p:cNvCxnSpPr>
          <p:nvPr/>
        </p:nvCxnSpPr>
        <p:spPr>
          <a:xfrm flipH="1" rot="10800000">
            <a:off x="3296124" y="3243375"/>
            <a:ext cx="846900" cy="2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27" name="Google Shape;627;p30"/>
          <p:cNvCxnSpPr>
            <a:stCxn id="610" idx="6"/>
            <a:endCxn id="616" idx="2"/>
          </p:cNvCxnSpPr>
          <p:nvPr/>
        </p:nvCxnSpPr>
        <p:spPr>
          <a:xfrm>
            <a:off x="1694613" y="4115788"/>
            <a:ext cx="8253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28" name="Google Shape;628;p30"/>
          <p:cNvCxnSpPr>
            <a:stCxn id="616" idx="6"/>
            <a:endCxn id="612" idx="1"/>
          </p:cNvCxnSpPr>
          <p:nvPr/>
        </p:nvCxnSpPr>
        <p:spPr>
          <a:xfrm>
            <a:off x="3296124" y="4115788"/>
            <a:ext cx="846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629" name="Google Shape;629;p30"/>
          <p:cNvGrpSpPr/>
          <p:nvPr/>
        </p:nvGrpSpPr>
        <p:grpSpPr>
          <a:xfrm>
            <a:off x="2811031" y="3060933"/>
            <a:ext cx="194135" cy="366593"/>
            <a:chOff x="1710518" y="2876101"/>
            <a:chExt cx="194135" cy="366593"/>
          </a:xfrm>
        </p:grpSpPr>
        <p:sp>
          <p:nvSpPr>
            <p:cNvPr id="630" name="Google Shape;630;p30"/>
            <p:cNvSpPr/>
            <p:nvPr/>
          </p:nvSpPr>
          <p:spPr>
            <a:xfrm>
              <a:off x="1736613" y="2941337"/>
              <a:ext cx="142733" cy="66915"/>
            </a:xfrm>
            <a:custGeom>
              <a:rect b="b" l="l" r="r" t="t"/>
              <a:pathLst>
                <a:path extrusionOk="0" h="1954" w="4168">
                  <a:moveTo>
                    <a:pt x="2105" y="665"/>
                  </a:moveTo>
                  <a:cubicBezTo>
                    <a:pt x="2260" y="665"/>
                    <a:pt x="2404" y="821"/>
                    <a:pt x="2382" y="977"/>
                  </a:cubicBezTo>
                  <a:cubicBezTo>
                    <a:pt x="2382" y="1167"/>
                    <a:pt x="2234" y="1294"/>
                    <a:pt x="2071" y="1294"/>
                  </a:cubicBezTo>
                  <a:cubicBezTo>
                    <a:pt x="1990" y="1294"/>
                    <a:pt x="1906" y="1263"/>
                    <a:pt x="1834" y="1191"/>
                  </a:cubicBezTo>
                  <a:cubicBezTo>
                    <a:pt x="1644" y="1001"/>
                    <a:pt x="1787" y="667"/>
                    <a:pt x="2072" y="667"/>
                  </a:cubicBezTo>
                  <a:cubicBezTo>
                    <a:pt x="2083" y="666"/>
                    <a:pt x="2094" y="665"/>
                    <a:pt x="2105" y="665"/>
                  </a:cubicBezTo>
                  <a:close/>
                  <a:moveTo>
                    <a:pt x="2072" y="1"/>
                  </a:moveTo>
                  <a:cubicBezTo>
                    <a:pt x="1191" y="1"/>
                    <a:pt x="381" y="620"/>
                    <a:pt x="0" y="977"/>
                  </a:cubicBezTo>
                  <a:cubicBezTo>
                    <a:pt x="381" y="1334"/>
                    <a:pt x="1191" y="1953"/>
                    <a:pt x="2072" y="1953"/>
                  </a:cubicBezTo>
                  <a:cubicBezTo>
                    <a:pt x="2668" y="1930"/>
                    <a:pt x="3215" y="1715"/>
                    <a:pt x="3692" y="1358"/>
                  </a:cubicBezTo>
                  <a:cubicBezTo>
                    <a:pt x="3858" y="1239"/>
                    <a:pt x="4001" y="1120"/>
                    <a:pt x="4168" y="977"/>
                  </a:cubicBezTo>
                  <a:cubicBezTo>
                    <a:pt x="3763" y="620"/>
                    <a:pt x="2977" y="1"/>
                    <a:pt x="20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" name="Google Shape;631;p30"/>
            <p:cNvSpPr/>
            <p:nvPr/>
          </p:nvSpPr>
          <p:spPr>
            <a:xfrm>
              <a:off x="1710518" y="2983733"/>
              <a:ext cx="194135" cy="258961"/>
            </a:xfrm>
            <a:custGeom>
              <a:rect b="b" l="l" r="r" t="t"/>
              <a:pathLst>
                <a:path extrusionOk="0" h="7562" w="5669">
                  <a:moveTo>
                    <a:pt x="0" y="1"/>
                  </a:moveTo>
                  <a:lnTo>
                    <a:pt x="0" y="1"/>
                  </a:lnTo>
                  <a:cubicBezTo>
                    <a:pt x="143" y="1335"/>
                    <a:pt x="1191" y="2406"/>
                    <a:pt x="2525" y="2573"/>
                  </a:cubicBezTo>
                  <a:lnTo>
                    <a:pt x="2525" y="3216"/>
                  </a:lnTo>
                  <a:lnTo>
                    <a:pt x="2215" y="3216"/>
                  </a:lnTo>
                  <a:cubicBezTo>
                    <a:pt x="2025" y="3216"/>
                    <a:pt x="1882" y="3359"/>
                    <a:pt x="1882" y="3525"/>
                  </a:cubicBezTo>
                  <a:lnTo>
                    <a:pt x="1882" y="6669"/>
                  </a:lnTo>
                  <a:cubicBezTo>
                    <a:pt x="1917" y="7264"/>
                    <a:pt x="2376" y="7562"/>
                    <a:pt x="2834" y="7562"/>
                  </a:cubicBezTo>
                  <a:cubicBezTo>
                    <a:pt x="3293" y="7562"/>
                    <a:pt x="3751" y="7264"/>
                    <a:pt x="3787" y="6669"/>
                  </a:cubicBezTo>
                  <a:lnTo>
                    <a:pt x="3787" y="3525"/>
                  </a:lnTo>
                  <a:cubicBezTo>
                    <a:pt x="3787" y="3359"/>
                    <a:pt x="3644" y="3216"/>
                    <a:pt x="3477" y="3216"/>
                  </a:cubicBezTo>
                  <a:lnTo>
                    <a:pt x="3168" y="3216"/>
                  </a:lnTo>
                  <a:lnTo>
                    <a:pt x="3168" y="2573"/>
                  </a:lnTo>
                  <a:cubicBezTo>
                    <a:pt x="4501" y="2406"/>
                    <a:pt x="5549" y="1335"/>
                    <a:pt x="5668" y="1"/>
                  </a:cubicBezTo>
                  <a:lnTo>
                    <a:pt x="5668" y="1"/>
                  </a:lnTo>
                  <a:cubicBezTo>
                    <a:pt x="5478" y="239"/>
                    <a:pt x="4311" y="1430"/>
                    <a:pt x="2858" y="1430"/>
                  </a:cubicBezTo>
                  <a:lnTo>
                    <a:pt x="2834" y="1430"/>
                  </a:lnTo>
                  <a:cubicBezTo>
                    <a:pt x="1382" y="1430"/>
                    <a:pt x="215" y="239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" name="Google Shape;632;p30"/>
            <p:cNvSpPr/>
            <p:nvPr/>
          </p:nvSpPr>
          <p:spPr>
            <a:xfrm>
              <a:off x="1710518" y="2876101"/>
              <a:ext cx="194135" cy="89722"/>
            </a:xfrm>
            <a:custGeom>
              <a:rect b="b" l="l" r="r" t="t"/>
              <a:pathLst>
                <a:path extrusionOk="0" h="2620" w="5669">
                  <a:moveTo>
                    <a:pt x="2834" y="0"/>
                  </a:moveTo>
                  <a:cubicBezTo>
                    <a:pt x="1358" y="0"/>
                    <a:pt x="119" y="1143"/>
                    <a:pt x="0" y="2620"/>
                  </a:cubicBezTo>
                  <a:cubicBezTo>
                    <a:pt x="215" y="2382"/>
                    <a:pt x="1382" y="1191"/>
                    <a:pt x="2834" y="1191"/>
                  </a:cubicBezTo>
                  <a:cubicBezTo>
                    <a:pt x="4287" y="1191"/>
                    <a:pt x="5454" y="2382"/>
                    <a:pt x="5668" y="2620"/>
                  </a:cubicBezTo>
                  <a:cubicBezTo>
                    <a:pt x="5549" y="1143"/>
                    <a:pt x="4311" y="0"/>
                    <a:pt x="28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33" name="Google Shape;633;p30"/>
          <p:cNvGrpSpPr/>
          <p:nvPr/>
        </p:nvGrpSpPr>
        <p:grpSpPr>
          <a:xfrm>
            <a:off x="2715162" y="1331041"/>
            <a:ext cx="385804" cy="336457"/>
            <a:chOff x="1619974" y="3475491"/>
            <a:chExt cx="385804" cy="336457"/>
          </a:xfrm>
        </p:grpSpPr>
        <p:sp>
          <p:nvSpPr>
            <p:cNvPr id="634" name="Google Shape;634;p30"/>
            <p:cNvSpPr/>
            <p:nvPr/>
          </p:nvSpPr>
          <p:spPr>
            <a:xfrm>
              <a:off x="1717915" y="3475491"/>
              <a:ext cx="287863" cy="261735"/>
            </a:xfrm>
            <a:custGeom>
              <a:rect b="b" l="l" r="r" t="t"/>
              <a:pathLst>
                <a:path extrusionOk="0" h="7643" w="8406">
                  <a:moveTo>
                    <a:pt x="4154" y="1376"/>
                  </a:moveTo>
                  <a:cubicBezTo>
                    <a:pt x="4327" y="1376"/>
                    <a:pt x="4500" y="1489"/>
                    <a:pt x="4476" y="1716"/>
                  </a:cubicBezTo>
                  <a:lnTo>
                    <a:pt x="4476" y="2025"/>
                  </a:lnTo>
                  <a:lnTo>
                    <a:pt x="4785" y="2025"/>
                  </a:lnTo>
                  <a:cubicBezTo>
                    <a:pt x="5166" y="2049"/>
                    <a:pt x="5166" y="2621"/>
                    <a:pt x="4785" y="2644"/>
                  </a:cubicBezTo>
                  <a:lnTo>
                    <a:pt x="3904" y="2644"/>
                  </a:lnTo>
                  <a:cubicBezTo>
                    <a:pt x="3333" y="2644"/>
                    <a:pt x="3333" y="3502"/>
                    <a:pt x="3904" y="3502"/>
                  </a:cubicBezTo>
                  <a:lnTo>
                    <a:pt x="4428" y="3502"/>
                  </a:lnTo>
                  <a:cubicBezTo>
                    <a:pt x="5762" y="3525"/>
                    <a:pt x="5809" y="5502"/>
                    <a:pt x="4476" y="5597"/>
                  </a:cubicBezTo>
                  <a:lnTo>
                    <a:pt x="4476" y="5883"/>
                  </a:lnTo>
                  <a:cubicBezTo>
                    <a:pt x="4500" y="6121"/>
                    <a:pt x="4327" y="6240"/>
                    <a:pt x="4154" y="6240"/>
                  </a:cubicBezTo>
                  <a:cubicBezTo>
                    <a:pt x="3982" y="6240"/>
                    <a:pt x="3809" y="6121"/>
                    <a:pt x="3833" y="5883"/>
                  </a:cubicBezTo>
                  <a:lnTo>
                    <a:pt x="3833" y="5597"/>
                  </a:lnTo>
                  <a:lnTo>
                    <a:pt x="3380" y="5597"/>
                  </a:lnTo>
                  <a:cubicBezTo>
                    <a:pt x="3366" y="5599"/>
                    <a:pt x="3352" y="5600"/>
                    <a:pt x="3338" y="5600"/>
                  </a:cubicBezTo>
                  <a:cubicBezTo>
                    <a:pt x="2942" y="5600"/>
                    <a:pt x="2942" y="4976"/>
                    <a:pt x="3338" y="4976"/>
                  </a:cubicBezTo>
                  <a:cubicBezTo>
                    <a:pt x="3352" y="4976"/>
                    <a:pt x="3366" y="4977"/>
                    <a:pt x="3380" y="4978"/>
                  </a:cubicBezTo>
                  <a:lnTo>
                    <a:pt x="4428" y="4978"/>
                  </a:lnTo>
                  <a:cubicBezTo>
                    <a:pt x="4976" y="4978"/>
                    <a:pt x="4976" y="4121"/>
                    <a:pt x="4428" y="4121"/>
                  </a:cubicBezTo>
                  <a:lnTo>
                    <a:pt x="3880" y="4121"/>
                  </a:lnTo>
                  <a:cubicBezTo>
                    <a:pt x="2547" y="4097"/>
                    <a:pt x="2499" y="2120"/>
                    <a:pt x="3833" y="2025"/>
                  </a:cubicBezTo>
                  <a:lnTo>
                    <a:pt x="3833" y="1716"/>
                  </a:lnTo>
                  <a:cubicBezTo>
                    <a:pt x="3809" y="1489"/>
                    <a:pt x="3982" y="1376"/>
                    <a:pt x="4154" y="1376"/>
                  </a:cubicBezTo>
                  <a:close/>
                  <a:moveTo>
                    <a:pt x="4127" y="1"/>
                  </a:moveTo>
                  <a:cubicBezTo>
                    <a:pt x="1789" y="1"/>
                    <a:pt x="1" y="2110"/>
                    <a:pt x="380" y="4430"/>
                  </a:cubicBezTo>
                  <a:lnTo>
                    <a:pt x="1832" y="4216"/>
                  </a:lnTo>
                  <a:lnTo>
                    <a:pt x="1951" y="4216"/>
                  </a:lnTo>
                  <a:cubicBezTo>
                    <a:pt x="2523" y="4216"/>
                    <a:pt x="2952" y="4716"/>
                    <a:pt x="2880" y="5264"/>
                  </a:cubicBezTo>
                  <a:lnTo>
                    <a:pt x="2571" y="7288"/>
                  </a:lnTo>
                  <a:cubicBezTo>
                    <a:pt x="3093" y="7530"/>
                    <a:pt x="3637" y="7643"/>
                    <a:pt x="4170" y="7643"/>
                  </a:cubicBezTo>
                  <a:cubicBezTo>
                    <a:pt x="5895" y="7643"/>
                    <a:pt x="7505" y="6459"/>
                    <a:pt x="7905" y="4621"/>
                  </a:cubicBezTo>
                  <a:cubicBezTo>
                    <a:pt x="8405" y="2240"/>
                    <a:pt x="6595" y="1"/>
                    <a:pt x="4166" y="1"/>
                  </a:cubicBezTo>
                  <a:cubicBezTo>
                    <a:pt x="4153" y="1"/>
                    <a:pt x="4140" y="1"/>
                    <a:pt x="41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" name="Google Shape;635;p30"/>
            <p:cNvSpPr/>
            <p:nvPr/>
          </p:nvSpPr>
          <p:spPr>
            <a:xfrm>
              <a:off x="1619974" y="3640038"/>
              <a:ext cx="176191" cy="171910"/>
            </a:xfrm>
            <a:custGeom>
              <a:rect b="b" l="l" r="r" t="t"/>
              <a:pathLst>
                <a:path extrusionOk="0" h="5020" w="5145">
                  <a:moveTo>
                    <a:pt x="4825" y="0"/>
                  </a:moveTo>
                  <a:cubicBezTo>
                    <a:pt x="4805" y="0"/>
                    <a:pt x="4785" y="2"/>
                    <a:pt x="4764" y="6"/>
                  </a:cubicBezTo>
                  <a:lnTo>
                    <a:pt x="1620" y="483"/>
                  </a:lnTo>
                  <a:cubicBezTo>
                    <a:pt x="1501" y="483"/>
                    <a:pt x="1382" y="578"/>
                    <a:pt x="1358" y="697"/>
                  </a:cubicBezTo>
                  <a:cubicBezTo>
                    <a:pt x="1311" y="792"/>
                    <a:pt x="1335" y="935"/>
                    <a:pt x="1430" y="1007"/>
                  </a:cubicBezTo>
                  <a:lnTo>
                    <a:pt x="2001" y="1578"/>
                  </a:lnTo>
                  <a:lnTo>
                    <a:pt x="430" y="3150"/>
                  </a:lnTo>
                  <a:cubicBezTo>
                    <a:pt x="1" y="3579"/>
                    <a:pt x="1" y="4269"/>
                    <a:pt x="430" y="4698"/>
                  </a:cubicBezTo>
                  <a:cubicBezTo>
                    <a:pt x="644" y="4912"/>
                    <a:pt x="924" y="5019"/>
                    <a:pt x="1204" y="5019"/>
                  </a:cubicBezTo>
                  <a:cubicBezTo>
                    <a:pt x="1483" y="5019"/>
                    <a:pt x="1763" y="4912"/>
                    <a:pt x="1978" y="4698"/>
                  </a:cubicBezTo>
                  <a:lnTo>
                    <a:pt x="3549" y="3126"/>
                  </a:lnTo>
                  <a:lnTo>
                    <a:pt x="4121" y="3698"/>
                  </a:lnTo>
                  <a:cubicBezTo>
                    <a:pt x="4184" y="3761"/>
                    <a:pt x="4258" y="3793"/>
                    <a:pt x="4336" y="3793"/>
                  </a:cubicBezTo>
                  <a:cubicBezTo>
                    <a:pt x="4375" y="3793"/>
                    <a:pt x="4415" y="3785"/>
                    <a:pt x="4454" y="3769"/>
                  </a:cubicBezTo>
                  <a:cubicBezTo>
                    <a:pt x="4550" y="3745"/>
                    <a:pt x="4645" y="3650"/>
                    <a:pt x="4669" y="3531"/>
                  </a:cubicBezTo>
                  <a:lnTo>
                    <a:pt x="5121" y="364"/>
                  </a:lnTo>
                  <a:cubicBezTo>
                    <a:pt x="5145" y="268"/>
                    <a:pt x="5121" y="173"/>
                    <a:pt x="5050" y="102"/>
                  </a:cubicBezTo>
                  <a:cubicBezTo>
                    <a:pt x="4991" y="43"/>
                    <a:pt x="4916" y="0"/>
                    <a:pt x="48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36" name="Google Shape;636;p30"/>
          <p:cNvGrpSpPr/>
          <p:nvPr/>
        </p:nvGrpSpPr>
        <p:grpSpPr>
          <a:xfrm>
            <a:off x="2781958" y="2188773"/>
            <a:ext cx="252043" cy="367826"/>
            <a:chOff x="4055958" y="4039848"/>
            <a:chExt cx="252043" cy="367826"/>
          </a:xfrm>
        </p:grpSpPr>
        <p:sp>
          <p:nvSpPr>
            <p:cNvPr id="637" name="Google Shape;637;p30"/>
            <p:cNvSpPr/>
            <p:nvPr/>
          </p:nvSpPr>
          <p:spPr>
            <a:xfrm>
              <a:off x="4055958" y="4148302"/>
              <a:ext cx="115029" cy="114207"/>
            </a:xfrm>
            <a:custGeom>
              <a:rect b="b" l="l" r="r" t="t"/>
              <a:pathLst>
                <a:path extrusionOk="0" h="3335" w="3359">
                  <a:moveTo>
                    <a:pt x="334" y="1"/>
                  </a:moveTo>
                  <a:cubicBezTo>
                    <a:pt x="144" y="1"/>
                    <a:pt x="1" y="144"/>
                    <a:pt x="1" y="310"/>
                  </a:cubicBezTo>
                  <a:lnTo>
                    <a:pt x="1" y="3025"/>
                  </a:lnTo>
                  <a:cubicBezTo>
                    <a:pt x="1" y="3192"/>
                    <a:pt x="144" y="3335"/>
                    <a:pt x="334" y="3335"/>
                  </a:cubicBezTo>
                  <a:lnTo>
                    <a:pt x="3025" y="3335"/>
                  </a:lnTo>
                  <a:cubicBezTo>
                    <a:pt x="3216" y="3335"/>
                    <a:pt x="3359" y="3192"/>
                    <a:pt x="3359" y="3025"/>
                  </a:cubicBezTo>
                  <a:lnTo>
                    <a:pt x="3359" y="310"/>
                  </a:lnTo>
                  <a:cubicBezTo>
                    <a:pt x="3359" y="144"/>
                    <a:pt x="3216" y="1"/>
                    <a:pt x="30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" name="Google Shape;638;p30"/>
            <p:cNvSpPr/>
            <p:nvPr/>
          </p:nvSpPr>
          <p:spPr>
            <a:xfrm>
              <a:off x="4194616" y="4120598"/>
              <a:ext cx="113385" cy="114207"/>
            </a:xfrm>
            <a:custGeom>
              <a:rect b="b" l="l" r="r" t="t"/>
              <a:pathLst>
                <a:path extrusionOk="0" h="3335" w="3311">
                  <a:moveTo>
                    <a:pt x="310" y="0"/>
                  </a:moveTo>
                  <a:cubicBezTo>
                    <a:pt x="119" y="0"/>
                    <a:pt x="0" y="143"/>
                    <a:pt x="0" y="310"/>
                  </a:cubicBezTo>
                  <a:lnTo>
                    <a:pt x="0" y="3025"/>
                  </a:lnTo>
                  <a:cubicBezTo>
                    <a:pt x="0" y="3191"/>
                    <a:pt x="119" y="3334"/>
                    <a:pt x="310" y="3334"/>
                  </a:cubicBezTo>
                  <a:lnTo>
                    <a:pt x="3025" y="3334"/>
                  </a:lnTo>
                  <a:cubicBezTo>
                    <a:pt x="3191" y="3334"/>
                    <a:pt x="3311" y="3191"/>
                    <a:pt x="3311" y="3025"/>
                  </a:cubicBezTo>
                  <a:lnTo>
                    <a:pt x="3311" y="334"/>
                  </a:lnTo>
                  <a:cubicBezTo>
                    <a:pt x="3311" y="143"/>
                    <a:pt x="3191" y="24"/>
                    <a:pt x="3025" y="0"/>
                  </a:cubicBezTo>
                  <a:lnTo>
                    <a:pt x="1977" y="0"/>
                  </a:lnTo>
                  <a:lnTo>
                    <a:pt x="1977" y="1834"/>
                  </a:lnTo>
                  <a:cubicBezTo>
                    <a:pt x="1953" y="2024"/>
                    <a:pt x="1804" y="2120"/>
                    <a:pt x="1658" y="2120"/>
                  </a:cubicBezTo>
                  <a:cubicBezTo>
                    <a:pt x="1513" y="2120"/>
                    <a:pt x="1370" y="2024"/>
                    <a:pt x="1358" y="1834"/>
                  </a:cubicBezTo>
                  <a:lnTo>
                    <a:pt x="135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" name="Google Shape;639;p30"/>
            <p:cNvSpPr/>
            <p:nvPr/>
          </p:nvSpPr>
          <p:spPr>
            <a:xfrm>
              <a:off x="4055958" y="4292645"/>
              <a:ext cx="115029" cy="115029"/>
            </a:xfrm>
            <a:custGeom>
              <a:rect b="b" l="l" r="r" t="t"/>
              <a:pathLst>
                <a:path extrusionOk="0" h="3359" w="3359">
                  <a:moveTo>
                    <a:pt x="334" y="1"/>
                  </a:moveTo>
                  <a:cubicBezTo>
                    <a:pt x="144" y="1"/>
                    <a:pt x="1" y="144"/>
                    <a:pt x="1" y="311"/>
                  </a:cubicBezTo>
                  <a:lnTo>
                    <a:pt x="1" y="3049"/>
                  </a:lnTo>
                  <a:cubicBezTo>
                    <a:pt x="1" y="3216"/>
                    <a:pt x="144" y="3359"/>
                    <a:pt x="334" y="3359"/>
                  </a:cubicBezTo>
                  <a:lnTo>
                    <a:pt x="3025" y="3359"/>
                  </a:lnTo>
                  <a:cubicBezTo>
                    <a:pt x="3216" y="3359"/>
                    <a:pt x="3359" y="3216"/>
                    <a:pt x="3359" y="3049"/>
                  </a:cubicBezTo>
                  <a:lnTo>
                    <a:pt x="3359" y="334"/>
                  </a:lnTo>
                  <a:cubicBezTo>
                    <a:pt x="3359" y="144"/>
                    <a:pt x="3216" y="1"/>
                    <a:pt x="30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30"/>
            <p:cNvSpPr/>
            <p:nvPr/>
          </p:nvSpPr>
          <p:spPr>
            <a:xfrm>
              <a:off x="4194616" y="4292645"/>
              <a:ext cx="113385" cy="115029"/>
            </a:xfrm>
            <a:custGeom>
              <a:rect b="b" l="l" r="r" t="t"/>
              <a:pathLst>
                <a:path extrusionOk="0" h="3359" w="3311">
                  <a:moveTo>
                    <a:pt x="310" y="1"/>
                  </a:moveTo>
                  <a:cubicBezTo>
                    <a:pt x="119" y="1"/>
                    <a:pt x="0" y="144"/>
                    <a:pt x="0" y="311"/>
                  </a:cubicBezTo>
                  <a:lnTo>
                    <a:pt x="0" y="3049"/>
                  </a:lnTo>
                  <a:cubicBezTo>
                    <a:pt x="0" y="3216"/>
                    <a:pt x="119" y="3359"/>
                    <a:pt x="310" y="3359"/>
                  </a:cubicBezTo>
                  <a:lnTo>
                    <a:pt x="3025" y="3359"/>
                  </a:lnTo>
                  <a:cubicBezTo>
                    <a:pt x="3191" y="3359"/>
                    <a:pt x="3311" y="3216"/>
                    <a:pt x="3311" y="3049"/>
                  </a:cubicBezTo>
                  <a:lnTo>
                    <a:pt x="3311" y="334"/>
                  </a:lnTo>
                  <a:cubicBezTo>
                    <a:pt x="3311" y="168"/>
                    <a:pt x="3191" y="25"/>
                    <a:pt x="30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" name="Google Shape;641;p30"/>
            <p:cNvSpPr/>
            <p:nvPr/>
          </p:nvSpPr>
          <p:spPr>
            <a:xfrm>
              <a:off x="4206020" y="4039848"/>
              <a:ext cx="90578" cy="80784"/>
            </a:xfrm>
            <a:custGeom>
              <a:rect b="b" l="l" r="r" t="t"/>
              <a:pathLst>
                <a:path extrusionOk="0" h="2359" w="2645">
                  <a:moveTo>
                    <a:pt x="1334" y="0"/>
                  </a:moveTo>
                  <a:cubicBezTo>
                    <a:pt x="1215" y="0"/>
                    <a:pt x="1120" y="48"/>
                    <a:pt x="1072" y="167"/>
                  </a:cubicBezTo>
                  <a:lnTo>
                    <a:pt x="144" y="1072"/>
                  </a:lnTo>
                  <a:cubicBezTo>
                    <a:pt x="1" y="1191"/>
                    <a:pt x="1" y="1406"/>
                    <a:pt x="144" y="1525"/>
                  </a:cubicBezTo>
                  <a:cubicBezTo>
                    <a:pt x="191" y="1572"/>
                    <a:pt x="286" y="1620"/>
                    <a:pt x="358" y="1620"/>
                  </a:cubicBezTo>
                  <a:cubicBezTo>
                    <a:pt x="453" y="1620"/>
                    <a:pt x="525" y="1572"/>
                    <a:pt x="596" y="1525"/>
                  </a:cubicBezTo>
                  <a:lnTo>
                    <a:pt x="1025" y="1096"/>
                  </a:lnTo>
                  <a:lnTo>
                    <a:pt x="1025" y="2358"/>
                  </a:lnTo>
                  <a:lnTo>
                    <a:pt x="1644" y="2358"/>
                  </a:lnTo>
                  <a:lnTo>
                    <a:pt x="1644" y="1048"/>
                  </a:lnTo>
                  <a:lnTo>
                    <a:pt x="2073" y="1501"/>
                  </a:lnTo>
                  <a:cubicBezTo>
                    <a:pt x="2132" y="1560"/>
                    <a:pt x="2215" y="1590"/>
                    <a:pt x="2299" y="1590"/>
                  </a:cubicBezTo>
                  <a:cubicBezTo>
                    <a:pt x="2382" y="1590"/>
                    <a:pt x="2466" y="1560"/>
                    <a:pt x="2525" y="1501"/>
                  </a:cubicBezTo>
                  <a:cubicBezTo>
                    <a:pt x="2644" y="1358"/>
                    <a:pt x="2644" y="1167"/>
                    <a:pt x="2525" y="1048"/>
                  </a:cubicBezTo>
                  <a:lnTo>
                    <a:pt x="1572" y="96"/>
                  </a:lnTo>
                  <a:cubicBezTo>
                    <a:pt x="1501" y="24"/>
                    <a:pt x="1430" y="0"/>
                    <a:pt x="13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42" name="Google Shape;642;p30"/>
          <p:cNvGrpSpPr/>
          <p:nvPr/>
        </p:nvGrpSpPr>
        <p:grpSpPr>
          <a:xfrm>
            <a:off x="2724094" y="3935539"/>
            <a:ext cx="367860" cy="353169"/>
            <a:chOff x="4794007" y="4047177"/>
            <a:chExt cx="367860" cy="353169"/>
          </a:xfrm>
        </p:grpSpPr>
        <p:sp>
          <p:nvSpPr>
            <p:cNvPr id="643" name="Google Shape;643;p30"/>
            <p:cNvSpPr/>
            <p:nvPr/>
          </p:nvSpPr>
          <p:spPr>
            <a:xfrm>
              <a:off x="4846230" y="4190732"/>
              <a:ext cx="263447" cy="66093"/>
            </a:xfrm>
            <a:custGeom>
              <a:rect b="b" l="l" r="r" t="t"/>
              <a:pathLst>
                <a:path extrusionOk="0" h="1930" w="7693">
                  <a:moveTo>
                    <a:pt x="3548" y="0"/>
                  </a:moveTo>
                  <a:lnTo>
                    <a:pt x="3548" y="667"/>
                  </a:lnTo>
                  <a:lnTo>
                    <a:pt x="333" y="667"/>
                  </a:lnTo>
                  <a:cubicBezTo>
                    <a:pt x="143" y="667"/>
                    <a:pt x="0" y="810"/>
                    <a:pt x="0" y="1000"/>
                  </a:cubicBezTo>
                  <a:lnTo>
                    <a:pt x="0" y="1929"/>
                  </a:lnTo>
                  <a:cubicBezTo>
                    <a:pt x="84" y="1912"/>
                    <a:pt x="157" y="1895"/>
                    <a:pt x="234" y="1895"/>
                  </a:cubicBezTo>
                  <a:cubicBezTo>
                    <a:pt x="266" y="1895"/>
                    <a:pt x="299" y="1898"/>
                    <a:pt x="333" y="1905"/>
                  </a:cubicBezTo>
                  <a:cubicBezTo>
                    <a:pt x="361" y="1898"/>
                    <a:pt x="389" y="1895"/>
                    <a:pt x="418" y="1895"/>
                  </a:cubicBezTo>
                  <a:cubicBezTo>
                    <a:pt x="487" y="1895"/>
                    <a:pt x="559" y="1912"/>
                    <a:pt x="643" y="1929"/>
                  </a:cubicBezTo>
                  <a:lnTo>
                    <a:pt x="643" y="1310"/>
                  </a:lnTo>
                  <a:lnTo>
                    <a:pt x="7049" y="1310"/>
                  </a:lnTo>
                  <a:lnTo>
                    <a:pt x="7049" y="1929"/>
                  </a:lnTo>
                  <a:cubicBezTo>
                    <a:pt x="7117" y="1912"/>
                    <a:pt x="7196" y="1895"/>
                    <a:pt x="7270" y="1895"/>
                  </a:cubicBezTo>
                  <a:cubicBezTo>
                    <a:pt x="7301" y="1895"/>
                    <a:pt x="7331" y="1898"/>
                    <a:pt x="7359" y="1905"/>
                  </a:cubicBezTo>
                  <a:cubicBezTo>
                    <a:pt x="7394" y="1898"/>
                    <a:pt x="7426" y="1895"/>
                    <a:pt x="7458" y="1895"/>
                  </a:cubicBezTo>
                  <a:cubicBezTo>
                    <a:pt x="7536" y="1895"/>
                    <a:pt x="7608" y="1912"/>
                    <a:pt x="7692" y="1929"/>
                  </a:cubicBezTo>
                  <a:lnTo>
                    <a:pt x="7692" y="1000"/>
                  </a:lnTo>
                  <a:cubicBezTo>
                    <a:pt x="7692" y="810"/>
                    <a:pt x="7549" y="667"/>
                    <a:pt x="7359" y="667"/>
                  </a:cubicBezTo>
                  <a:lnTo>
                    <a:pt x="4168" y="667"/>
                  </a:lnTo>
                  <a:lnTo>
                    <a:pt x="41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30"/>
            <p:cNvSpPr/>
            <p:nvPr/>
          </p:nvSpPr>
          <p:spPr>
            <a:xfrm>
              <a:off x="4914720" y="4047177"/>
              <a:ext cx="126433" cy="123179"/>
            </a:xfrm>
            <a:custGeom>
              <a:rect b="b" l="l" r="r" t="t"/>
              <a:pathLst>
                <a:path extrusionOk="0" h="3597" w="3692">
                  <a:moveTo>
                    <a:pt x="1846" y="1"/>
                  </a:moveTo>
                  <a:cubicBezTo>
                    <a:pt x="1298" y="1"/>
                    <a:pt x="751" y="358"/>
                    <a:pt x="715" y="1072"/>
                  </a:cubicBezTo>
                  <a:cubicBezTo>
                    <a:pt x="715" y="1311"/>
                    <a:pt x="786" y="1525"/>
                    <a:pt x="929" y="1715"/>
                  </a:cubicBezTo>
                  <a:cubicBezTo>
                    <a:pt x="739" y="1811"/>
                    <a:pt x="572" y="1954"/>
                    <a:pt x="453" y="2120"/>
                  </a:cubicBezTo>
                  <a:cubicBezTo>
                    <a:pt x="167" y="2454"/>
                    <a:pt x="24" y="2859"/>
                    <a:pt x="0" y="3287"/>
                  </a:cubicBezTo>
                  <a:cubicBezTo>
                    <a:pt x="0" y="3454"/>
                    <a:pt x="143" y="3597"/>
                    <a:pt x="334" y="3597"/>
                  </a:cubicBezTo>
                  <a:lnTo>
                    <a:pt x="3358" y="3597"/>
                  </a:lnTo>
                  <a:cubicBezTo>
                    <a:pt x="3549" y="3597"/>
                    <a:pt x="3692" y="3454"/>
                    <a:pt x="3692" y="3287"/>
                  </a:cubicBezTo>
                  <a:cubicBezTo>
                    <a:pt x="3668" y="2859"/>
                    <a:pt x="3525" y="2454"/>
                    <a:pt x="3239" y="2120"/>
                  </a:cubicBezTo>
                  <a:cubicBezTo>
                    <a:pt x="3120" y="1954"/>
                    <a:pt x="2953" y="1811"/>
                    <a:pt x="2763" y="1715"/>
                  </a:cubicBezTo>
                  <a:cubicBezTo>
                    <a:pt x="2906" y="1525"/>
                    <a:pt x="2977" y="1311"/>
                    <a:pt x="2977" y="1072"/>
                  </a:cubicBezTo>
                  <a:cubicBezTo>
                    <a:pt x="2942" y="358"/>
                    <a:pt x="2394" y="1"/>
                    <a:pt x="18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30"/>
            <p:cNvSpPr/>
            <p:nvPr/>
          </p:nvSpPr>
          <p:spPr>
            <a:xfrm>
              <a:off x="4794007" y="4276344"/>
              <a:ext cx="126467" cy="124001"/>
            </a:xfrm>
            <a:custGeom>
              <a:rect b="b" l="l" r="r" t="t"/>
              <a:pathLst>
                <a:path extrusionOk="0" h="3621" w="3693">
                  <a:moveTo>
                    <a:pt x="1858" y="1"/>
                  </a:moveTo>
                  <a:cubicBezTo>
                    <a:pt x="1239" y="1"/>
                    <a:pt x="739" y="477"/>
                    <a:pt x="715" y="1096"/>
                  </a:cubicBezTo>
                  <a:cubicBezTo>
                    <a:pt x="715" y="1334"/>
                    <a:pt x="787" y="1549"/>
                    <a:pt x="930" y="1739"/>
                  </a:cubicBezTo>
                  <a:cubicBezTo>
                    <a:pt x="739" y="1834"/>
                    <a:pt x="596" y="1977"/>
                    <a:pt x="453" y="2144"/>
                  </a:cubicBezTo>
                  <a:cubicBezTo>
                    <a:pt x="168" y="2477"/>
                    <a:pt x="25" y="2882"/>
                    <a:pt x="25" y="3311"/>
                  </a:cubicBezTo>
                  <a:cubicBezTo>
                    <a:pt x="1" y="3478"/>
                    <a:pt x="144" y="3620"/>
                    <a:pt x="334" y="3620"/>
                  </a:cubicBezTo>
                  <a:lnTo>
                    <a:pt x="3383" y="3620"/>
                  </a:lnTo>
                  <a:cubicBezTo>
                    <a:pt x="3549" y="3620"/>
                    <a:pt x="3692" y="3478"/>
                    <a:pt x="3692" y="3311"/>
                  </a:cubicBezTo>
                  <a:cubicBezTo>
                    <a:pt x="3668" y="2882"/>
                    <a:pt x="3525" y="2477"/>
                    <a:pt x="3240" y="2144"/>
                  </a:cubicBezTo>
                  <a:cubicBezTo>
                    <a:pt x="3121" y="1977"/>
                    <a:pt x="2954" y="1834"/>
                    <a:pt x="2763" y="1739"/>
                  </a:cubicBezTo>
                  <a:cubicBezTo>
                    <a:pt x="2906" y="1549"/>
                    <a:pt x="2978" y="1334"/>
                    <a:pt x="2978" y="1096"/>
                  </a:cubicBezTo>
                  <a:cubicBezTo>
                    <a:pt x="2954" y="477"/>
                    <a:pt x="2454" y="1"/>
                    <a:pt x="18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30"/>
            <p:cNvSpPr/>
            <p:nvPr/>
          </p:nvSpPr>
          <p:spPr>
            <a:xfrm>
              <a:off x="5035434" y="4277166"/>
              <a:ext cx="126433" cy="123179"/>
            </a:xfrm>
            <a:custGeom>
              <a:rect b="b" l="l" r="r" t="t"/>
              <a:pathLst>
                <a:path extrusionOk="0" h="3597" w="3692">
                  <a:moveTo>
                    <a:pt x="1846" y="0"/>
                  </a:moveTo>
                  <a:cubicBezTo>
                    <a:pt x="1298" y="0"/>
                    <a:pt x="750" y="358"/>
                    <a:pt x="714" y="1072"/>
                  </a:cubicBezTo>
                  <a:cubicBezTo>
                    <a:pt x="714" y="1286"/>
                    <a:pt x="786" y="1525"/>
                    <a:pt x="929" y="1715"/>
                  </a:cubicBezTo>
                  <a:cubicBezTo>
                    <a:pt x="738" y="1810"/>
                    <a:pt x="572" y="1953"/>
                    <a:pt x="453" y="2120"/>
                  </a:cubicBezTo>
                  <a:cubicBezTo>
                    <a:pt x="167" y="2430"/>
                    <a:pt x="24" y="2834"/>
                    <a:pt x="0" y="3263"/>
                  </a:cubicBezTo>
                  <a:cubicBezTo>
                    <a:pt x="0" y="3454"/>
                    <a:pt x="143" y="3596"/>
                    <a:pt x="310" y="3596"/>
                  </a:cubicBezTo>
                  <a:lnTo>
                    <a:pt x="3382" y="3596"/>
                  </a:lnTo>
                  <a:cubicBezTo>
                    <a:pt x="3548" y="3573"/>
                    <a:pt x="3691" y="3430"/>
                    <a:pt x="3691" y="3263"/>
                  </a:cubicBezTo>
                  <a:cubicBezTo>
                    <a:pt x="3667" y="2834"/>
                    <a:pt x="3525" y="2430"/>
                    <a:pt x="3239" y="2120"/>
                  </a:cubicBezTo>
                  <a:cubicBezTo>
                    <a:pt x="3096" y="1953"/>
                    <a:pt x="2929" y="1810"/>
                    <a:pt x="2763" y="1715"/>
                  </a:cubicBezTo>
                  <a:cubicBezTo>
                    <a:pt x="2905" y="1525"/>
                    <a:pt x="2977" y="1286"/>
                    <a:pt x="2977" y="1072"/>
                  </a:cubicBezTo>
                  <a:cubicBezTo>
                    <a:pt x="2941" y="358"/>
                    <a:pt x="2393" y="0"/>
                    <a:pt x="1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31"/>
          <p:cNvSpPr txBox="1"/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Valuable, rare, inimitable &amp; organization (VRIO) - Evaluation dimensions infographics</a:t>
            </a:r>
            <a:endParaRPr sz="1900"/>
          </a:p>
        </p:txBody>
      </p:sp>
      <p:graphicFrame>
        <p:nvGraphicFramePr>
          <p:cNvPr id="652" name="Google Shape;652;p31"/>
          <p:cNvGraphicFramePr/>
          <p:nvPr/>
        </p:nvGraphicFramePr>
        <p:xfrm>
          <a:off x="457200" y="1135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{D84AB332-010D-4541-B365-08666008982A}</a:tableStyleId>
              </a:tblPr>
              <a:tblGrid>
                <a:gridCol w="988525"/>
                <a:gridCol w="988525"/>
                <a:gridCol w="988525"/>
                <a:gridCol w="988525"/>
              </a:tblGrid>
              <a:tr h="5993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V</a:t>
                      </a:r>
                      <a:endParaRPr b="1" sz="24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R</a:t>
                      </a:r>
                      <a:endParaRPr b="1" sz="24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I</a:t>
                      </a:r>
                      <a:endParaRPr b="1" sz="24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O</a:t>
                      </a:r>
                      <a:endParaRPr b="1" sz="24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</a:tr>
              <a:tr h="5993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No</a:t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No</a:t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</a:tr>
              <a:tr h="5993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Yes</a:t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No</a:t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Yes</a:t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No</a:t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</a:tr>
              <a:tr h="5993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No</a:t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Yes</a:t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No</a:t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Yes</a:t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</a:tr>
              <a:tr h="5993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Yes</a:t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Yes</a:t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Yes</a:t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</a:tr>
              <a:tr h="5993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No</a:t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Yes</a:t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Yes</a:t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53" name="Google Shape;653;p31"/>
          <p:cNvGraphicFramePr/>
          <p:nvPr/>
        </p:nvGraphicFramePr>
        <p:xfrm>
          <a:off x="4732700" y="1135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{D84AB332-010D-4541-B365-08666008982A}</a:tableStyleId>
              </a:tblPr>
              <a:tblGrid>
                <a:gridCol w="988525"/>
                <a:gridCol w="988525"/>
                <a:gridCol w="988525"/>
                <a:gridCol w="988525"/>
              </a:tblGrid>
              <a:tr h="599350">
                <a:tc gridSpan="4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Results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 hMerge="1"/>
                <a:tc hMerge="1"/>
                <a:tc hMerge="1"/>
              </a:tr>
              <a:tr h="599350">
                <a:tc gridSpan="4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Competitive disadvantage</a:t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 hMerge="1"/>
                <a:tc hMerge="1"/>
                <a:tc hMerge="1"/>
              </a:tr>
              <a:tr h="599350">
                <a:tc gridSpan="4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Competitive parity</a:t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 hMerge="1"/>
                <a:tc hMerge="1"/>
                <a:tc hMerge="1"/>
              </a:tr>
              <a:tr h="599350">
                <a:tc gridSpan="4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Temporary advantage</a:t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 hMerge="1"/>
                <a:tc hMerge="1"/>
                <a:tc hMerge="1"/>
              </a:tr>
              <a:tr h="599350">
                <a:tc gridSpan="4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Unused</a:t>
                      </a: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advantage</a:t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 hMerge="1"/>
                <a:tc hMerge="1"/>
                <a:tc hMerge="1"/>
              </a:tr>
              <a:tr h="599350">
                <a:tc gridSpan="4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Sustainable</a:t>
                      </a: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advantage</a:t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 hMerge="1"/>
                <a:tc hMerge="1"/>
                <a:tc hMerge="1"/>
              </a:tr>
            </a:tbl>
          </a:graphicData>
        </a:graphic>
      </p:graphicFrame>
      <p:cxnSp>
        <p:nvCxnSpPr>
          <p:cNvPr id="654" name="Google Shape;654;p31"/>
          <p:cNvCxnSpPr/>
          <p:nvPr/>
        </p:nvCxnSpPr>
        <p:spPr>
          <a:xfrm>
            <a:off x="4328359" y="2042812"/>
            <a:ext cx="5379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655" name="Google Shape;655;p31"/>
          <p:cNvCxnSpPr/>
          <p:nvPr/>
        </p:nvCxnSpPr>
        <p:spPr>
          <a:xfrm>
            <a:off x="4328359" y="2641906"/>
            <a:ext cx="5379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656" name="Google Shape;656;p31"/>
          <p:cNvCxnSpPr/>
          <p:nvPr/>
        </p:nvCxnSpPr>
        <p:spPr>
          <a:xfrm>
            <a:off x="4328359" y="3241001"/>
            <a:ext cx="5379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657" name="Google Shape;657;p31"/>
          <p:cNvCxnSpPr/>
          <p:nvPr/>
        </p:nvCxnSpPr>
        <p:spPr>
          <a:xfrm>
            <a:off x="4328359" y="3840095"/>
            <a:ext cx="5379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658" name="Google Shape;658;p31"/>
          <p:cNvCxnSpPr/>
          <p:nvPr/>
        </p:nvCxnSpPr>
        <p:spPr>
          <a:xfrm>
            <a:off x="4328359" y="4439190"/>
            <a:ext cx="5379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32"/>
          <p:cNvSpPr txBox="1"/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Valuable, rare, inimitable &amp; organization (VRIO) - Evaluation dimensions infographics</a:t>
            </a:r>
            <a:endParaRPr sz="1900"/>
          </a:p>
        </p:txBody>
      </p:sp>
      <p:grpSp>
        <p:nvGrpSpPr>
          <p:cNvPr id="664" name="Google Shape;664;p32"/>
          <p:cNvGrpSpPr/>
          <p:nvPr/>
        </p:nvGrpSpPr>
        <p:grpSpPr>
          <a:xfrm>
            <a:off x="5395001" y="1069800"/>
            <a:ext cx="3291879" cy="3313184"/>
            <a:chOff x="5395001" y="1069800"/>
            <a:chExt cx="3291879" cy="3313184"/>
          </a:xfrm>
        </p:grpSpPr>
        <p:sp>
          <p:nvSpPr>
            <p:cNvPr id="665" name="Google Shape;665;p32"/>
            <p:cNvSpPr/>
            <p:nvPr/>
          </p:nvSpPr>
          <p:spPr>
            <a:xfrm>
              <a:off x="6492150" y="1069800"/>
              <a:ext cx="1097400" cy="109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0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V</a:t>
              </a:r>
              <a:endParaRPr b="1" sz="30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66" name="Google Shape;666;p32"/>
            <p:cNvSpPr/>
            <p:nvPr/>
          </p:nvSpPr>
          <p:spPr>
            <a:xfrm>
              <a:off x="6492150" y="3285584"/>
              <a:ext cx="1097400" cy="1097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0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I</a:t>
              </a:r>
              <a:endParaRPr b="1" sz="30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67" name="Google Shape;667;p32"/>
            <p:cNvSpPr/>
            <p:nvPr/>
          </p:nvSpPr>
          <p:spPr>
            <a:xfrm>
              <a:off x="5395001" y="2177692"/>
              <a:ext cx="1097400" cy="1097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0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O</a:t>
              </a:r>
              <a:endParaRPr b="1" sz="30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68" name="Google Shape;668;p32"/>
            <p:cNvSpPr/>
            <p:nvPr/>
          </p:nvSpPr>
          <p:spPr>
            <a:xfrm>
              <a:off x="7589480" y="2177692"/>
              <a:ext cx="1097400" cy="109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0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R</a:t>
              </a:r>
              <a:endParaRPr b="1" sz="30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cxnSp>
        <p:nvCxnSpPr>
          <p:cNvPr id="669" name="Google Shape;669;p32"/>
          <p:cNvCxnSpPr>
            <a:stCxn id="665" idx="6"/>
            <a:endCxn id="668" idx="0"/>
          </p:cNvCxnSpPr>
          <p:nvPr/>
        </p:nvCxnSpPr>
        <p:spPr>
          <a:xfrm>
            <a:off x="7589550" y="1618500"/>
            <a:ext cx="548700" cy="5592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70" name="Google Shape;670;p32"/>
          <p:cNvCxnSpPr>
            <a:stCxn id="668" idx="4"/>
            <a:endCxn id="666" idx="6"/>
          </p:cNvCxnSpPr>
          <p:nvPr/>
        </p:nvCxnSpPr>
        <p:spPr>
          <a:xfrm rot="5400000">
            <a:off x="7584230" y="3280342"/>
            <a:ext cx="559200" cy="5487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71" name="Google Shape;671;p32"/>
          <p:cNvCxnSpPr>
            <a:stCxn id="666" idx="2"/>
            <a:endCxn id="667" idx="4"/>
          </p:cNvCxnSpPr>
          <p:nvPr/>
        </p:nvCxnSpPr>
        <p:spPr>
          <a:xfrm rot="10800000">
            <a:off x="5943750" y="3275084"/>
            <a:ext cx="548400" cy="5592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72" name="Google Shape;672;p32"/>
          <p:cNvCxnSpPr>
            <a:stCxn id="667" idx="0"/>
            <a:endCxn id="665" idx="2"/>
          </p:cNvCxnSpPr>
          <p:nvPr/>
        </p:nvCxnSpPr>
        <p:spPr>
          <a:xfrm rot="-5400000">
            <a:off x="5938301" y="1623892"/>
            <a:ext cx="559200" cy="5484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673" name="Google Shape;673;p32"/>
          <p:cNvGrpSpPr/>
          <p:nvPr/>
        </p:nvGrpSpPr>
        <p:grpSpPr>
          <a:xfrm>
            <a:off x="457208" y="1069788"/>
            <a:ext cx="1970622" cy="1540325"/>
            <a:chOff x="457208" y="1069788"/>
            <a:chExt cx="1970622" cy="1540325"/>
          </a:xfrm>
        </p:grpSpPr>
        <p:grpSp>
          <p:nvGrpSpPr>
            <p:cNvPr id="674" name="Google Shape;674;p32"/>
            <p:cNvGrpSpPr/>
            <p:nvPr/>
          </p:nvGrpSpPr>
          <p:grpSpPr>
            <a:xfrm>
              <a:off x="457208" y="1785513"/>
              <a:ext cx="1970622" cy="824600"/>
              <a:chOff x="2503675" y="3907475"/>
              <a:chExt cx="2016600" cy="824600"/>
            </a:xfrm>
          </p:grpSpPr>
          <p:sp>
            <p:nvSpPr>
              <p:cNvPr id="675" name="Google Shape;675;p32"/>
              <p:cNvSpPr txBox="1"/>
              <p:nvPr/>
            </p:nvSpPr>
            <p:spPr>
              <a:xfrm>
                <a:off x="2503675" y="3907475"/>
                <a:ext cx="2016600" cy="33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800">
                    <a:solidFill>
                      <a:schemeClr val="dk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Valuable</a:t>
                </a:r>
                <a:endParaRPr b="1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676" name="Google Shape;676;p32"/>
              <p:cNvSpPr txBox="1"/>
              <p:nvPr/>
            </p:nvSpPr>
            <p:spPr>
              <a:xfrm>
                <a:off x="2503675" y="4249075"/>
                <a:ext cx="2016600" cy="48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Despite being red, Mars is a cold place</a:t>
                </a:r>
                <a:endParaRPr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677" name="Google Shape;677;p32"/>
            <p:cNvSpPr/>
            <p:nvPr/>
          </p:nvSpPr>
          <p:spPr>
            <a:xfrm>
              <a:off x="560151" y="1069788"/>
              <a:ext cx="613500" cy="613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01</a:t>
              </a:r>
              <a:endParaRPr b="1" sz="18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678" name="Google Shape;678;p32"/>
          <p:cNvGrpSpPr/>
          <p:nvPr/>
        </p:nvGrpSpPr>
        <p:grpSpPr>
          <a:xfrm>
            <a:off x="457190" y="2902263"/>
            <a:ext cx="1970646" cy="1532450"/>
            <a:chOff x="457190" y="2902263"/>
            <a:chExt cx="1970646" cy="1532450"/>
          </a:xfrm>
        </p:grpSpPr>
        <p:grpSp>
          <p:nvGrpSpPr>
            <p:cNvPr id="679" name="Google Shape;679;p32"/>
            <p:cNvGrpSpPr/>
            <p:nvPr/>
          </p:nvGrpSpPr>
          <p:grpSpPr>
            <a:xfrm>
              <a:off x="457190" y="3610113"/>
              <a:ext cx="1970646" cy="824600"/>
              <a:chOff x="361025" y="3907475"/>
              <a:chExt cx="2016625" cy="824600"/>
            </a:xfrm>
          </p:grpSpPr>
          <p:sp>
            <p:nvSpPr>
              <p:cNvPr id="680" name="Google Shape;680;p32"/>
              <p:cNvSpPr txBox="1"/>
              <p:nvPr/>
            </p:nvSpPr>
            <p:spPr>
              <a:xfrm>
                <a:off x="361025" y="3907475"/>
                <a:ext cx="2016600" cy="33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800">
                    <a:solidFill>
                      <a:schemeClr val="dk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Rare</a:t>
                </a:r>
                <a:endParaRPr b="1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681" name="Google Shape;681;p32"/>
              <p:cNvSpPr txBox="1"/>
              <p:nvPr/>
            </p:nvSpPr>
            <p:spPr>
              <a:xfrm>
                <a:off x="361050" y="4249075"/>
                <a:ext cx="2016600" cy="48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Mercury is the closest planet to the Sun</a:t>
                </a:r>
                <a:endParaRPr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682" name="Google Shape;682;p32"/>
            <p:cNvSpPr/>
            <p:nvPr/>
          </p:nvSpPr>
          <p:spPr>
            <a:xfrm>
              <a:off x="560151" y="2902263"/>
              <a:ext cx="613500" cy="613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03</a:t>
              </a:r>
              <a:endParaRPr b="1" sz="18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683" name="Google Shape;683;p32"/>
          <p:cNvGrpSpPr/>
          <p:nvPr/>
        </p:nvGrpSpPr>
        <p:grpSpPr>
          <a:xfrm>
            <a:off x="2867671" y="1069788"/>
            <a:ext cx="1970646" cy="1540325"/>
            <a:chOff x="2867671" y="1069788"/>
            <a:chExt cx="1970646" cy="1540325"/>
          </a:xfrm>
        </p:grpSpPr>
        <p:grpSp>
          <p:nvGrpSpPr>
            <p:cNvPr id="684" name="Google Shape;684;p32"/>
            <p:cNvGrpSpPr/>
            <p:nvPr/>
          </p:nvGrpSpPr>
          <p:grpSpPr>
            <a:xfrm>
              <a:off x="2867671" y="1785513"/>
              <a:ext cx="1970646" cy="824600"/>
              <a:chOff x="6766350" y="3907475"/>
              <a:chExt cx="2016625" cy="824600"/>
            </a:xfrm>
          </p:grpSpPr>
          <p:sp>
            <p:nvSpPr>
              <p:cNvPr id="685" name="Google Shape;685;p32"/>
              <p:cNvSpPr txBox="1"/>
              <p:nvPr/>
            </p:nvSpPr>
            <p:spPr>
              <a:xfrm>
                <a:off x="6766375" y="3907475"/>
                <a:ext cx="2016600" cy="33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800">
                    <a:solidFill>
                      <a:schemeClr val="dk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Inimitable</a:t>
                </a:r>
                <a:endParaRPr b="1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686" name="Google Shape;686;p32"/>
              <p:cNvSpPr txBox="1"/>
              <p:nvPr/>
            </p:nvSpPr>
            <p:spPr>
              <a:xfrm>
                <a:off x="6766350" y="4249075"/>
                <a:ext cx="2016600" cy="48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Neptune is very far away from Earth</a:t>
                </a:r>
                <a:endParaRPr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687" name="Google Shape;687;p32"/>
            <p:cNvSpPr/>
            <p:nvPr/>
          </p:nvSpPr>
          <p:spPr>
            <a:xfrm>
              <a:off x="2977575" y="1069788"/>
              <a:ext cx="613500" cy="6135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02</a:t>
              </a:r>
              <a:endParaRPr b="1" sz="18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688" name="Google Shape;688;p32"/>
          <p:cNvGrpSpPr/>
          <p:nvPr/>
        </p:nvGrpSpPr>
        <p:grpSpPr>
          <a:xfrm>
            <a:off x="2867690" y="2902413"/>
            <a:ext cx="1970622" cy="1532300"/>
            <a:chOff x="2867690" y="2902413"/>
            <a:chExt cx="1970622" cy="1532300"/>
          </a:xfrm>
        </p:grpSpPr>
        <p:grpSp>
          <p:nvGrpSpPr>
            <p:cNvPr id="689" name="Google Shape;689;p32"/>
            <p:cNvGrpSpPr/>
            <p:nvPr/>
          </p:nvGrpSpPr>
          <p:grpSpPr>
            <a:xfrm>
              <a:off x="2867690" y="3610113"/>
              <a:ext cx="1970622" cy="824600"/>
              <a:chOff x="4635012" y="3907475"/>
              <a:chExt cx="2016600" cy="824600"/>
            </a:xfrm>
          </p:grpSpPr>
          <p:sp>
            <p:nvSpPr>
              <p:cNvPr id="690" name="Google Shape;690;p32"/>
              <p:cNvSpPr txBox="1"/>
              <p:nvPr/>
            </p:nvSpPr>
            <p:spPr>
              <a:xfrm>
                <a:off x="4635012" y="3907475"/>
                <a:ext cx="2016600" cy="33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800">
                    <a:solidFill>
                      <a:schemeClr val="dk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Organization</a:t>
                </a:r>
                <a:endParaRPr b="1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691" name="Google Shape;691;p32"/>
              <p:cNvSpPr txBox="1"/>
              <p:nvPr/>
            </p:nvSpPr>
            <p:spPr>
              <a:xfrm>
                <a:off x="4635013" y="4249075"/>
                <a:ext cx="2016600" cy="48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Jupiter is the biggest planet of them all</a:t>
                </a:r>
                <a:endParaRPr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692" name="Google Shape;692;p32"/>
            <p:cNvSpPr/>
            <p:nvPr/>
          </p:nvSpPr>
          <p:spPr>
            <a:xfrm>
              <a:off x="2977575" y="2902413"/>
              <a:ext cx="613500" cy="613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04</a:t>
              </a:r>
              <a:endParaRPr b="1" sz="18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6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33"/>
          <p:cNvSpPr txBox="1"/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Valuable, rare, inimitable &amp; organization (VRIO) - Evaluation dimensions infographics</a:t>
            </a:r>
            <a:endParaRPr sz="1900"/>
          </a:p>
        </p:txBody>
      </p:sp>
      <p:sp>
        <p:nvSpPr>
          <p:cNvPr id="698" name="Google Shape;698;p33"/>
          <p:cNvSpPr/>
          <p:nvPr/>
        </p:nvSpPr>
        <p:spPr>
          <a:xfrm>
            <a:off x="3141050" y="2622175"/>
            <a:ext cx="2109000" cy="666300"/>
          </a:xfrm>
          <a:prstGeom prst="roundRect">
            <a:avLst>
              <a:gd fmla="val 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VRIO analysis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699" name="Google Shape;699;p33"/>
          <p:cNvSpPr/>
          <p:nvPr/>
        </p:nvSpPr>
        <p:spPr>
          <a:xfrm>
            <a:off x="457200" y="2622175"/>
            <a:ext cx="2109000" cy="666300"/>
          </a:xfrm>
          <a:prstGeom prst="roundRect">
            <a:avLst>
              <a:gd fmla="val 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Strategic planning</a:t>
            </a:r>
            <a:endParaRPr sz="1800">
              <a:solidFill>
                <a:schemeClr val="lt1"/>
              </a:solidFill>
            </a:endParaRPr>
          </a:p>
        </p:txBody>
      </p:sp>
      <p:grpSp>
        <p:nvGrpSpPr>
          <p:cNvPr id="700" name="Google Shape;700;p33"/>
          <p:cNvGrpSpPr/>
          <p:nvPr/>
        </p:nvGrpSpPr>
        <p:grpSpPr>
          <a:xfrm>
            <a:off x="5824914" y="2543038"/>
            <a:ext cx="2861881" cy="824600"/>
            <a:chOff x="5824914" y="2543038"/>
            <a:chExt cx="2861881" cy="824600"/>
          </a:xfrm>
        </p:grpSpPr>
        <p:grpSp>
          <p:nvGrpSpPr>
            <p:cNvPr id="701" name="Google Shape;701;p33"/>
            <p:cNvGrpSpPr/>
            <p:nvPr/>
          </p:nvGrpSpPr>
          <p:grpSpPr>
            <a:xfrm>
              <a:off x="6577834" y="2543038"/>
              <a:ext cx="2108960" cy="824600"/>
              <a:chOff x="2503675" y="3907475"/>
              <a:chExt cx="2016600" cy="824600"/>
            </a:xfrm>
          </p:grpSpPr>
          <p:sp>
            <p:nvSpPr>
              <p:cNvPr id="702" name="Google Shape;702;p33"/>
              <p:cNvSpPr txBox="1"/>
              <p:nvPr/>
            </p:nvSpPr>
            <p:spPr>
              <a:xfrm>
                <a:off x="2503675" y="3907475"/>
                <a:ext cx="2016600" cy="33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800">
                    <a:solidFill>
                      <a:schemeClr val="dk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Capabilities</a:t>
                </a:r>
                <a:endParaRPr b="1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703" name="Google Shape;703;p33"/>
              <p:cNvSpPr txBox="1"/>
              <p:nvPr/>
            </p:nvSpPr>
            <p:spPr>
              <a:xfrm>
                <a:off x="2503675" y="4249075"/>
                <a:ext cx="2016600" cy="48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Despite being red, Mars is a cold place</a:t>
                </a:r>
                <a:endParaRPr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704" name="Google Shape;704;p33"/>
            <p:cNvSpPr/>
            <p:nvPr/>
          </p:nvSpPr>
          <p:spPr>
            <a:xfrm>
              <a:off x="5824914" y="2648575"/>
              <a:ext cx="613500" cy="6135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01</a:t>
              </a:r>
              <a:endParaRPr b="1" sz="18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705" name="Google Shape;705;p33"/>
          <p:cNvGrpSpPr/>
          <p:nvPr/>
        </p:nvGrpSpPr>
        <p:grpSpPr>
          <a:xfrm>
            <a:off x="5824926" y="3907475"/>
            <a:ext cx="2861882" cy="824600"/>
            <a:chOff x="5824926" y="3907475"/>
            <a:chExt cx="2861882" cy="824600"/>
          </a:xfrm>
        </p:grpSpPr>
        <p:grpSp>
          <p:nvGrpSpPr>
            <p:cNvPr id="706" name="Google Shape;706;p33"/>
            <p:cNvGrpSpPr/>
            <p:nvPr/>
          </p:nvGrpSpPr>
          <p:grpSpPr>
            <a:xfrm>
              <a:off x="6577821" y="3907475"/>
              <a:ext cx="2108986" cy="824600"/>
              <a:chOff x="361025" y="3907475"/>
              <a:chExt cx="2016625" cy="824600"/>
            </a:xfrm>
          </p:grpSpPr>
          <p:sp>
            <p:nvSpPr>
              <p:cNvPr id="707" name="Google Shape;707;p33"/>
              <p:cNvSpPr txBox="1"/>
              <p:nvPr/>
            </p:nvSpPr>
            <p:spPr>
              <a:xfrm>
                <a:off x="361025" y="3907475"/>
                <a:ext cx="2016600" cy="33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800">
                    <a:solidFill>
                      <a:schemeClr val="dk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Strategic hypothesis</a:t>
                </a:r>
                <a:endParaRPr b="1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708" name="Google Shape;708;p33"/>
              <p:cNvSpPr txBox="1"/>
              <p:nvPr/>
            </p:nvSpPr>
            <p:spPr>
              <a:xfrm>
                <a:off x="361050" y="4249075"/>
                <a:ext cx="2016600" cy="48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Mercury is the closest planet to the Sun</a:t>
                </a:r>
                <a:endParaRPr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709" name="Google Shape;709;p33"/>
            <p:cNvSpPr/>
            <p:nvPr/>
          </p:nvSpPr>
          <p:spPr>
            <a:xfrm>
              <a:off x="5824926" y="4013013"/>
              <a:ext cx="613500" cy="613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03</a:t>
              </a:r>
              <a:endParaRPr b="1" sz="18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710" name="Google Shape;710;p33"/>
          <p:cNvGrpSpPr/>
          <p:nvPr/>
        </p:nvGrpSpPr>
        <p:grpSpPr>
          <a:xfrm>
            <a:off x="5831850" y="1178600"/>
            <a:ext cx="2854958" cy="824600"/>
            <a:chOff x="5831850" y="1178600"/>
            <a:chExt cx="2854958" cy="824600"/>
          </a:xfrm>
        </p:grpSpPr>
        <p:grpSp>
          <p:nvGrpSpPr>
            <p:cNvPr id="711" name="Google Shape;711;p33"/>
            <p:cNvGrpSpPr/>
            <p:nvPr/>
          </p:nvGrpSpPr>
          <p:grpSpPr>
            <a:xfrm>
              <a:off x="6577822" y="1178600"/>
              <a:ext cx="2108986" cy="824600"/>
              <a:chOff x="6766350" y="3907475"/>
              <a:chExt cx="2016625" cy="824600"/>
            </a:xfrm>
          </p:grpSpPr>
          <p:sp>
            <p:nvSpPr>
              <p:cNvPr id="712" name="Google Shape;712;p33"/>
              <p:cNvSpPr txBox="1"/>
              <p:nvPr/>
            </p:nvSpPr>
            <p:spPr>
              <a:xfrm>
                <a:off x="6766375" y="3907475"/>
                <a:ext cx="2016600" cy="33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800">
                    <a:solidFill>
                      <a:schemeClr val="dk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Resources </a:t>
                </a:r>
                <a:endParaRPr b="1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713" name="Google Shape;713;p33"/>
              <p:cNvSpPr txBox="1"/>
              <p:nvPr/>
            </p:nvSpPr>
            <p:spPr>
              <a:xfrm>
                <a:off x="6766350" y="4249075"/>
                <a:ext cx="2016600" cy="48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Neptune is very far away from Earth</a:t>
                </a:r>
                <a:endParaRPr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714" name="Google Shape;714;p33"/>
            <p:cNvSpPr/>
            <p:nvPr/>
          </p:nvSpPr>
          <p:spPr>
            <a:xfrm>
              <a:off x="5831850" y="1284138"/>
              <a:ext cx="613500" cy="6135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02</a:t>
              </a:r>
              <a:endParaRPr b="1" sz="18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cxnSp>
        <p:nvCxnSpPr>
          <p:cNvPr id="715" name="Google Shape;715;p33"/>
          <p:cNvCxnSpPr>
            <a:stCxn id="698" idx="0"/>
            <a:endCxn id="714" idx="2"/>
          </p:cNvCxnSpPr>
          <p:nvPr/>
        </p:nvCxnSpPr>
        <p:spPr>
          <a:xfrm rot="-5400000">
            <a:off x="4497950" y="1288375"/>
            <a:ext cx="1031400" cy="16362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16" name="Google Shape;716;p33"/>
          <p:cNvCxnSpPr>
            <a:stCxn id="698" idx="2"/>
            <a:endCxn id="709" idx="2"/>
          </p:cNvCxnSpPr>
          <p:nvPr/>
        </p:nvCxnSpPr>
        <p:spPr>
          <a:xfrm flipH="1" rot="-5400000">
            <a:off x="4494500" y="2989525"/>
            <a:ext cx="1031400" cy="16293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17" name="Google Shape;717;p33"/>
          <p:cNvCxnSpPr>
            <a:stCxn id="699" idx="3"/>
            <a:endCxn id="698" idx="1"/>
          </p:cNvCxnSpPr>
          <p:nvPr/>
        </p:nvCxnSpPr>
        <p:spPr>
          <a:xfrm>
            <a:off x="2566200" y="2955325"/>
            <a:ext cx="574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18" name="Google Shape;718;p33"/>
          <p:cNvCxnSpPr>
            <a:stCxn id="698" idx="3"/>
            <a:endCxn id="704" idx="2"/>
          </p:cNvCxnSpPr>
          <p:nvPr/>
        </p:nvCxnSpPr>
        <p:spPr>
          <a:xfrm>
            <a:off x="5250050" y="2955325"/>
            <a:ext cx="574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19" name="Google Shape;719;p33"/>
          <p:cNvSpPr/>
          <p:nvPr/>
        </p:nvSpPr>
        <p:spPr>
          <a:xfrm>
            <a:off x="1204950" y="1284138"/>
            <a:ext cx="613500" cy="6135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FFFFF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720" name="Google Shape;720;p33"/>
          <p:cNvGrpSpPr/>
          <p:nvPr/>
        </p:nvGrpSpPr>
        <p:grpSpPr>
          <a:xfrm>
            <a:off x="1327106" y="1407477"/>
            <a:ext cx="369200" cy="366838"/>
            <a:chOff x="3996306" y="3462223"/>
            <a:chExt cx="369200" cy="366838"/>
          </a:xfrm>
        </p:grpSpPr>
        <p:sp>
          <p:nvSpPr>
            <p:cNvPr id="721" name="Google Shape;721;p33"/>
            <p:cNvSpPr/>
            <p:nvPr/>
          </p:nvSpPr>
          <p:spPr>
            <a:xfrm>
              <a:off x="4129148" y="3759663"/>
              <a:ext cx="101873" cy="69330"/>
            </a:xfrm>
            <a:custGeom>
              <a:rect b="b" l="l" r="r" t="t"/>
              <a:pathLst>
                <a:path extrusionOk="0" h="2026" w="2977">
                  <a:moveTo>
                    <a:pt x="1477" y="1"/>
                  </a:moveTo>
                  <a:cubicBezTo>
                    <a:pt x="667" y="1"/>
                    <a:pt x="0" y="668"/>
                    <a:pt x="0" y="1477"/>
                  </a:cubicBezTo>
                  <a:lnTo>
                    <a:pt x="0" y="1716"/>
                  </a:lnTo>
                  <a:cubicBezTo>
                    <a:pt x="0" y="1882"/>
                    <a:pt x="143" y="2025"/>
                    <a:pt x="310" y="2025"/>
                  </a:cubicBezTo>
                  <a:lnTo>
                    <a:pt x="2667" y="2025"/>
                  </a:lnTo>
                  <a:cubicBezTo>
                    <a:pt x="2834" y="2025"/>
                    <a:pt x="2977" y="1882"/>
                    <a:pt x="2977" y="1692"/>
                  </a:cubicBezTo>
                  <a:lnTo>
                    <a:pt x="2977" y="1477"/>
                  </a:lnTo>
                  <a:cubicBezTo>
                    <a:pt x="2977" y="668"/>
                    <a:pt x="2310" y="1"/>
                    <a:pt x="15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33"/>
            <p:cNvSpPr/>
            <p:nvPr/>
          </p:nvSpPr>
          <p:spPr>
            <a:xfrm>
              <a:off x="4140543" y="3680615"/>
              <a:ext cx="92120" cy="78980"/>
            </a:xfrm>
            <a:custGeom>
              <a:rect b="b" l="l" r="r" t="t"/>
              <a:pathLst>
                <a:path extrusionOk="0" h="2308" w="2692">
                  <a:moveTo>
                    <a:pt x="1144" y="1"/>
                  </a:moveTo>
                  <a:cubicBezTo>
                    <a:pt x="524" y="1"/>
                    <a:pt x="1" y="501"/>
                    <a:pt x="1" y="1144"/>
                  </a:cubicBezTo>
                  <a:cubicBezTo>
                    <a:pt x="1" y="1842"/>
                    <a:pt x="575" y="2307"/>
                    <a:pt x="1175" y="2307"/>
                  </a:cubicBezTo>
                  <a:cubicBezTo>
                    <a:pt x="1456" y="2307"/>
                    <a:pt x="1742" y="2205"/>
                    <a:pt x="1977" y="1978"/>
                  </a:cubicBezTo>
                  <a:cubicBezTo>
                    <a:pt x="2692" y="1239"/>
                    <a:pt x="2191" y="1"/>
                    <a:pt x="1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33"/>
            <p:cNvSpPr/>
            <p:nvPr/>
          </p:nvSpPr>
          <p:spPr>
            <a:xfrm>
              <a:off x="3996306" y="3759663"/>
              <a:ext cx="102694" cy="69330"/>
            </a:xfrm>
            <a:custGeom>
              <a:rect b="b" l="l" r="r" t="t"/>
              <a:pathLst>
                <a:path extrusionOk="0" h="2026" w="3001">
                  <a:moveTo>
                    <a:pt x="1501" y="1"/>
                  </a:moveTo>
                  <a:cubicBezTo>
                    <a:pt x="667" y="1"/>
                    <a:pt x="24" y="668"/>
                    <a:pt x="24" y="1477"/>
                  </a:cubicBezTo>
                  <a:lnTo>
                    <a:pt x="24" y="1716"/>
                  </a:lnTo>
                  <a:cubicBezTo>
                    <a:pt x="0" y="1882"/>
                    <a:pt x="143" y="2025"/>
                    <a:pt x="334" y="2025"/>
                  </a:cubicBezTo>
                  <a:lnTo>
                    <a:pt x="2668" y="2025"/>
                  </a:lnTo>
                  <a:cubicBezTo>
                    <a:pt x="2858" y="2025"/>
                    <a:pt x="3001" y="1882"/>
                    <a:pt x="3001" y="1692"/>
                  </a:cubicBezTo>
                  <a:lnTo>
                    <a:pt x="3001" y="1477"/>
                  </a:lnTo>
                  <a:cubicBezTo>
                    <a:pt x="3001" y="668"/>
                    <a:pt x="2334" y="1"/>
                    <a:pt x="15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33"/>
            <p:cNvSpPr/>
            <p:nvPr/>
          </p:nvSpPr>
          <p:spPr>
            <a:xfrm>
              <a:off x="4008523" y="3680615"/>
              <a:ext cx="92120" cy="78980"/>
            </a:xfrm>
            <a:custGeom>
              <a:rect b="b" l="l" r="r" t="t"/>
              <a:pathLst>
                <a:path extrusionOk="0" h="2308" w="2692">
                  <a:moveTo>
                    <a:pt x="1144" y="1"/>
                  </a:moveTo>
                  <a:cubicBezTo>
                    <a:pt x="501" y="1"/>
                    <a:pt x="1" y="501"/>
                    <a:pt x="1" y="1144"/>
                  </a:cubicBezTo>
                  <a:cubicBezTo>
                    <a:pt x="1" y="1842"/>
                    <a:pt x="575" y="2307"/>
                    <a:pt x="1168" y="2307"/>
                  </a:cubicBezTo>
                  <a:cubicBezTo>
                    <a:pt x="1445" y="2307"/>
                    <a:pt x="1726" y="2205"/>
                    <a:pt x="1953" y="1978"/>
                  </a:cubicBezTo>
                  <a:cubicBezTo>
                    <a:pt x="2692" y="1239"/>
                    <a:pt x="2168" y="1"/>
                    <a:pt x="1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33"/>
            <p:cNvSpPr/>
            <p:nvPr/>
          </p:nvSpPr>
          <p:spPr>
            <a:xfrm>
              <a:off x="4261169" y="3759663"/>
              <a:ext cx="102694" cy="69398"/>
            </a:xfrm>
            <a:custGeom>
              <a:rect b="b" l="l" r="r" t="t"/>
              <a:pathLst>
                <a:path extrusionOk="0" h="2028" w="3001">
                  <a:moveTo>
                    <a:pt x="1500" y="1"/>
                  </a:moveTo>
                  <a:cubicBezTo>
                    <a:pt x="667" y="1"/>
                    <a:pt x="0" y="668"/>
                    <a:pt x="0" y="1477"/>
                  </a:cubicBezTo>
                  <a:lnTo>
                    <a:pt x="0" y="1716"/>
                  </a:lnTo>
                  <a:cubicBezTo>
                    <a:pt x="0" y="1882"/>
                    <a:pt x="143" y="2025"/>
                    <a:pt x="333" y="2025"/>
                  </a:cubicBezTo>
                  <a:lnTo>
                    <a:pt x="2667" y="2025"/>
                  </a:lnTo>
                  <a:cubicBezTo>
                    <a:pt x="2680" y="2027"/>
                    <a:pt x="2692" y="2027"/>
                    <a:pt x="2704" y="2027"/>
                  </a:cubicBezTo>
                  <a:cubicBezTo>
                    <a:pt x="2876" y="2027"/>
                    <a:pt x="3001" y="1871"/>
                    <a:pt x="3001" y="1716"/>
                  </a:cubicBezTo>
                  <a:lnTo>
                    <a:pt x="3001" y="1501"/>
                  </a:lnTo>
                  <a:cubicBezTo>
                    <a:pt x="3001" y="668"/>
                    <a:pt x="2334" y="25"/>
                    <a:pt x="1500" y="25"/>
                  </a:cubicBezTo>
                  <a:lnTo>
                    <a:pt x="150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33"/>
            <p:cNvSpPr/>
            <p:nvPr/>
          </p:nvSpPr>
          <p:spPr>
            <a:xfrm>
              <a:off x="4272564" y="3680615"/>
              <a:ext cx="92942" cy="78980"/>
            </a:xfrm>
            <a:custGeom>
              <a:rect b="b" l="l" r="r" t="t"/>
              <a:pathLst>
                <a:path extrusionOk="0" h="2308" w="2716">
                  <a:moveTo>
                    <a:pt x="1167" y="1"/>
                  </a:moveTo>
                  <a:cubicBezTo>
                    <a:pt x="524" y="1"/>
                    <a:pt x="0" y="501"/>
                    <a:pt x="0" y="1144"/>
                  </a:cubicBezTo>
                  <a:cubicBezTo>
                    <a:pt x="0" y="1842"/>
                    <a:pt x="575" y="2307"/>
                    <a:pt x="1175" y="2307"/>
                  </a:cubicBezTo>
                  <a:cubicBezTo>
                    <a:pt x="1456" y="2307"/>
                    <a:pt x="1742" y="2205"/>
                    <a:pt x="1977" y="1978"/>
                  </a:cubicBezTo>
                  <a:cubicBezTo>
                    <a:pt x="2715" y="1239"/>
                    <a:pt x="2191" y="1"/>
                    <a:pt x="11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" name="Google Shape;727;p33"/>
            <p:cNvSpPr/>
            <p:nvPr/>
          </p:nvSpPr>
          <p:spPr>
            <a:xfrm>
              <a:off x="4031347" y="3462223"/>
              <a:ext cx="298296" cy="193993"/>
            </a:xfrm>
            <a:custGeom>
              <a:rect b="b" l="l" r="r" t="t"/>
              <a:pathLst>
                <a:path extrusionOk="0" h="5669" w="8717">
                  <a:moveTo>
                    <a:pt x="3711" y="1332"/>
                  </a:moveTo>
                  <a:cubicBezTo>
                    <a:pt x="4130" y="1332"/>
                    <a:pt x="4130" y="1979"/>
                    <a:pt x="3711" y="1979"/>
                  </a:cubicBezTo>
                  <a:cubicBezTo>
                    <a:pt x="3697" y="1979"/>
                    <a:pt x="3683" y="1979"/>
                    <a:pt x="3668" y="1977"/>
                  </a:cubicBezTo>
                  <a:lnTo>
                    <a:pt x="1644" y="1977"/>
                  </a:lnTo>
                  <a:cubicBezTo>
                    <a:pt x="1263" y="1930"/>
                    <a:pt x="1263" y="1382"/>
                    <a:pt x="1644" y="1334"/>
                  </a:cubicBezTo>
                  <a:lnTo>
                    <a:pt x="3668" y="1334"/>
                  </a:lnTo>
                  <a:cubicBezTo>
                    <a:pt x="3683" y="1333"/>
                    <a:pt x="3697" y="1332"/>
                    <a:pt x="3711" y="1332"/>
                  </a:cubicBezTo>
                  <a:close/>
                  <a:moveTo>
                    <a:pt x="7029" y="1340"/>
                  </a:moveTo>
                  <a:cubicBezTo>
                    <a:pt x="7109" y="1340"/>
                    <a:pt x="7192" y="1370"/>
                    <a:pt x="7264" y="1430"/>
                  </a:cubicBezTo>
                  <a:cubicBezTo>
                    <a:pt x="7383" y="1549"/>
                    <a:pt x="7383" y="1763"/>
                    <a:pt x="7264" y="1882"/>
                  </a:cubicBezTo>
                  <a:lnTo>
                    <a:pt x="5906" y="3216"/>
                  </a:lnTo>
                  <a:cubicBezTo>
                    <a:pt x="5859" y="3287"/>
                    <a:pt x="5764" y="3311"/>
                    <a:pt x="5692" y="3311"/>
                  </a:cubicBezTo>
                  <a:lnTo>
                    <a:pt x="2787" y="3311"/>
                  </a:lnTo>
                  <a:lnTo>
                    <a:pt x="1882" y="4216"/>
                  </a:lnTo>
                  <a:cubicBezTo>
                    <a:pt x="1810" y="4287"/>
                    <a:pt x="1739" y="4311"/>
                    <a:pt x="1644" y="4311"/>
                  </a:cubicBezTo>
                  <a:cubicBezTo>
                    <a:pt x="1572" y="4311"/>
                    <a:pt x="1477" y="4287"/>
                    <a:pt x="1429" y="4216"/>
                  </a:cubicBezTo>
                  <a:cubicBezTo>
                    <a:pt x="1286" y="4097"/>
                    <a:pt x="1286" y="3906"/>
                    <a:pt x="1429" y="3787"/>
                  </a:cubicBezTo>
                  <a:lnTo>
                    <a:pt x="2429" y="2763"/>
                  </a:lnTo>
                  <a:cubicBezTo>
                    <a:pt x="2488" y="2724"/>
                    <a:pt x="2546" y="2685"/>
                    <a:pt x="2617" y="2685"/>
                  </a:cubicBezTo>
                  <a:cubicBezTo>
                    <a:pt x="2633" y="2685"/>
                    <a:pt x="2650" y="2687"/>
                    <a:pt x="2668" y="2692"/>
                  </a:cubicBezTo>
                  <a:lnTo>
                    <a:pt x="5549" y="2692"/>
                  </a:lnTo>
                  <a:lnTo>
                    <a:pt x="6811" y="1430"/>
                  </a:lnTo>
                  <a:cubicBezTo>
                    <a:pt x="6871" y="1370"/>
                    <a:pt x="6948" y="1340"/>
                    <a:pt x="7029" y="1340"/>
                  </a:cubicBezTo>
                  <a:close/>
                  <a:moveTo>
                    <a:pt x="977" y="1"/>
                  </a:moveTo>
                  <a:cubicBezTo>
                    <a:pt x="429" y="1"/>
                    <a:pt x="0" y="429"/>
                    <a:pt x="0" y="977"/>
                  </a:cubicBezTo>
                  <a:lnTo>
                    <a:pt x="0" y="4668"/>
                  </a:lnTo>
                  <a:cubicBezTo>
                    <a:pt x="0" y="4930"/>
                    <a:pt x="96" y="5192"/>
                    <a:pt x="286" y="5383"/>
                  </a:cubicBezTo>
                  <a:cubicBezTo>
                    <a:pt x="477" y="5549"/>
                    <a:pt x="715" y="5668"/>
                    <a:pt x="977" y="5668"/>
                  </a:cubicBezTo>
                  <a:lnTo>
                    <a:pt x="7716" y="5668"/>
                  </a:lnTo>
                  <a:cubicBezTo>
                    <a:pt x="7978" y="5668"/>
                    <a:pt x="8240" y="5549"/>
                    <a:pt x="8407" y="5383"/>
                  </a:cubicBezTo>
                  <a:cubicBezTo>
                    <a:pt x="8597" y="5192"/>
                    <a:pt x="8717" y="4930"/>
                    <a:pt x="8717" y="4668"/>
                  </a:cubicBezTo>
                  <a:lnTo>
                    <a:pt x="8717" y="977"/>
                  </a:lnTo>
                  <a:cubicBezTo>
                    <a:pt x="8717" y="715"/>
                    <a:pt x="8597" y="453"/>
                    <a:pt x="8407" y="286"/>
                  </a:cubicBezTo>
                  <a:cubicBezTo>
                    <a:pt x="8216" y="96"/>
                    <a:pt x="7978" y="1"/>
                    <a:pt x="77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728" name="Google Shape;728;p33"/>
          <p:cNvCxnSpPr>
            <a:stCxn id="719" idx="4"/>
            <a:endCxn id="699" idx="0"/>
          </p:cNvCxnSpPr>
          <p:nvPr/>
        </p:nvCxnSpPr>
        <p:spPr>
          <a:xfrm>
            <a:off x="1511700" y="1897638"/>
            <a:ext cx="0" cy="724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6"/>
          <p:cNvSpPr txBox="1"/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Valuable, rare, inimitable &amp; organization (VRIO) - Evaluation dimensions infographics</a:t>
            </a:r>
            <a:endParaRPr sz="1900"/>
          </a:p>
        </p:txBody>
      </p:sp>
      <p:grpSp>
        <p:nvGrpSpPr>
          <p:cNvPr id="61" name="Google Shape;61;p16"/>
          <p:cNvGrpSpPr/>
          <p:nvPr/>
        </p:nvGrpSpPr>
        <p:grpSpPr>
          <a:xfrm>
            <a:off x="456989" y="2118007"/>
            <a:ext cx="1970724" cy="2614056"/>
            <a:chOff x="456989" y="2118007"/>
            <a:chExt cx="1970724" cy="2614056"/>
          </a:xfrm>
        </p:grpSpPr>
        <p:sp>
          <p:nvSpPr>
            <p:cNvPr id="62" name="Google Shape;62;p16"/>
            <p:cNvSpPr txBox="1"/>
            <p:nvPr/>
          </p:nvSpPr>
          <p:spPr>
            <a:xfrm>
              <a:off x="456989" y="3907463"/>
              <a:ext cx="19707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Valuable</a:t>
              </a:r>
              <a:endParaRPr b="1" sz="1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3" name="Google Shape;63;p16"/>
            <p:cNvSpPr txBox="1"/>
            <p:nvPr/>
          </p:nvSpPr>
          <p:spPr>
            <a:xfrm>
              <a:off x="457014" y="4249063"/>
              <a:ext cx="1970700" cy="48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Mercury is the closest planet to the Sun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4" name="Google Shape;64;p16"/>
            <p:cNvSpPr/>
            <p:nvPr/>
          </p:nvSpPr>
          <p:spPr>
            <a:xfrm>
              <a:off x="988650" y="2118007"/>
              <a:ext cx="907500" cy="90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4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V</a:t>
              </a:r>
              <a:endParaRPr b="1" sz="24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65" name="Google Shape;65;p16"/>
          <p:cNvGrpSpPr/>
          <p:nvPr/>
        </p:nvGrpSpPr>
        <p:grpSpPr>
          <a:xfrm>
            <a:off x="2543434" y="2118007"/>
            <a:ext cx="1970700" cy="2614056"/>
            <a:chOff x="2543434" y="2118007"/>
            <a:chExt cx="1970700" cy="2614056"/>
          </a:xfrm>
        </p:grpSpPr>
        <p:sp>
          <p:nvSpPr>
            <p:cNvPr id="66" name="Google Shape;66;p16"/>
            <p:cNvSpPr txBox="1"/>
            <p:nvPr/>
          </p:nvSpPr>
          <p:spPr>
            <a:xfrm>
              <a:off x="2543434" y="3907463"/>
              <a:ext cx="19707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Rare</a:t>
              </a:r>
              <a:endParaRPr b="1" sz="1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7" name="Google Shape;67;p16"/>
            <p:cNvSpPr txBox="1"/>
            <p:nvPr/>
          </p:nvSpPr>
          <p:spPr>
            <a:xfrm>
              <a:off x="2543434" y="4249063"/>
              <a:ext cx="1970700" cy="48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a cold place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8" name="Google Shape;68;p16"/>
            <p:cNvSpPr/>
            <p:nvPr/>
          </p:nvSpPr>
          <p:spPr>
            <a:xfrm>
              <a:off x="3075050" y="2118007"/>
              <a:ext cx="907500" cy="9075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4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R</a:t>
              </a:r>
              <a:endParaRPr b="1" sz="24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69" name="Google Shape;69;p16"/>
          <p:cNvGrpSpPr/>
          <p:nvPr/>
        </p:nvGrpSpPr>
        <p:grpSpPr>
          <a:xfrm>
            <a:off x="4629853" y="2118007"/>
            <a:ext cx="1970700" cy="2614056"/>
            <a:chOff x="4629853" y="2118007"/>
            <a:chExt cx="1970700" cy="2614056"/>
          </a:xfrm>
        </p:grpSpPr>
        <p:sp>
          <p:nvSpPr>
            <p:cNvPr id="70" name="Google Shape;70;p16"/>
            <p:cNvSpPr txBox="1"/>
            <p:nvPr/>
          </p:nvSpPr>
          <p:spPr>
            <a:xfrm>
              <a:off x="4629853" y="3907463"/>
              <a:ext cx="19707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Inimitable</a:t>
              </a:r>
              <a:endParaRPr b="1" sz="1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1" name="Google Shape;71;p16"/>
            <p:cNvSpPr txBox="1"/>
            <p:nvPr/>
          </p:nvSpPr>
          <p:spPr>
            <a:xfrm>
              <a:off x="4629853" y="4249063"/>
              <a:ext cx="1970700" cy="48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Jupiter is the biggest planet of them all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2" name="Google Shape;72;p16"/>
            <p:cNvSpPr/>
            <p:nvPr/>
          </p:nvSpPr>
          <p:spPr>
            <a:xfrm>
              <a:off x="5161450" y="2118007"/>
              <a:ext cx="907500" cy="90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4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I</a:t>
              </a:r>
              <a:endParaRPr b="1" sz="24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73" name="Google Shape;73;p16"/>
          <p:cNvGrpSpPr/>
          <p:nvPr/>
        </p:nvGrpSpPr>
        <p:grpSpPr>
          <a:xfrm>
            <a:off x="6716273" y="2118007"/>
            <a:ext cx="1970724" cy="2614056"/>
            <a:chOff x="6716273" y="2118007"/>
            <a:chExt cx="1970724" cy="2614056"/>
          </a:xfrm>
        </p:grpSpPr>
        <p:sp>
          <p:nvSpPr>
            <p:cNvPr id="74" name="Google Shape;74;p16"/>
            <p:cNvSpPr txBox="1"/>
            <p:nvPr/>
          </p:nvSpPr>
          <p:spPr>
            <a:xfrm>
              <a:off x="6716297" y="3907463"/>
              <a:ext cx="19707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Organization</a:t>
              </a:r>
              <a:endParaRPr b="1" sz="1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5" name="Google Shape;75;p16"/>
            <p:cNvSpPr txBox="1"/>
            <p:nvPr/>
          </p:nvSpPr>
          <p:spPr>
            <a:xfrm>
              <a:off x="6716273" y="4249063"/>
              <a:ext cx="1970700" cy="48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Neptune is very far away from Earth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6" name="Google Shape;76;p16"/>
            <p:cNvSpPr/>
            <p:nvPr/>
          </p:nvSpPr>
          <p:spPr>
            <a:xfrm>
              <a:off x="7247850" y="2118007"/>
              <a:ext cx="907500" cy="9075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4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O</a:t>
              </a:r>
              <a:endParaRPr b="1" sz="24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cxnSp>
        <p:nvCxnSpPr>
          <p:cNvPr id="77" name="Google Shape;77;p16"/>
          <p:cNvCxnSpPr>
            <a:stCxn id="64" idx="6"/>
            <a:endCxn id="68" idx="2"/>
          </p:cNvCxnSpPr>
          <p:nvPr/>
        </p:nvCxnSpPr>
        <p:spPr>
          <a:xfrm>
            <a:off x="1896150" y="2571757"/>
            <a:ext cx="1179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8" name="Google Shape;78;p16"/>
          <p:cNvCxnSpPr>
            <a:stCxn id="68" idx="6"/>
            <a:endCxn id="72" idx="2"/>
          </p:cNvCxnSpPr>
          <p:nvPr/>
        </p:nvCxnSpPr>
        <p:spPr>
          <a:xfrm>
            <a:off x="3982550" y="2571757"/>
            <a:ext cx="1179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9" name="Google Shape;79;p16"/>
          <p:cNvCxnSpPr>
            <a:stCxn id="72" idx="6"/>
            <a:endCxn id="76" idx="2"/>
          </p:cNvCxnSpPr>
          <p:nvPr/>
        </p:nvCxnSpPr>
        <p:spPr>
          <a:xfrm>
            <a:off x="6068950" y="2571757"/>
            <a:ext cx="1179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0" name="Google Shape;80;p16"/>
          <p:cNvCxnSpPr>
            <a:stCxn id="64" idx="4"/>
            <a:endCxn id="62" idx="0"/>
          </p:cNvCxnSpPr>
          <p:nvPr/>
        </p:nvCxnSpPr>
        <p:spPr>
          <a:xfrm>
            <a:off x="1442400" y="3025507"/>
            <a:ext cx="0" cy="882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81" name="Google Shape;81;p16"/>
          <p:cNvCxnSpPr>
            <a:stCxn id="68" idx="4"/>
            <a:endCxn id="66" idx="0"/>
          </p:cNvCxnSpPr>
          <p:nvPr/>
        </p:nvCxnSpPr>
        <p:spPr>
          <a:xfrm>
            <a:off x="3528800" y="3025507"/>
            <a:ext cx="0" cy="882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82" name="Google Shape;82;p16"/>
          <p:cNvCxnSpPr>
            <a:stCxn id="72" idx="4"/>
            <a:endCxn id="70" idx="0"/>
          </p:cNvCxnSpPr>
          <p:nvPr/>
        </p:nvCxnSpPr>
        <p:spPr>
          <a:xfrm>
            <a:off x="5615200" y="3025507"/>
            <a:ext cx="0" cy="882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83" name="Google Shape;83;p16"/>
          <p:cNvCxnSpPr>
            <a:stCxn id="76" idx="4"/>
            <a:endCxn id="74" idx="0"/>
          </p:cNvCxnSpPr>
          <p:nvPr/>
        </p:nvCxnSpPr>
        <p:spPr>
          <a:xfrm>
            <a:off x="7701600" y="3025507"/>
            <a:ext cx="0" cy="882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oval"/>
          </a:ln>
        </p:spPr>
      </p:cxnSp>
      <p:grpSp>
        <p:nvGrpSpPr>
          <p:cNvPr id="84" name="Google Shape;84;p16"/>
          <p:cNvGrpSpPr/>
          <p:nvPr/>
        </p:nvGrpSpPr>
        <p:grpSpPr>
          <a:xfrm>
            <a:off x="1327587" y="1558711"/>
            <a:ext cx="229637" cy="360917"/>
            <a:chOff x="4056225" y="2867511"/>
            <a:chExt cx="229637" cy="360917"/>
          </a:xfrm>
        </p:grpSpPr>
        <p:sp>
          <p:nvSpPr>
            <p:cNvPr id="85" name="Google Shape;85;p16"/>
            <p:cNvSpPr/>
            <p:nvPr/>
          </p:nvSpPr>
          <p:spPr>
            <a:xfrm>
              <a:off x="4100190" y="2867511"/>
              <a:ext cx="174288" cy="149228"/>
            </a:xfrm>
            <a:custGeom>
              <a:rect b="b" l="l" r="r" t="t"/>
              <a:pathLst>
                <a:path extrusionOk="0" h="4365" w="5098">
                  <a:moveTo>
                    <a:pt x="2561" y="0"/>
                  </a:moveTo>
                  <a:cubicBezTo>
                    <a:pt x="2359" y="0"/>
                    <a:pt x="2156" y="90"/>
                    <a:pt x="2001" y="268"/>
                  </a:cubicBezTo>
                  <a:lnTo>
                    <a:pt x="430" y="2054"/>
                  </a:lnTo>
                  <a:cubicBezTo>
                    <a:pt x="1" y="2531"/>
                    <a:pt x="358" y="3269"/>
                    <a:pt x="977" y="3269"/>
                  </a:cubicBezTo>
                  <a:lnTo>
                    <a:pt x="1335" y="3269"/>
                  </a:lnTo>
                  <a:lnTo>
                    <a:pt x="1335" y="4364"/>
                  </a:lnTo>
                  <a:cubicBezTo>
                    <a:pt x="1727" y="4221"/>
                    <a:pt x="2144" y="4150"/>
                    <a:pt x="2561" y="4150"/>
                  </a:cubicBezTo>
                  <a:cubicBezTo>
                    <a:pt x="2978" y="4150"/>
                    <a:pt x="3394" y="4221"/>
                    <a:pt x="3787" y="4364"/>
                  </a:cubicBezTo>
                  <a:lnTo>
                    <a:pt x="3787" y="3269"/>
                  </a:lnTo>
                  <a:lnTo>
                    <a:pt x="4145" y="3269"/>
                  </a:lnTo>
                  <a:cubicBezTo>
                    <a:pt x="4764" y="3269"/>
                    <a:pt x="5097" y="2531"/>
                    <a:pt x="4692" y="2054"/>
                  </a:cubicBezTo>
                  <a:lnTo>
                    <a:pt x="3121" y="268"/>
                  </a:lnTo>
                  <a:cubicBezTo>
                    <a:pt x="2966" y="90"/>
                    <a:pt x="2763" y="0"/>
                    <a:pt x="25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16"/>
            <p:cNvSpPr/>
            <p:nvPr/>
          </p:nvSpPr>
          <p:spPr>
            <a:xfrm>
              <a:off x="4056225" y="3031714"/>
              <a:ext cx="229637" cy="196715"/>
            </a:xfrm>
            <a:custGeom>
              <a:rect b="b" l="l" r="r" t="t"/>
              <a:pathLst>
                <a:path extrusionOk="0" h="5754" w="6717">
                  <a:moveTo>
                    <a:pt x="3859" y="561"/>
                  </a:moveTo>
                  <a:cubicBezTo>
                    <a:pt x="4038" y="561"/>
                    <a:pt x="4216" y="681"/>
                    <a:pt x="4192" y="919"/>
                  </a:cubicBezTo>
                  <a:lnTo>
                    <a:pt x="4192" y="1157"/>
                  </a:lnTo>
                  <a:lnTo>
                    <a:pt x="4430" y="1157"/>
                  </a:lnTo>
                  <a:cubicBezTo>
                    <a:pt x="4859" y="1157"/>
                    <a:pt x="4859" y="1800"/>
                    <a:pt x="4430" y="1800"/>
                  </a:cubicBezTo>
                  <a:lnTo>
                    <a:pt x="3859" y="1800"/>
                  </a:lnTo>
                  <a:cubicBezTo>
                    <a:pt x="3454" y="1800"/>
                    <a:pt x="3454" y="2395"/>
                    <a:pt x="3859" y="2395"/>
                  </a:cubicBezTo>
                  <a:cubicBezTo>
                    <a:pt x="4359" y="2419"/>
                    <a:pt x="4764" y="2848"/>
                    <a:pt x="4740" y="3348"/>
                  </a:cubicBezTo>
                  <a:cubicBezTo>
                    <a:pt x="4740" y="3753"/>
                    <a:pt x="4526" y="4086"/>
                    <a:pt x="4168" y="4253"/>
                  </a:cubicBezTo>
                  <a:lnTo>
                    <a:pt x="4168" y="4515"/>
                  </a:lnTo>
                  <a:cubicBezTo>
                    <a:pt x="4157" y="4717"/>
                    <a:pt x="4002" y="4818"/>
                    <a:pt x="3847" y="4818"/>
                  </a:cubicBezTo>
                  <a:cubicBezTo>
                    <a:pt x="3692" y="4818"/>
                    <a:pt x="3537" y="4717"/>
                    <a:pt x="3525" y="4515"/>
                  </a:cubicBezTo>
                  <a:lnTo>
                    <a:pt x="3525" y="4300"/>
                  </a:lnTo>
                  <a:lnTo>
                    <a:pt x="3287" y="4300"/>
                  </a:lnTo>
                  <a:cubicBezTo>
                    <a:pt x="2835" y="4300"/>
                    <a:pt x="2835" y="3634"/>
                    <a:pt x="3287" y="3634"/>
                  </a:cubicBezTo>
                  <a:lnTo>
                    <a:pt x="3859" y="3634"/>
                  </a:lnTo>
                  <a:cubicBezTo>
                    <a:pt x="4240" y="3634"/>
                    <a:pt x="4240" y="3038"/>
                    <a:pt x="3859" y="3038"/>
                  </a:cubicBezTo>
                  <a:cubicBezTo>
                    <a:pt x="3335" y="3014"/>
                    <a:pt x="2930" y="2610"/>
                    <a:pt x="2954" y="2086"/>
                  </a:cubicBezTo>
                  <a:cubicBezTo>
                    <a:pt x="2954" y="1705"/>
                    <a:pt x="3168" y="1347"/>
                    <a:pt x="3525" y="1204"/>
                  </a:cubicBezTo>
                  <a:lnTo>
                    <a:pt x="3525" y="919"/>
                  </a:lnTo>
                  <a:cubicBezTo>
                    <a:pt x="3502" y="681"/>
                    <a:pt x="3680" y="561"/>
                    <a:pt x="3859" y="561"/>
                  </a:cubicBezTo>
                  <a:close/>
                  <a:moveTo>
                    <a:pt x="3821" y="1"/>
                  </a:moveTo>
                  <a:cubicBezTo>
                    <a:pt x="3115" y="1"/>
                    <a:pt x="2396" y="262"/>
                    <a:pt x="1811" y="847"/>
                  </a:cubicBezTo>
                  <a:cubicBezTo>
                    <a:pt x="1" y="2657"/>
                    <a:pt x="1287" y="5753"/>
                    <a:pt x="3859" y="5753"/>
                  </a:cubicBezTo>
                  <a:cubicBezTo>
                    <a:pt x="5431" y="5753"/>
                    <a:pt x="6717" y="4467"/>
                    <a:pt x="6717" y="2871"/>
                  </a:cubicBezTo>
                  <a:cubicBezTo>
                    <a:pt x="6717" y="1147"/>
                    <a:pt x="5299" y="1"/>
                    <a:pt x="38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" name="Google Shape;87;p16"/>
          <p:cNvGrpSpPr/>
          <p:nvPr/>
        </p:nvGrpSpPr>
        <p:grpSpPr>
          <a:xfrm>
            <a:off x="5434047" y="1558388"/>
            <a:ext cx="362319" cy="361533"/>
            <a:chOff x="2427122" y="3457963"/>
            <a:chExt cx="362319" cy="361533"/>
          </a:xfrm>
        </p:grpSpPr>
        <p:sp>
          <p:nvSpPr>
            <p:cNvPr id="88" name="Google Shape;88;p16"/>
            <p:cNvSpPr/>
            <p:nvPr/>
          </p:nvSpPr>
          <p:spPr>
            <a:xfrm>
              <a:off x="2585068" y="3572833"/>
              <a:ext cx="52956" cy="45572"/>
            </a:xfrm>
            <a:custGeom>
              <a:rect b="b" l="l" r="r" t="t"/>
              <a:pathLst>
                <a:path extrusionOk="0" h="1333" w="1549">
                  <a:moveTo>
                    <a:pt x="674" y="0"/>
                  </a:moveTo>
                  <a:cubicBezTo>
                    <a:pt x="329" y="0"/>
                    <a:pt x="0" y="261"/>
                    <a:pt x="0" y="665"/>
                  </a:cubicBezTo>
                  <a:cubicBezTo>
                    <a:pt x="0" y="1046"/>
                    <a:pt x="310" y="1332"/>
                    <a:pt x="667" y="1332"/>
                  </a:cubicBezTo>
                  <a:cubicBezTo>
                    <a:pt x="1262" y="1332"/>
                    <a:pt x="1548" y="618"/>
                    <a:pt x="1143" y="189"/>
                  </a:cubicBezTo>
                  <a:cubicBezTo>
                    <a:pt x="1005" y="59"/>
                    <a:pt x="838" y="0"/>
                    <a:pt x="6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16"/>
            <p:cNvSpPr/>
            <p:nvPr/>
          </p:nvSpPr>
          <p:spPr>
            <a:xfrm>
              <a:off x="2564693" y="3639533"/>
              <a:ext cx="87144" cy="64341"/>
            </a:xfrm>
            <a:custGeom>
              <a:rect b="b" l="l" r="r" t="t"/>
              <a:pathLst>
                <a:path extrusionOk="0" h="1882" w="2549">
                  <a:moveTo>
                    <a:pt x="1263" y="0"/>
                  </a:moveTo>
                  <a:cubicBezTo>
                    <a:pt x="572" y="0"/>
                    <a:pt x="1" y="572"/>
                    <a:pt x="1" y="1286"/>
                  </a:cubicBezTo>
                  <a:lnTo>
                    <a:pt x="1" y="1882"/>
                  </a:lnTo>
                  <a:lnTo>
                    <a:pt x="2549" y="1882"/>
                  </a:lnTo>
                  <a:lnTo>
                    <a:pt x="2549" y="1286"/>
                  </a:lnTo>
                  <a:cubicBezTo>
                    <a:pt x="2549" y="572"/>
                    <a:pt x="1977" y="0"/>
                    <a:pt x="12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16"/>
            <p:cNvSpPr/>
            <p:nvPr/>
          </p:nvSpPr>
          <p:spPr>
            <a:xfrm>
              <a:off x="2427122" y="3457963"/>
              <a:ext cx="362319" cy="361533"/>
            </a:xfrm>
            <a:custGeom>
              <a:rect b="b" l="l" r="r" t="t"/>
              <a:pathLst>
                <a:path extrusionOk="0" h="10575" w="10598">
                  <a:moveTo>
                    <a:pt x="5287" y="2739"/>
                  </a:moveTo>
                  <a:cubicBezTo>
                    <a:pt x="6430" y="2739"/>
                    <a:pt x="7002" y="4121"/>
                    <a:pt x="6216" y="4930"/>
                  </a:cubicBezTo>
                  <a:cubicBezTo>
                    <a:pt x="6811" y="5264"/>
                    <a:pt x="7192" y="5907"/>
                    <a:pt x="7192" y="6597"/>
                  </a:cubicBezTo>
                  <a:lnTo>
                    <a:pt x="7192" y="7502"/>
                  </a:lnTo>
                  <a:cubicBezTo>
                    <a:pt x="7192" y="7669"/>
                    <a:pt x="7049" y="7812"/>
                    <a:pt x="6883" y="7812"/>
                  </a:cubicBezTo>
                  <a:lnTo>
                    <a:pt x="3715" y="7812"/>
                  </a:lnTo>
                  <a:cubicBezTo>
                    <a:pt x="3525" y="7812"/>
                    <a:pt x="3382" y="7669"/>
                    <a:pt x="3382" y="7502"/>
                  </a:cubicBezTo>
                  <a:lnTo>
                    <a:pt x="3382" y="6597"/>
                  </a:lnTo>
                  <a:cubicBezTo>
                    <a:pt x="3382" y="5907"/>
                    <a:pt x="3763" y="5264"/>
                    <a:pt x="4382" y="4930"/>
                  </a:cubicBezTo>
                  <a:cubicBezTo>
                    <a:pt x="3572" y="4121"/>
                    <a:pt x="4144" y="2739"/>
                    <a:pt x="5287" y="2739"/>
                  </a:cubicBezTo>
                  <a:close/>
                  <a:moveTo>
                    <a:pt x="4977" y="1"/>
                  </a:moveTo>
                  <a:cubicBezTo>
                    <a:pt x="2286" y="144"/>
                    <a:pt x="167" y="2287"/>
                    <a:pt x="0" y="4978"/>
                  </a:cubicBezTo>
                  <a:lnTo>
                    <a:pt x="1572" y="4978"/>
                  </a:lnTo>
                  <a:cubicBezTo>
                    <a:pt x="1977" y="4978"/>
                    <a:pt x="1977" y="5597"/>
                    <a:pt x="1572" y="5597"/>
                  </a:cubicBezTo>
                  <a:lnTo>
                    <a:pt x="0" y="5597"/>
                  </a:lnTo>
                  <a:cubicBezTo>
                    <a:pt x="167" y="8288"/>
                    <a:pt x="2286" y="10408"/>
                    <a:pt x="4977" y="10574"/>
                  </a:cubicBezTo>
                  <a:lnTo>
                    <a:pt x="4977" y="9003"/>
                  </a:lnTo>
                  <a:cubicBezTo>
                    <a:pt x="4977" y="8800"/>
                    <a:pt x="5138" y="8699"/>
                    <a:pt x="5299" y="8699"/>
                  </a:cubicBezTo>
                  <a:cubicBezTo>
                    <a:pt x="5460" y="8699"/>
                    <a:pt x="5620" y="8800"/>
                    <a:pt x="5620" y="9003"/>
                  </a:cubicBezTo>
                  <a:lnTo>
                    <a:pt x="5620" y="10574"/>
                  </a:lnTo>
                  <a:cubicBezTo>
                    <a:pt x="8288" y="10408"/>
                    <a:pt x="10431" y="8264"/>
                    <a:pt x="10598" y="5597"/>
                  </a:cubicBezTo>
                  <a:lnTo>
                    <a:pt x="9026" y="5597"/>
                  </a:lnTo>
                  <a:cubicBezTo>
                    <a:pt x="8597" y="5597"/>
                    <a:pt x="8597" y="4978"/>
                    <a:pt x="9026" y="4978"/>
                  </a:cubicBezTo>
                  <a:lnTo>
                    <a:pt x="10598" y="4978"/>
                  </a:lnTo>
                  <a:cubicBezTo>
                    <a:pt x="10431" y="2287"/>
                    <a:pt x="8288" y="144"/>
                    <a:pt x="5597" y="1"/>
                  </a:cubicBezTo>
                  <a:lnTo>
                    <a:pt x="5597" y="1549"/>
                  </a:lnTo>
                  <a:cubicBezTo>
                    <a:pt x="5620" y="1787"/>
                    <a:pt x="5454" y="1906"/>
                    <a:pt x="5287" y="1906"/>
                  </a:cubicBezTo>
                  <a:cubicBezTo>
                    <a:pt x="5120" y="1906"/>
                    <a:pt x="4954" y="1787"/>
                    <a:pt x="4977" y="1549"/>
                  </a:cubicBezTo>
                  <a:lnTo>
                    <a:pt x="497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1" name="Google Shape;91;p16"/>
          <p:cNvGrpSpPr/>
          <p:nvPr/>
        </p:nvGrpSpPr>
        <p:grpSpPr>
          <a:xfrm>
            <a:off x="7524562" y="1555968"/>
            <a:ext cx="354182" cy="366387"/>
            <a:chOff x="7969087" y="4037647"/>
            <a:chExt cx="354182" cy="366387"/>
          </a:xfrm>
        </p:grpSpPr>
        <p:sp>
          <p:nvSpPr>
            <p:cNvPr id="92" name="Google Shape;92;p16"/>
            <p:cNvSpPr/>
            <p:nvPr/>
          </p:nvSpPr>
          <p:spPr>
            <a:xfrm>
              <a:off x="8215784" y="4261643"/>
              <a:ext cx="107485" cy="142391"/>
            </a:xfrm>
            <a:custGeom>
              <a:rect b="b" l="l" r="r" t="t"/>
              <a:pathLst>
                <a:path extrusionOk="0" h="4165" w="3144">
                  <a:moveTo>
                    <a:pt x="1559" y="1"/>
                  </a:moveTo>
                  <a:cubicBezTo>
                    <a:pt x="992" y="1"/>
                    <a:pt x="476" y="466"/>
                    <a:pt x="476" y="1093"/>
                  </a:cubicBezTo>
                  <a:cubicBezTo>
                    <a:pt x="476" y="1355"/>
                    <a:pt x="572" y="1593"/>
                    <a:pt x="738" y="1784"/>
                  </a:cubicBezTo>
                  <a:cubicBezTo>
                    <a:pt x="286" y="2069"/>
                    <a:pt x="0" y="2569"/>
                    <a:pt x="0" y="3117"/>
                  </a:cubicBezTo>
                  <a:lnTo>
                    <a:pt x="0" y="3832"/>
                  </a:lnTo>
                  <a:cubicBezTo>
                    <a:pt x="0" y="4022"/>
                    <a:pt x="143" y="4165"/>
                    <a:pt x="310" y="4165"/>
                  </a:cubicBezTo>
                  <a:lnTo>
                    <a:pt x="2834" y="4165"/>
                  </a:lnTo>
                  <a:cubicBezTo>
                    <a:pt x="3001" y="4165"/>
                    <a:pt x="3144" y="4022"/>
                    <a:pt x="3144" y="3832"/>
                  </a:cubicBezTo>
                  <a:lnTo>
                    <a:pt x="3144" y="3117"/>
                  </a:lnTo>
                  <a:cubicBezTo>
                    <a:pt x="3144" y="2569"/>
                    <a:pt x="2858" y="2069"/>
                    <a:pt x="2405" y="1784"/>
                  </a:cubicBezTo>
                  <a:cubicBezTo>
                    <a:pt x="2882" y="1212"/>
                    <a:pt x="2644" y="331"/>
                    <a:pt x="1929" y="69"/>
                  </a:cubicBezTo>
                  <a:cubicBezTo>
                    <a:pt x="1806" y="22"/>
                    <a:pt x="1681" y="1"/>
                    <a:pt x="15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16"/>
            <p:cNvSpPr/>
            <p:nvPr/>
          </p:nvSpPr>
          <p:spPr>
            <a:xfrm>
              <a:off x="8092846" y="4261643"/>
              <a:ext cx="107485" cy="142391"/>
            </a:xfrm>
            <a:custGeom>
              <a:rect b="b" l="l" r="r" t="t"/>
              <a:pathLst>
                <a:path extrusionOk="0" h="4165" w="3144">
                  <a:moveTo>
                    <a:pt x="1550" y="1"/>
                  </a:moveTo>
                  <a:cubicBezTo>
                    <a:pt x="976" y="1"/>
                    <a:pt x="476" y="466"/>
                    <a:pt x="476" y="1093"/>
                  </a:cubicBezTo>
                  <a:cubicBezTo>
                    <a:pt x="476" y="1355"/>
                    <a:pt x="572" y="1593"/>
                    <a:pt x="738" y="1784"/>
                  </a:cubicBezTo>
                  <a:cubicBezTo>
                    <a:pt x="262" y="2069"/>
                    <a:pt x="0" y="2569"/>
                    <a:pt x="0" y="3117"/>
                  </a:cubicBezTo>
                  <a:lnTo>
                    <a:pt x="0" y="3832"/>
                  </a:lnTo>
                  <a:cubicBezTo>
                    <a:pt x="0" y="4022"/>
                    <a:pt x="143" y="4165"/>
                    <a:pt x="310" y="4165"/>
                  </a:cubicBezTo>
                  <a:lnTo>
                    <a:pt x="2810" y="4165"/>
                  </a:lnTo>
                  <a:cubicBezTo>
                    <a:pt x="3001" y="4165"/>
                    <a:pt x="3144" y="4022"/>
                    <a:pt x="3144" y="3832"/>
                  </a:cubicBezTo>
                  <a:lnTo>
                    <a:pt x="3144" y="3117"/>
                  </a:lnTo>
                  <a:cubicBezTo>
                    <a:pt x="3144" y="2569"/>
                    <a:pt x="2858" y="2069"/>
                    <a:pt x="2405" y="1784"/>
                  </a:cubicBezTo>
                  <a:cubicBezTo>
                    <a:pt x="2882" y="1212"/>
                    <a:pt x="2644" y="331"/>
                    <a:pt x="1929" y="69"/>
                  </a:cubicBezTo>
                  <a:cubicBezTo>
                    <a:pt x="1802" y="22"/>
                    <a:pt x="1675" y="1"/>
                    <a:pt x="15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16"/>
            <p:cNvSpPr/>
            <p:nvPr/>
          </p:nvSpPr>
          <p:spPr>
            <a:xfrm>
              <a:off x="8013052" y="4124756"/>
              <a:ext cx="268714" cy="117263"/>
            </a:xfrm>
            <a:custGeom>
              <a:rect b="b" l="l" r="r" t="t"/>
              <a:pathLst>
                <a:path extrusionOk="0" h="3430" w="7860">
                  <a:moveTo>
                    <a:pt x="1715" y="1"/>
                  </a:moveTo>
                  <a:cubicBezTo>
                    <a:pt x="1858" y="977"/>
                    <a:pt x="2620" y="1739"/>
                    <a:pt x="3596" y="1882"/>
                  </a:cubicBezTo>
                  <a:lnTo>
                    <a:pt x="3596" y="2311"/>
                  </a:lnTo>
                  <a:lnTo>
                    <a:pt x="929" y="2311"/>
                  </a:lnTo>
                  <a:cubicBezTo>
                    <a:pt x="405" y="2311"/>
                    <a:pt x="0" y="2739"/>
                    <a:pt x="0" y="3239"/>
                  </a:cubicBezTo>
                  <a:lnTo>
                    <a:pt x="0" y="3430"/>
                  </a:lnTo>
                  <a:cubicBezTo>
                    <a:pt x="119" y="3406"/>
                    <a:pt x="215" y="3382"/>
                    <a:pt x="334" y="3382"/>
                  </a:cubicBezTo>
                  <a:cubicBezTo>
                    <a:pt x="429" y="3382"/>
                    <a:pt x="524" y="3406"/>
                    <a:pt x="643" y="3430"/>
                  </a:cubicBezTo>
                  <a:lnTo>
                    <a:pt x="643" y="3406"/>
                  </a:lnTo>
                  <a:lnTo>
                    <a:pt x="643" y="3239"/>
                  </a:lnTo>
                  <a:cubicBezTo>
                    <a:pt x="643" y="3073"/>
                    <a:pt x="762" y="2930"/>
                    <a:pt x="929" y="2930"/>
                  </a:cubicBezTo>
                  <a:lnTo>
                    <a:pt x="3620" y="2930"/>
                  </a:lnTo>
                  <a:lnTo>
                    <a:pt x="3620" y="3406"/>
                  </a:lnTo>
                  <a:cubicBezTo>
                    <a:pt x="3715" y="3382"/>
                    <a:pt x="3811" y="3382"/>
                    <a:pt x="3930" y="3382"/>
                  </a:cubicBezTo>
                  <a:cubicBezTo>
                    <a:pt x="4025" y="3382"/>
                    <a:pt x="4144" y="3382"/>
                    <a:pt x="4239" y="3406"/>
                  </a:cubicBezTo>
                  <a:lnTo>
                    <a:pt x="4239" y="2954"/>
                  </a:lnTo>
                  <a:lnTo>
                    <a:pt x="6930" y="2954"/>
                  </a:lnTo>
                  <a:cubicBezTo>
                    <a:pt x="7097" y="2954"/>
                    <a:pt x="7216" y="3073"/>
                    <a:pt x="7216" y="3239"/>
                  </a:cubicBezTo>
                  <a:lnTo>
                    <a:pt x="7216" y="3430"/>
                  </a:lnTo>
                  <a:cubicBezTo>
                    <a:pt x="7335" y="3406"/>
                    <a:pt x="7430" y="3382"/>
                    <a:pt x="7550" y="3382"/>
                  </a:cubicBezTo>
                  <a:cubicBezTo>
                    <a:pt x="7645" y="3382"/>
                    <a:pt x="7764" y="3406"/>
                    <a:pt x="7859" y="3430"/>
                  </a:cubicBezTo>
                  <a:lnTo>
                    <a:pt x="7859" y="3239"/>
                  </a:lnTo>
                  <a:cubicBezTo>
                    <a:pt x="7859" y="2739"/>
                    <a:pt x="7454" y="2311"/>
                    <a:pt x="6930" y="2311"/>
                  </a:cubicBezTo>
                  <a:lnTo>
                    <a:pt x="4263" y="2311"/>
                  </a:lnTo>
                  <a:lnTo>
                    <a:pt x="4263" y="1882"/>
                  </a:lnTo>
                  <a:cubicBezTo>
                    <a:pt x="5240" y="1739"/>
                    <a:pt x="6002" y="977"/>
                    <a:pt x="6144" y="1"/>
                  </a:cubicBezTo>
                  <a:lnTo>
                    <a:pt x="4954" y="1"/>
                  </a:lnTo>
                  <a:cubicBezTo>
                    <a:pt x="4882" y="977"/>
                    <a:pt x="4573" y="1906"/>
                    <a:pt x="3930" y="1906"/>
                  </a:cubicBezTo>
                  <a:cubicBezTo>
                    <a:pt x="3287" y="1906"/>
                    <a:pt x="2977" y="977"/>
                    <a:pt x="29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16"/>
            <p:cNvSpPr/>
            <p:nvPr/>
          </p:nvSpPr>
          <p:spPr>
            <a:xfrm>
              <a:off x="7969087" y="4261643"/>
              <a:ext cx="108306" cy="142391"/>
            </a:xfrm>
            <a:custGeom>
              <a:rect b="b" l="l" r="r" t="t"/>
              <a:pathLst>
                <a:path extrusionOk="0" h="4165" w="3168">
                  <a:moveTo>
                    <a:pt x="1574" y="1"/>
                  </a:moveTo>
                  <a:cubicBezTo>
                    <a:pt x="1000" y="1"/>
                    <a:pt x="500" y="466"/>
                    <a:pt x="500" y="1093"/>
                  </a:cubicBezTo>
                  <a:cubicBezTo>
                    <a:pt x="500" y="1355"/>
                    <a:pt x="596" y="1593"/>
                    <a:pt x="739" y="1784"/>
                  </a:cubicBezTo>
                  <a:cubicBezTo>
                    <a:pt x="286" y="2069"/>
                    <a:pt x="0" y="2569"/>
                    <a:pt x="24" y="3117"/>
                  </a:cubicBezTo>
                  <a:lnTo>
                    <a:pt x="24" y="3832"/>
                  </a:lnTo>
                  <a:cubicBezTo>
                    <a:pt x="24" y="4022"/>
                    <a:pt x="143" y="4165"/>
                    <a:pt x="334" y="4165"/>
                  </a:cubicBezTo>
                  <a:lnTo>
                    <a:pt x="2834" y="4165"/>
                  </a:lnTo>
                  <a:cubicBezTo>
                    <a:pt x="3025" y="4165"/>
                    <a:pt x="3168" y="4022"/>
                    <a:pt x="3168" y="3832"/>
                  </a:cubicBezTo>
                  <a:lnTo>
                    <a:pt x="3168" y="3117"/>
                  </a:lnTo>
                  <a:cubicBezTo>
                    <a:pt x="3144" y="2569"/>
                    <a:pt x="2882" y="2069"/>
                    <a:pt x="2429" y="1784"/>
                  </a:cubicBezTo>
                  <a:cubicBezTo>
                    <a:pt x="2906" y="1212"/>
                    <a:pt x="2668" y="331"/>
                    <a:pt x="1953" y="69"/>
                  </a:cubicBezTo>
                  <a:cubicBezTo>
                    <a:pt x="1826" y="22"/>
                    <a:pt x="1699" y="1"/>
                    <a:pt x="15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16"/>
            <p:cNvSpPr/>
            <p:nvPr/>
          </p:nvSpPr>
          <p:spPr>
            <a:xfrm>
              <a:off x="8133529" y="4124756"/>
              <a:ext cx="26085" cy="43179"/>
            </a:xfrm>
            <a:custGeom>
              <a:rect b="b" l="l" r="r" t="t"/>
              <a:pathLst>
                <a:path extrusionOk="0" h="1263" w="763">
                  <a:moveTo>
                    <a:pt x="1" y="1"/>
                  </a:moveTo>
                  <a:cubicBezTo>
                    <a:pt x="49" y="763"/>
                    <a:pt x="263" y="1191"/>
                    <a:pt x="382" y="1263"/>
                  </a:cubicBezTo>
                  <a:cubicBezTo>
                    <a:pt x="501" y="1191"/>
                    <a:pt x="715" y="763"/>
                    <a:pt x="7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16"/>
            <p:cNvSpPr/>
            <p:nvPr/>
          </p:nvSpPr>
          <p:spPr>
            <a:xfrm>
              <a:off x="8133529" y="4059629"/>
              <a:ext cx="26085" cy="43179"/>
            </a:xfrm>
            <a:custGeom>
              <a:rect b="b" l="l" r="r" t="t"/>
              <a:pathLst>
                <a:path extrusionOk="0" h="1263" w="763">
                  <a:moveTo>
                    <a:pt x="382" y="0"/>
                  </a:moveTo>
                  <a:cubicBezTo>
                    <a:pt x="263" y="72"/>
                    <a:pt x="49" y="501"/>
                    <a:pt x="1" y="1263"/>
                  </a:cubicBezTo>
                  <a:lnTo>
                    <a:pt x="763" y="1263"/>
                  </a:lnTo>
                  <a:cubicBezTo>
                    <a:pt x="715" y="501"/>
                    <a:pt x="501" y="72"/>
                    <a:pt x="3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16"/>
            <p:cNvSpPr/>
            <p:nvPr/>
          </p:nvSpPr>
          <p:spPr>
            <a:xfrm>
              <a:off x="8146554" y="4037647"/>
              <a:ext cx="75760" cy="65161"/>
            </a:xfrm>
            <a:custGeom>
              <a:rect b="b" l="l" r="r" t="t"/>
              <a:pathLst>
                <a:path extrusionOk="0" h="1906" w="2216">
                  <a:moveTo>
                    <a:pt x="1" y="0"/>
                  </a:moveTo>
                  <a:cubicBezTo>
                    <a:pt x="644" y="0"/>
                    <a:pt x="954" y="929"/>
                    <a:pt x="1025" y="1906"/>
                  </a:cubicBezTo>
                  <a:lnTo>
                    <a:pt x="2216" y="1906"/>
                  </a:lnTo>
                  <a:cubicBezTo>
                    <a:pt x="2049" y="810"/>
                    <a:pt x="1096" y="0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16"/>
            <p:cNvSpPr/>
            <p:nvPr/>
          </p:nvSpPr>
          <p:spPr>
            <a:xfrm>
              <a:off x="8070863" y="4037647"/>
              <a:ext cx="75725" cy="65161"/>
            </a:xfrm>
            <a:custGeom>
              <a:rect b="b" l="l" r="r" t="t"/>
              <a:pathLst>
                <a:path extrusionOk="0" h="1906" w="2215">
                  <a:moveTo>
                    <a:pt x="2215" y="0"/>
                  </a:moveTo>
                  <a:cubicBezTo>
                    <a:pt x="1096" y="0"/>
                    <a:pt x="167" y="810"/>
                    <a:pt x="0" y="1906"/>
                  </a:cubicBezTo>
                  <a:lnTo>
                    <a:pt x="1191" y="1906"/>
                  </a:lnTo>
                  <a:cubicBezTo>
                    <a:pt x="1239" y="929"/>
                    <a:pt x="1572" y="0"/>
                    <a:pt x="22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0" name="Google Shape;100;p16"/>
          <p:cNvGrpSpPr/>
          <p:nvPr/>
        </p:nvGrpSpPr>
        <p:grpSpPr>
          <a:xfrm>
            <a:off x="3331285" y="1556234"/>
            <a:ext cx="394968" cy="365875"/>
            <a:chOff x="3991098" y="4626868"/>
            <a:chExt cx="394968" cy="365875"/>
          </a:xfrm>
        </p:grpSpPr>
        <p:sp>
          <p:nvSpPr>
            <p:cNvPr id="101" name="Google Shape;101;p16"/>
            <p:cNvSpPr/>
            <p:nvPr/>
          </p:nvSpPr>
          <p:spPr>
            <a:xfrm>
              <a:off x="4064396" y="4686730"/>
              <a:ext cx="149023" cy="141536"/>
            </a:xfrm>
            <a:custGeom>
              <a:rect b="b" l="l" r="r" t="t"/>
              <a:pathLst>
                <a:path extrusionOk="0" h="4140" w="4359">
                  <a:moveTo>
                    <a:pt x="2084" y="0"/>
                  </a:moveTo>
                  <a:cubicBezTo>
                    <a:pt x="1024" y="0"/>
                    <a:pt x="0" y="826"/>
                    <a:pt x="0" y="2066"/>
                  </a:cubicBezTo>
                  <a:cubicBezTo>
                    <a:pt x="0" y="3312"/>
                    <a:pt x="1033" y="4140"/>
                    <a:pt x="2099" y="4140"/>
                  </a:cubicBezTo>
                  <a:cubicBezTo>
                    <a:pt x="2602" y="4140"/>
                    <a:pt x="3112" y="3955"/>
                    <a:pt x="3525" y="3543"/>
                  </a:cubicBezTo>
                  <a:cubicBezTo>
                    <a:pt x="4358" y="2733"/>
                    <a:pt x="4358" y="1400"/>
                    <a:pt x="3525" y="614"/>
                  </a:cubicBezTo>
                  <a:cubicBezTo>
                    <a:pt x="3108" y="190"/>
                    <a:pt x="2592" y="0"/>
                    <a:pt x="20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6"/>
            <p:cNvSpPr/>
            <p:nvPr/>
          </p:nvSpPr>
          <p:spPr>
            <a:xfrm>
              <a:off x="3991098" y="4626868"/>
              <a:ext cx="394968" cy="365875"/>
            </a:xfrm>
            <a:custGeom>
              <a:rect b="b" l="l" r="r" t="t"/>
              <a:pathLst>
                <a:path extrusionOk="0" h="10702" w="11553">
                  <a:moveTo>
                    <a:pt x="4285" y="1144"/>
                  </a:moveTo>
                  <a:cubicBezTo>
                    <a:pt x="6464" y="1144"/>
                    <a:pt x="7912" y="3932"/>
                    <a:pt x="6121" y="5723"/>
                  </a:cubicBezTo>
                  <a:cubicBezTo>
                    <a:pt x="5621" y="6223"/>
                    <a:pt x="4930" y="6508"/>
                    <a:pt x="4216" y="6508"/>
                  </a:cubicBezTo>
                  <a:cubicBezTo>
                    <a:pt x="1287" y="6508"/>
                    <a:pt x="501" y="2484"/>
                    <a:pt x="3216" y="1365"/>
                  </a:cubicBezTo>
                  <a:cubicBezTo>
                    <a:pt x="3584" y="1213"/>
                    <a:pt x="3944" y="1144"/>
                    <a:pt x="4285" y="1144"/>
                  </a:cubicBezTo>
                  <a:close/>
                  <a:moveTo>
                    <a:pt x="4199" y="0"/>
                  </a:moveTo>
                  <a:cubicBezTo>
                    <a:pt x="3222" y="0"/>
                    <a:pt x="2246" y="370"/>
                    <a:pt x="1501" y="1103"/>
                  </a:cubicBezTo>
                  <a:cubicBezTo>
                    <a:pt x="48" y="2555"/>
                    <a:pt x="1" y="4889"/>
                    <a:pt x="1406" y="6413"/>
                  </a:cubicBezTo>
                  <a:cubicBezTo>
                    <a:pt x="2152" y="7223"/>
                    <a:pt x="3175" y="7637"/>
                    <a:pt x="4206" y="7637"/>
                  </a:cubicBezTo>
                  <a:cubicBezTo>
                    <a:pt x="5085" y="7637"/>
                    <a:pt x="5969" y="7336"/>
                    <a:pt x="6693" y="6723"/>
                  </a:cubicBezTo>
                  <a:lnTo>
                    <a:pt x="7383" y="7437"/>
                  </a:lnTo>
                  <a:cubicBezTo>
                    <a:pt x="7145" y="7866"/>
                    <a:pt x="7217" y="8414"/>
                    <a:pt x="7574" y="8795"/>
                  </a:cubicBezTo>
                  <a:lnTo>
                    <a:pt x="9169" y="10366"/>
                  </a:lnTo>
                  <a:cubicBezTo>
                    <a:pt x="9416" y="10602"/>
                    <a:pt x="9689" y="10702"/>
                    <a:pt x="9949" y="10702"/>
                  </a:cubicBezTo>
                  <a:cubicBezTo>
                    <a:pt x="10818" y="10702"/>
                    <a:pt x="11553" y="9595"/>
                    <a:pt x="10765" y="8771"/>
                  </a:cubicBezTo>
                  <a:lnTo>
                    <a:pt x="9193" y="7175"/>
                  </a:lnTo>
                  <a:cubicBezTo>
                    <a:pt x="8975" y="6957"/>
                    <a:pt x="8678" y="6846"/>
                    <a:pt x="8382" y="6846"/>
                  </a:cubicBezTo>
                  <a:cubicBezTo>
                    <a:pt x="8192" y="6846"/>
                    <a:pt x="8003" y="6892"/>
                    <a:pt x="7836" y="6985"/>
                  </a:cubicBezTo>
                  <a:lnTo>
                    <a:pt x="7121" y="6294"/>
                  </a:lnTo>
                  <a:cubicBezTo>
                    <a:pt x="8455" y="4722"/>
                    <a:pt x="8288" y="2389"/>
                    <a:pt x="6788" y="1007"/>
                  </a:cubicBezTo>
                  <a:cubicBezTo>
                    <a:pt x="6057" y="334"/>
                    <a:pt x="5128" y="0"/>
                    <a:pt x="41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2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p34"/>
          <p:cNvSpPr txBox="1"/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Valuable, rare, inimitable &amp; organization (VRIO) - Evaluation dimensions infographics</a:t>
            </a:r>
            <a:endParaRPr sz="1900"/>
          </a:p>
        </p:txBody>
      </p:sp>
      <p:graphicFrame>
        <p:nvGraphicFramePr>
          <p:cNvPr id="734" name="Google Shape;734;p34"/>
          <p:cNvGraphicFramePr/>
          <p:nvPr/>
        </p:nvGraphicFramePr>
        <p:xfrm>
          <a:off x="457225" y="1172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{D84AB332-010D-4541-B365-08666008982A}</a:tableStyleId>
              </a:tblPr>
              <a:tblGrid>
                <a:gridCol w="1792000"/>
                <a:gridCol w="1158800"/>
                <a:gridCol w="1158800"/>
                <a:gridCol w="1158800"/>
                <a:gridCol w="1158800"/>
                <a:gridCol w="1802275"/>
              </a:tblGrid>
              <a:tr h="6982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Resource</a:t>
                      </a:r>
                      <a:endParaRPr b="1" sz="18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Valuable</a:t>
                      </a:r>
                      <a:endParaRPr b="1" sz="18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Rare</a:t>
                      </a:r>
                      <a:endParaRPr b="1" sz="18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Inimitable</a:t>
                      </a:r>
                      <a:endParaRPr b="1" sz="18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Organized</a:t>
                      </a:r>
                      <a:endParaRPr b="1" sz="18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Advantage</a:t>
                      </a:r>
                      <a:endParaRPr b="1" sz="18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</a:tr>
              <a:tr h="7154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Jupiter is a huge gas giant</a:t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Saturn is a gas giant and has rings</a:t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7154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Mercury is quite a small planet</a:t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Despite being red, Mars is a cold place</a:t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7154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Venus has a beautiful name</a:t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Pluto is considered a dwarf planet</a:t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7154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Earth is a planet that harbors life</a:t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Ceres is located in the asteroid belt</a:t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  <p:sp>
        <p:nvSpPr>
          <p:cNvPr id="735" name="Google Shape;735;p34"/>
          <p:cNvSpPr/>
          <p:nvPr/>
        </p:nvSpPr>
        <p:spPr>
          <a:xfrm>
            <a:off x="2721275" y="2839975"/>
            <a:ext cx="224400" cy="224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6" name="Google Shape;736;p34"/>
          <p:cNvSpPr/>
          <p:nvPr/>
        </p:nvSpPr>
        <p:spPr>
          <a:xfrm>
            <a:off x="3904300" y="2099325"/>
            <a:ext cx="224400" cy="224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7" name="Google Shape;737;p34"/>
          <p:cNvSpPr/>
          <p:nvPr/>
        </p:nvSpPr>
        <p:spPr>
          <a:xfrm>
            <a:off x="5015300" y="3539500"/>
            <a:ext cx="224400" cy="224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8" name="Google Shape;738;p34"/>
          <p:cNvSpPr/>
          <p:nvPr/>
        </p:nvSpPr>
        <p:spPr>
          <a:xfrm>
            <a:off x="6208600" y="4269900"/>
            <a:ext cx="224400" cy="224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2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p35"/>
          <p:cNvSpPr txBox="1"/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Valuable, rare, inimitable &amp; organization (VRIO) - Evaluation dimensions infographics</a:t>
            </a:r>
            <a:endParaRPr sz="1900"/>
          </a:p>
        </p:txBody>
      </p:sp>
      <p:sp>
        <p:nvSpPr>
          <p:cNvPr id="744" name="Google Shape;744;p35"/>
          <p:cNvSpPr txBox="1"/>
          <p:nvPr/>
        </p:nvSpPr>
        <p:spPr>
          <a:xfrm>
            <a:off x="7189191" y="1267063"/>
            <a:ext cx="1497600" cy="730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Competitive </a:t>
            </a:r>
            <a:r>
              <a:rPr b="1" lang="en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advantage</a:t>
            </a:r>
            <a:endParaRPr b="1" sz="180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cxnSp>
        <p:nvCxnSpPr>
          <p:cNvPr id="745" name="Google Shape;745;p35"/>
          <p:cNvCxnSpPr>
            <a:stCxn id="746" idx="0"/>
            <a:endCxn id="747" idx="0"/>
          </p:cNvCxnSpPr>
          <p:nvPr/>
        </p:nvCxnSpPr>
        <p:spPr>
          <a:xfrm flipH="1" rot="-5400000">
            <a:off x="2047200" y="3282873"/>
            <a:ext cx="600" cy="1683000"/>
          </a:xfrm>
          <a:prstGeom prst="bentConnector3">
            <a:avLst>
              <a:gd fmla="val -396875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48" name="Google Shape;748;p35"/>
          <p:cNvCxnSpPr>
            <a:stCxn id="747" idx="2"/>
            <a:endCxn id="749" idx="2"/>
          </p:cNvCxnSpPr>
          <p:nvPr/>
        </p:nvCxnSpPr>
        <p:spPr>
          <a:xfrm flipH="1" rot="-5400000">
            <a:off x="3730198" y="3654273"/>
            <a:ext cx="600" cy="1683000"/>
          </a:xfrm>
          <a:prstGeom prst="bentConnector3">
            <a:avLst>
              <a:gd fmla="val 396875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50" name="Google Shape;750;p35"/>
          <p:cNvCxnSpPr>
            <a:stCxn id="749" idx="0"/>
            <a:endCxn id="751" idx="0"/>
          </p:cNvCxnSpPr>
          <p:nvPr/>
        </p:nvCxnSpPr>
        <p:spPr>
          <a:xfrm flipH="1" rot="-5400000">
            <a:off x="5413195" y="3282873"/>
            <a:ext cx="600" cy="1683000"/>
          </a:xfrm>
          <a:prstGeom prst="bentConnector3">
            <a:avLst>
              <a:gd fmla="val -396875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52" name="Google Shape;752;p35"/>
          <p:cNvCxnSpPr>
            <a:stCxn id="751" idx="2"/>
            <a:endCxn id="744" idx="2"/>
          </p:cNvCxnSpPr>
          <p:nvPr/>
        </p:nvCxnSpPr>
        <p:spPr>
          <a:xfrm rot="-5400000">
            <a:off x="5847443" y="2404922"/>
            <a:ext cx="2498100" cy="1683000"/>
          </a:xfrm>
          <a:prstGeom prst="bentConnector3">
            <a:avLst>
              <a:gd fmla="val -9532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753" name="Google Shape;753;p35"/>
          <p:cNvGrpSpPr/>
          <p:nvPr/>
        </p:nvGrpSpPr>
        <p:grpSpPr>
          <a:xfrm>
            <a:off x="457200" y="1278763"/>
            <a:ext cx="1497600" cy="3216710"/>
            <a:chOff x="457200" y="1278763"/>
            <a:chExt cx="1497600" cy="3216710"/>
          </a:xfrm>
        </p:grpSpPr>
        <p:sp>
          <p:nvSpPr>
            <p:cNvPr id="746" name="Google Shape;746;p35"/>
            <p:cNvSpPr txBox="1"/>
            <p:nvPr/>
          </p:nvSpPr>
          <p:spPr>
            <a:xfrm>
              <a:off x="457200" y="4124073"/>
              <a:ext cx="1497600" cy="371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Valuable</a:t>
              </a:r>
              <a:endParaRPr b="1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54" name="Google Shape;754;p35"/>
            <p:cNvSpPr txBox="1"/>
            <p:nvPr/>
          </p:nvSpPr>
          <p:spPr>
            <a:xfrm>
              <a:off x="457200" y="2633863"/>
              <a:ext cx="1497600" cy="78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Mercury is the closest planet to the Sun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55" name="Google Shape;755;p35"/>
            <p:cNvSpPr/>
            <p:nvPr/>
          </p:nvSpPr>
          <p:spPr>
            <a:xfrm>
              <a:off x="852588" y="1278763"/>
              <a:ext cx="706800" cy="706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4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V</a:t>
              </a:r>
              <a:endParaRPr b="1" sz="24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756" name="Google Shape;756;p35"/>
          <p:cNvGrpSpPr/>
          <p:nvPr/>
        </p:nvGrpSpPr>
        <p:grpSpPr>
          <a:xfrm>
            <a:off x="2140198" y="1278763"/>
            <a:ext cx="1497602" cy="3216710"/>
            <a:chOff x="2140198" y="1278763"/>
            <a:chExt cx="1497602" cy="3216710"/>
          </a:xfrm>
        </p:grpSpPr>
        <p:sp>
          <p:nvSpPr>
            <p:cNvPr id="747" name="Google Shape;747;p35"/>
            <p:cNvSpPr txBox="1"/>
            <p:nvPr/>
          </p:nvSpPr>
          <p:spPr>
            <a:xfrm>
              <a:off x="2140198" y="4124073"/>
              <a:ext cx="1497600" cy="371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Rare</a:t>
              </a:r>
              <a:endParaRPr b="1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57" name="Google Shape;757;p35"/>
            <p:cNvSpPr txBox="1"/>
            <p:nvPr/>
          </p:nvSpPr>
          <p:spPr>
            <a:xfrm>
              <a:off x="2140200" y="2633863"/>
              <a:ext cx="1497600" cy="78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Jupiter is the biggest planet of them all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58" name="Google Shape;758;p35"/>
            <p:cNvSpPr/>
            <p:nvPr/>
          </p:nvSpPr>
          <p:spPr>
            <a:xfrm>
              <a:off x="2535588" y="1278763"/>
              <a:ext cx="706800" cy="706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4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R</a:t>
              </a:r>
              <a:endParaRPr b="1" sz="24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759" name="Google Shape;759;p35"/>
          <p:cNvGrpSpPr/>
          <p:nvPr/>
        </p:nvGrpSpPr>
        <p:grpSpPr>
          <a:xfrm>
            <a:off x="3823195" y="1278763"/>
            <a:ext cx="1497605" cy="3216710"/>
            <a:chOff x="3823195" y="1278763"/>
            <a:chExt cx="1497605" cy="3216710"/>
          </a:xfrm>
        </p:grpSpPr>
        <p:sp>
          <p:nvSpPr>
            <p:cNvPr id="749" name="Google Shape;749;p35"/>
            <p:cNvSpPr txBox="1"/>
            <p:nvPr/>
          </p:nvSpPr>
          <p:spPr>
            <a:xfrm>
              <a:off x="3823195" y="4124073"/>
              <a:ext cx="1497600" cy="371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Inimitable</a:t>
              </a:r>
              <a:endParaRPr b="1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60" name="Google Shape;760;p35"/>
            <p:cNvSpPr txBox="1"/>
            <p:nvPr/>
          </p:nvSpPr>
          <p:spPr>
            <a:xfrm>
              <a:off x="3823200" y="2633863"/>
              <a:ext cx="1497600" cy="78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0000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a cold place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61" name="Google Shape;761;p35"/>
            <p:cNvSpPr/>
            <p:nvPr/>
          </p:nvSpPr>
          <p:spPr>
            <a:xfrm>
              <a:off x="4218588" y="1278763"/>
              <a:ext cx="706800" cy="706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4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I</a:t>
              </a:r>
              <a:endParaRPr b="1" sz="24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762" name="Google Shape;762;p35"/>
          <p:cNvGrpSpPr/>
          <p:nvPr/>
        </p:nvGrpSpPr>
        <p:grpSpPr>
          <a:xfrm>
            <a:off x="5506193" y="1278763"/>
            <a:ext cx="1497607" cy="3216710"/>
            <a:chOff x="5506193" y="1278763"/>
            <a:chExt cx="1497607" cy="3216710"/>
          </a:xfrm>
        </p:grpSpPr>
        <p:sp>
          <p:nvSpPr>
            <p:cNvPr id="751" name="Google Shape;751;p35"/>
            <p:cNvSpPr txBox="1"/>
            <p:nvPr/>
          </p:nvSpPr>
          <p:spPr>
            <a:xfrm>
              <a:off x="5506193" y="4124073"/>
              <a:ext cx="1497600" cy="371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Organized</a:t>
              </a:r>
              <a:endParaRPr b="1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63" name="Google Shape;763;p35"/>
            <p:cNvSpPr txBox="1"/>
            <p:nvPr/>
          </p:nvSpPr>
          <p:spPr>
            <a:xfrm>
              <a:off x="5506200" y="2633863"/>
              <a:ext cx="1497600" cy="78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Neptune is</a:t>
              </a: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the farthest planet from the Sun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64" name="Google Shape;764;p35"/>
            <p:cNvSpPr/>
            <p:nvPr/>
          </p:nvSpPr>
          <p:spPr>
            <a:xfrm>
              <a:off x="5901588" y="1278763"/>
              <a:ext cx="706800" cy="7068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4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O</a:t>
              </a:r>
              <a:endParaRPr b="1" sz="24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cxnSp>
        <p:nvCxnSpPr>
          <p:cNvPr id="765" name="Google Shape;765;p35"/>
          <p:cNvCxnSpPr>
            <a:stCxn id="755" idx="4"/>
            <a:endCxn id="754" idx="0"/>
          </p:cNvCxnSpPr>
          <p:nvPr/>
        </p:nvCxnSpPr>
        <p:spPr>
          <a:xfrm>
            <a:off x="1205988" y="1985563"/>
            <a:ext cx="0" cy="648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766" name="Google Shape;766;p35"/>
          <p:cNvCxnSpPr>
            <a:stCxn id="758" idx="4"/>
            <a:endCxn id="757" idx="0"/>
          </p:cNvCxnSpPr>
          <p:nvPr/>
        </p:nvCxnSpPr>
        <p:spPr>
          <a:xfrm>
            <a:off x="2888988" y="1985563"/>
            <a:ext cx="0" cy="648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767" name="Google Shape;767;p35"/>
          <p:cNvCxnSpPr>
            <a:stCxn id="761" idx="4"/>
            <a:endCxn id="760" idx="0"/>
          </p:cNvCxnSpPr>
          <p:nvPr/>
        </p:nvCxnSpPr>
        <p:spPr>
          <a:xfrm>
            <a:off x="4571988" y="1985563"/>
            <a:ext cx="0" cy="648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768" name="Google Shape;768;p35"/>
          <p:cNvCxnSpPr>
            <a:stCxn id="764" idx="4"/>
            <a:endCxn id="763" idx="0"/>
          </p:cNvCxnSpPr>
          <p:nvPr/>
        </p:nvCxnSpPr>
        <p:spPr>
          <a:xfrm>
            <a:off x="6254988" y="1985563"/>
            <a:ext cx="0" cy="648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769" name="Google Shape;769;p35"/>
          <p:cNvCxnSpPr>
            <a:stCxn id="755" idx="6"/>
            <a:endCxn id="758" idx="2"/>
          </p:cNvCxnSpPr>
          <p:nvPr/>
        </p:nvCxnSpPr>
        <p:spPr>
          <a:xfrm>
            <a:off x="1559388" y="1632163"/>
            <a:ext cx="976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70" name="Google Shape;770;p35"/>
          <p:cNvCxnSpPr>
            <a:stCxn id="758" idx="6"/>
            <a:endCxn id="761" idx="2"/>
          </p:cNvCxnSpPr>
          <p:nvPr/>
        </p:nvCxnSpPr>
        <p:spPr>
          <a:xfrm>
            <a:off x="3242388" y="1632163"/>
            <a:ext cx="976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71" name="Google Shape;771;p35"/>
          <p:cNvCxnSpPr>
            <a:stCxn id="761" idx="6"/>
            <a:endCxn id="764" idx="2"/>
          </p:cNvCxnSpPr>
          <p:nvPr/>
        </p:nvCxnSpPr>
        <p:spPr>
          <a:xfrm>
            <a:off x="4925388" y="1632163"/>
            <a:ext cx="976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72" name="Google Shape;772;p35"/>
          <p:cNvCxnSpPr>
            <a:stCxn id="764" idx="6"/>
            <a:endCxn id="744" idx="1"/>
          </p:cNvCxnSpPr>
          <p:nvPr/>
        </p:nvCxnSpPr>
        <p:spPr>
          <a:xfrm>
            <a:off x="6608388" y="1632163"/>
            <a:ext cx="580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6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7" name="Google Shape;777;p36"/>
          <p:cNvGrpSpPr/>
          <p:nvPr/>
        </p:nvGrpSpPr>
        <p:grpSpPr>
          <a:xfrm>
            <a:off x="457200" y="1258000"/>
            <a:ext cx="3390000" cy="3390000"/>
            <a:chOff x="457200" y="1258000"/>
            <a:chExt cx="3390000" cy="3390000"/>
          </a:xfrm>
        </p:grpSpPr>
        <p:sp>
          <p:nvSpPr>
            <p:cNvPr id="778" name="Google Shape;778;p36"/>
            <p:cNvSpPr/>
            <p:nvPr/>
          </p:nvSpPr>
          <p:spPr>
            <a:xfrm>
              <a:off x="457200" y="1258000"/>
              <a:ext cx="3390000" cy="3390000"/>
            </a:xfrm>
            <a:prstGeom prst="ellipse">
              <a:avLst/>
            </a:prstGeom>
            <a:solidFill>
              <a:srgbClr val="5AA2AE">
                <a:alpha val="376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p36"/>
            <p:cNvSpPr/>
            <p:nvPr/>
          </p:nvSpPr>
          <p:spPr>
            <a:xfrm>
              <a:off x="954891" y="1755784"/>
              <a:ext cx="2394300" cy="2394300"/>
            </a:xfrm>
            <a:prstGeom prst="ellipse">
              <a:avLst/>
            </a:prstGeom>
            <a:solidFill>
              <a:srgbClr val="69A8B3">
                <a:alpha val="376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p36"/>
            <p:cNvSpPr/>
            <p:nvPr/>
          </p:nvSpPr>
          <p:spPr>
            <a:xfrm>
              <a:off x="1476094" y="2276988"/>
              <a:ext cx="1351800" cy="1351800"/>
            </a:xfrm>
            <a:prstGeom prst="ellipse">
              <a:avLst/>
            </a:prstGeom>
            <a:solidFill>
              <a:srgbClr val="79AFB8">
                <a:alpha val="376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36"/>
            <p:cNvSpPr/>
            <p:nvPr/>
          </p:nvSpPr>
          <p:spPr>
            <a:xfrm>
              <a:off x="1920974" y="2721868"/>
              <a:ext cx="462000" cy="462000"/>
            </a:xfrm>
            <a:prstGeom prst="ellipse">
              <a:avLst/>
            </a:prstGeom>
            <a:solidFill>
              <a:srgbClr val="88B5BD">
                <a:alpha val="376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82" name="Google Shape;782;p36"/>
          <p:cNvSpPr txBox="1"/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Valuable, rare, inimitable &amp; organization (VRIO) - Evaluation dimensions infographics</a:t>
            </a:r>
            <a:endParaRPr sz="1900"/>
          </a:p>
        </p:txBody>
      </p:sp>
      <p:grpSp>
        <p:nvGrpSpPr>
          <p:cNvPr id="783" name="Google Shape;783;p36"/>
          <p:cNvGrpSpPr/>
          <p:nvPr/>
        </p:nvGrpSpPr>
        <p:grpSpPr>
          <a:xfrm>
            <a:off x="4244800" y="1542332"/>
            <a:ext cx="4439200" cy="609900"/>
            <a:chOff x="4244800" y="1542332"/>
            <a:chExt cx="4439200" cy="609900"/>
          </a:xfrm>
        </p:grpSpPr>
        <p:sp>
          <p:nvSpPr>
            <p:cNvPr id="784" name="Google Shape;784;p36"/>
            <p:cNvSpPr txBox="1"/>
            <p:nvPr/>
          </p:nvSpPr>
          <p:spPr>
            <a:xfrm>
              <a:off x="5252300" y="1645538"/>
              <a:ext cx="1370700" cy="403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Valuable</a:t>
              </a:r>
              <a:endParaRPr b="1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85" name="Google Shape;785;p36"/>
            <p:cNvSpPr txBox="1"/>
            <p:nvPr/>
          </p:nvSpPr>
          <p:spPr>
            <a:xfrm>
              <a:off x="6623000" y="1647932"/>
              <a:ext cx="2061000" cy="398700"/>
            </a:xfrm>
            <a:prstGeom prst="rect">
              <a:avLst/>
            </a:prstGeom>
            <a:solidFill>
              <a:srgbClr val="5AA2AE">
                <a:alpha val="1254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Neptune is the farthest planet from the Sun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86" name="Google Shape;786;p36"/>
            <p:cNvSpPr/>
            <p:nvPr/>
          </p:nvSpPr>
          <p:spPr>
            <a:xfrm>
              <a:off x="4244800" y="1542332"/>
              <a:ext cx="609900" cy="609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V</a:t>
              </a:r>
              <a:endParaRPr b="1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cxnSp>
        <p:nvCxnSpPr>
          <p:cNvPr id="787" name="Google Shape;787;p36"/>
          <p:cNvCxnSpPr>
            <a:stCxn id="786" idx="6"/>
            <a:endCxn id="784" idx="1"/>
          </p:cNvCxnSpPr>
          <p:nvPr/>
        </p:nvCxnSpPr>
        <p:spPr>
          <a:xfrm>
            <a:off x="4854700" y="1847282"/>
            <a:ext cx="397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788" name="Google Shape;788;p36"/>
          <p:cNvGrpSpPr/>
          <p:nvPr/>
        </p:nvGrpSpPr>
        <p:grpSpPr>
          <a:xfrm>
            <a:off x="4244800" y="2279427"/>
            <a:ext cx="4439200" cy="609900"/>
            <a:chOff x="4244800" y="2279427"/>
            <a:chExt cx="4439200" cy="609900"/>
          </a:xfrm>
        </p:grpSpPr>
        <p:sp>
          <p:nvSpPr>
            <p:cNvPr id="789" name="Google Shape;789;p36"/>
            <p:cNvSpPr txBox="1"/>
            <p:nvPr/>
          </p:nvSpPr>
          <p:spPr>
            <a:xfrm>
              <a:off x="5252300" y="2385025"/>
              <a:ext cx="1370700" cy="3987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Rare</a:t>
              </a:r>
              <a:endParaRPr b="1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90" name="Google Shape;790;p36"/>
            <p:cNvSpPr txBox="1"/>
            <p:nvPr/>
          </p:nvSpPr>
          <p:spPr>
            <a:xfrm>
              <a:off x="6623000" y="2385027"/>
              <a:ext cx="2061000" cy="398700"/>
            </a:xfrm>
            <a:prstGeom prst="rect">
              <a:avLst/>
            </a:prstGeom>
            <a:solidFill>
              <a:srgbClr val="69A8B3">
                <a:alpha val="1254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Jupiter is the biggest planet of them all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91" name="Google Shape;791;p36"/>
            <p:cNvSpPr/>
            <p:nvPr/>
          </p:nvSpPr>
          <p:spPr>
            <a:xfrm>
              <a:off x="4244800" y="2279427"/>
              <a:ext cx="609900" cy="609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R</a:t>
              </a:r>
              <a:endParaRPr b="1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cxnSp>
        <p:nvCxnSpPr>
          <p:cNvPr id="792" name="Google Shape;792;p36"/>
          <p:cNvCxnSpPr>
            <a:stCxn id="791" idx="6"/>
            <a:endCxn id="789" idx="1"/>
          </p:cNvCxnSpPr>
          <p:nvPr/>
        </p:nvCxnSpPr>
        <p:spPr>
          <a:xfrm>
            <a:off x="4854700" y="2584377"/>
            <a:ext cx="397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793" name="Google Shape;793;p36"/>
          <p:cNvGrpSpPr/>
          <p:nvPr/>
        </p:nvGrpSpPr>
        <p:grpSpPr>
          <a:xfrm>
            <a:off x="4244800" y="3016522"/>
            <a:ext cx="4439200" cy="609900"/>
            <a:chOff x="4244800" y="3016522"/>
            <a:chExt cx="4439200" cy="609900"/>
          </a:xfrm>
        </p:grpSpPr>
        <p:sp>
          <p:nvSpPr>
            <p:cNvPr id="794" name="Google Shape;794;p36"/>
            <p:cNvSpPr txBox="1"/>
            <p:nvPr/>
          </p:nvSpPr>
          <p:spPr>
            <a:xfrm>
              <a:off x="5252300" y="3122125"/>
              <a:ext cx="1370700" cy="3987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Inimitable</a:t>
              </a:r>
              <a:endParaRPr b="1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95" name="Google Shape;795;p36"/>
            <p:cNvSpPr txBox="1"/>
            <p:nvPr/>
          </p:nvSpPr>
          <p:spPr>
            <a:xfrm>
              <a:off x="6623000" y="3119722"/>
              <a:ext cx="2061000" cy="403500"/>
            </a:xfrm>
            <a:prstGeom prst="rect">
              <a:avLst/>
            </a:prstGeom>
            <a:solidFill>
              <a:srgbClr val="79AFB8">
                <a:alpha val="1254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a cold place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96" name="Google Shape;796;p36"/>
            <p:cNvSpPr/>
            <p:nvPr/>
          </p:nvSpPr>
          <p:spPr>
            <a:xfrm>
              <a:off x="4244800" y="3016522"/>
              <a:ext cx="609900" cy="609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I</a:t>
              </a:r>
              <a:endParaRPr b="1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cxnSp>
        <p:nvCxnSpPr>
          <p:cNvPr id="797" name="Google Shape;797;p36"/>
          <p:cNvCxnSpPr>
            <a:stCxn id="796" idx="6"/>
            <a:endCxn id="794" idx="1"/>
          </p:cNvCxnSpPr>
          <p:nvPr/>
        </p:nvCxnSpPr>
        <p:spPr>
          <a:xfrm>
            <a:off x="4854700" y="3321472"/>
            <a:ext cx="397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798" name="Google Shape;798;p36"/>
          <p:cNvGrpSpPr/>
          <p:nvPr/>
        </p:nvGrpSpPr>
        <p:grpSpPr>
          <a:xfrm>
            <a:off x="4244800" y="3753617"/>
            <a:ext cx="4439200" cy="609900"/>
            <a:chOff x="4244800" y="3753617"/>
            <a:chExt cx="4439200" cy="609900"/>
          </a:xfrm>
        </p:grpSpPr>
        <p:sp>
          <p:nvSpPr>
            <p:cNvPr id="799" name="Google Shape;799;p36"/>
            <p:cNvSpPr txBox="1"/>
            <p:nvPr/>
          </p:nvSpPr>
          <p:spPr>
            <a:xfrm>
              <a:off x="5252300" y="3856825"/>
              <a:ext cx="1370700" cy="40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Organization</a:t>
              </a:r>
              <a:endParaRPr b="1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800" name="Google Shape;800;p36"/>
            <p:cNvSpPr txBox="1"/>
            <p:nvPr/>
          </p:nvSpPr>
          <p:spPr>
            <a:xfrm>
              <a:off x="6623000" y="3859217"/>
              <a:ext cx="2061000" cy="398700"/>
            </a:xfrm>
            <a:prstGeom prst="rect">
              <a:avLst/>
            </a:prstGeom>
            <a:solidFill>
              <a:srgbClr val="88B5BD">
                <a:alpha val="1254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Pluto is considered a dwarf planet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01" name="Google Shape;801;p36"/>
            <p:cNvSpPr/>
            <p:nvPr/>
          </p:nvSpPr>
          <p:spPr>
            <a:xfrm>
              <a:off x="4244800" y="3753617"/>
              <a:ext cx="609900" cy="609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O</a:t>
              </a:r>
              <a:endParaRPr b="1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cxnSp>
        <p:nvCxnSpPr>
          <p:cNvPr id="802" name="Google Shape;802;p36"/>
          <p:cNvCxnSpPr>
            <a:stCxn id="801" idx="6"/>
            <a:endCxn id="799" idx="1"/>
          </p:cNvCxnSpPr>
          <p:nvPr/>
        </p:nvCxnSpPr>
        <p:spPr>
          <a:xfrm>
            <a:off x="4854700" y="4058567"/>
            <a:ext cx="397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03" name="Google Shape;803;p36"/>
          <p:cNvCxnSpPr>
            <a:stCxn id="786" idx="2"/>
            <a:endCxn id="778" idx="0"/>
          </p:cNvCxnSpPr>
          <p:nvPr/>
        </p:nvCxnSpPr>
        <p:spPr>
          <a:xfrm rot="10800000">
            <a:off x="2152300" y="1258082"/>
            <a:ext cx="2092500" cy="589200"/>
          </a:xfrm>
          <a:prstGeom prst="bentConnector4">
            <a:avLst>
              <a:gd fmla="val 9501" name="adj1"/>
              <a:gd fmla="val 140429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04" name="Google Shape;804;p36"/>
          <p:cNvCxnSpPr>
            <a:stCxn id="791" idx="2"/>
            <a:endCxn id="779" idx="0"/>
          </p:cNvCxnSpPr>
          <p:nvPr/>
        </p:nvCxnSpPr>
        <p:spPr>
          <a:xfrm rot="10800000">
            <a:off x="2152000" y="1755777"/>
            <a:ext cx="2092800" cy="828600"/>
          </a:xfrm>
          <a:prstGeom prst="bentConnector4">
            <a:avLst>
              <a:gd fmla="val 21397" name="adj1"/>
              <a:gd fmla="val 128737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05" name="Google Shape;805;p36"/>
          <p:cNvCxnSpPr>
            <a:stCxn id="796" idx="2"/>
            <a:endCxn id="780" idx="6"/>
          </p:cNvCxnSpPr>
          <p:nvPr/>
        </p:nvCxnSpPr>
        <p:spPr>
          <a:xfrm rot="10800000">
            <a:off x="2827900" y="2952772"/>
            <a:ext cx="1416900" cy="3687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06" name="Google Shape;806;p36"/>
          <p:cNvCxnSpPr>
            <a:stCxn id="801" idx="2"/>
            <a:endCxn id="781" idx="4"/>
          </p:cNvCxnSpPr>
          <p:nvPr/>
        </p:nvCxnSpPr>
        <p:spPr>
          <a:xfrm rot="10800000">
            <a:off x="2152000" y="3183767"/>
            <a:ext cx="2092800" cy="8748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07" name="Google Shape;807;p36"/>
          <p:cNvSpPr/>
          <p:nvPr/>
        </p:nvSpPr>
        <p:spPr>
          <a:xfrm>
            <a:off x="1659411" y="2554634"/>
            <a:ext cx="288218" cy="275372"/>
          </a:xfrm>
          <a:custGeom>
            <a:rect b="b" l="l" r="r" t="t"/>
            <a:pathLst>
              <a:path extrusionOk="0" h="10718" w="11218">
                <a:moveTo>
                  <a:pt x="4418" y="1721"/>
                </a:moveTo>
                <a:cubicBezTo>
                  <a:pt x="4567" y="1721"/>
                  <a:pt x="4716" y="1817"/>
                  <a:pt x="4740" y="2007"/>
                </a:cubicBezTo>
                <a:lnTo>
                  <a:pt x="4740" y="2364"/>
                </a:lnTo>
                <a:lnTo>
                  <a:pt x="5169" y="2364"/>
                </a:lnTo>
                <a:cubicBezTo>
                  <a:pt x="5184" y="2363"/>
                  <a:pt x="5198" y="2362"/>
                  <a:pt x="5212" y="2362"/>
                </a:cubicBezTo>
                <a:cubicBezTo>
                  <a:pt x="5630" y="2362"/>
                  <a:pt x="5630" y="3010"/>
                  <a:pt x="5212" y="3010"/>
                </a:cubicBezTo>
                <a:cubicBezTo>
                  <a:pt x="5198" y="3010"/>
                  <a:pt x="5184" y="3009"/>
                  <a:pt x="5169" y="3007"/>
                </a:cubicBezTo>
                <a:lnTo>
                  <a:pt x="4073" y="3007"/>
                </a:lnTo>
                <a:cubicBezTo>
                  <a:pt x="3883" y="3007"/>
                  <a:pt x="3716" y="3150"/>
                  <a:pt x="3716" y="3365"/>
                </a:cubicBezTo>
                <a:cubicBezTo>
                  <a:pt x="3716" y="3460"/>
                  <a:pt x="3764" y="3555"/>
                  <a:pt x="3835" y="3603"/>
                </a:cubicBezTo>
                <a:cubicBezTo>
                  <a:pt x="3883" y="3674"/>
                  <a:pt x="3978" y="3722"/>
                  <a:pt x="4073" y="3722"/>
                </a:cubicBezTo>
                <a:lnTo>
                  <a:pt x="4764" y="3722"/>
                </a:lnTo>
                <a:cubicBezTo>
                  <a:pt x="5645" y="3722"/>
                  <a:pt x="6074" y="4794"/>
                  <a:pt x="5454" y="5413"/>
                </a:cubicBezTo>
                <a:cubicBezTo>
                  <a:pt x="5288" y="5603"/>
                  <a:pt x="5026" y="5698"/>
                  <a:pt x="4764" y="5698"/>
                </a:cubicBezTo>
                <a:lnTo>
                  <a:pt x="4740" y="5698"/>
                </a:lnTo>
                <a:lnTo>
                  <a:pt x="4740" y="6080"/>
                </a:lnTo>
                <a:cubicBezTo>
                  <a:pt x="4728" y="6258"/>
                  <a:pt x="4579" y="6347"/>
                  <a:pt x="4430" y="6347"/>
                </a:cubicBezTo>
                <a:cubicBezTo>
                  <a:pt x="4282" y="6347"/>
                  <a:pt x="4133" y="6258"/>
                  <a:pt x="4121" y="6080"/>
                </a:cubicBezTo>
                <a:lnTo>
                  <a:pt x="4121" y="5698"/>
                </a:lnTo>
                <a:lnTo>
                  <a:pt x="3668" y="5698"/>
                </a:lnTo>
                <a:cubicBezTo>
                  <a:pt x="3263" y="5698"/>
                  <a:pt x="3263" y="5079"/>
                  <a:pt x="3668" y="5079"/>
                </a:cubicBezTo>
                <a:lnTo>
                  <a:pt x="4764" y="5079"/>
                </a:lnTo>
                <a:cubicBezTo>
                  <a:pt x="4859" y="5079"/>
                  <a:pt x="4954" y="5056"/>
                  <a:pt x="5026" y="4984"/>
                </a:cubicBezTo>
                <a:cubicBezTo>
                  <a:pt x="5169" y="4841"/>
                  <a:pt x="5169" y="4603"/>
                  <a:pt x="5026" y="4460"/>
                </a:cubicBezTo>
                <a:cubicBezTo>
                  <a:pt x="4954" y="4413"/>
                  <a:pt x="4859" y="4365"/>
                  <a:pt x="4764" y="4365"/>
                </a:cubicBezTo>
                <a:lnTo>
                  <a:pt x="4073" y="4365"/>
                </a:lnTo>
                <a:cubicBezTo>
                  <a:pt x="3525" y="4365"/>
                  <a:pt x="3097" y="3912"/>
                  <a:pt x="3097" y="3388"/>
                </a:cubicBezTo>
                <a:cubicBezTo>
                  <a:pt x="3097" y="2841"/>
                  <a:pt x="3525" y="2388"/>
                  <a:pt x="4073" y="2388"/>
                </a:cubicBezTo>
                <a:lnTo>
                  <a:pt x="4097" y="2388"/>
                </a:lnTo>
                <a:lnTo>
                  <a:pt x="4097" y="2007"/>
                </a:lnTo>
                <a:cubicBezTo>
                  <a:pt x="4121" y="1817"/>
                  <a:pt x="4270" y="1721"/>
                  <a:pt x="4418" y="1721"/>
                </a:cubicBezTo>
                <a:close/>
                <a:moveTo>
                  <a:pt x="4413" y="0"/>
                </a:moveTo>
                <a:cubicBezTo>
                  <a:pt x="3383" y="0"/>
                  <a:pt x="2353" y="394"/>
                  <a:pt x="1573" y="1174"/>
                </a:cubicBezTo>
                <a:cubicBezTo>
                  <a:pt x="49" y="2698"/>
                  <a:pt x="1" y="5175"/>
                  <a:pt x="1477" y="6746"/>
                </a:cubicBezTo>
                <a:cubicBezTo>
                  <a:pt x="2265" y="7598"/>
                  <a:pt x="3346" y="8037"/>
                  <a:pt x="4432" y="8037"/>
                </a:cubicBezTo>
                <a:cubicBezTo>
                  <a:pt x="5351" y="8037"/>
                  <a:pt x="6273" y="7723"/>
                  <a:pt x="7026" y="7080"/>
                </a:cubicBezTo>
                <a:lnTo>
                  <a:pt x="7383" y="7413"/>
                </a:lnTo>
                <a:cubicBezTo>
                  <a:pt x="7169" y="7818"/>
                  <a:pt x="7240" y="8294"/>
                  <a:pt x="7574" y="8604"/>
                </a:cubicBezTo>
                <a:lnTo>
                  <a:pt x="9384" y="10414"/>
                </a:lnTo>
                <a:cubicBezTo>
                  <a:pt x="9574" y="10616"/>
                  <a:pt x="9836" y="10717"/>
                  <a:pt x="10098" y="10717"/>
                </a:cubicBezTo>
                <a:cubicBezTo>
                  <a:pt x="10360" y="10717"/>
                  <a:pt x="10622" y="10616"/>
                  <a:pt x="10813" y="10414"/>
                </a:cubicBezTo>
                <a:cubicBezTo>
                  <a:pt x="11217" y="10009"/>
                  <a:pt x="11217" y="9366"/>
                  <a:pt x="10813" y="8961"/>
                </a:cubicBezTo>
                <a:lnTo>
                  <a:pt x="10813" y="8985"/>
                </a:lnTo>
                <a:lnTo>
                  <a:pt x="9003" y="7175"/>
                </a:lnTo>
                <a:cubicBezTo>
                  <a:pt x="8811" y="6969"/>
                  <a:pt x="8556" y="6863"/>
                  <a:pt x="8293" y="6863"/>
                </a:cubicBezTo>
                <a:cubicBezTo>
                  <a:pt x="8131" y="6863"/>
                  <a:pt x="7966" y="6903"/>
                  <a:pt x="7812" y="6984"/>
                </a:cubicBezTo>
                <a:lnTo>
                  <a:pt x="7479" y="6627"/>
                </a:lnTo>
                <a:cubicBezTo>
                  <a:pt x="8884" y="4984"/>
                  <a:pt x="8717" y="2531"/>
                  <a:pt x="7145" y="1079"/>
                </a:cubicBezTo>
                <a:cubicBezTo>
                  <a:pt x="6378" y="358"/>
                  <a:pt x="5395" y="0"/>
                  <a:pt x="441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8" name="Google Shape;808;p36"/>
          <p:cNvGrpSpPr/>
          <p:nvPr/>
        </p:nvGrpSpPr>
        <p:grpSpPr>
          <a:xfrm>
            <a:off x="2012777" y="2815260"/>
            <a:ext cx="278403" cy="275474"/>
            <a:chOff x="3192227" y="3217946"/>
            <a:chExt cx="370808" cy="366907"/>
          </a:xfrm>
        </p:grpSpPr>
        <p:sp>
          <p:nvSpPr>
            <p:cNvPr id="809" name="Google Shape;809;p36"/>
            <p:cNvSpPr/>
            <p:nvPr/>
          </p:nvSpPr>
          <p:spPr>
            <a:xfrm>
              <a:off x="3448124" y="3378575"/>
              <a:ext cx="102694" cy="35863"/>
            </a:xfrm>
            <a:custGeom>
              <a:rect b="b" l="l" r="r" t="t"/>
              <a:pathLst>
                <a:path extrusionOk="0" h="1048" w="3001">
                  <a:moveTo>
                    <a:pt x="333" y="0"/>
                  </a:moveTo>
                  <a:cubicBezTo>
                    <a:pt x="143" y="0"/>
                    <a:pt x="0" y="143"/>
                    <a:pt x="0" y="310"/>
                  </a:cubicBezTo>
                  <a:lnTo>
                    <a:pt x="0" y="1048"/>
                  </a:lnTo>
                  <a:lnTo>
                    <a:pt x="2977" y="1048"/>
                  </a:lnTo>
                  <a:lnTo>
                    <a:pt x="2977" y="310"/>
                  </a:lnTo>
                  <a:cubicBezTo>
                    <a:pt x="3001" y="143"/>
                    <a:pt x="2858" y="0"/>
                    <a:pt x="26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36"/>
            <p:cNvSpPr/>
            <p:nvPr/>
          </p:nvSpPr>
          <p:spPr>
            <a:xfrm>
              <a:off x="3448124" y="3548887"/>
              <a:ext cx="102660" cy="35965"/>
            </a:xfrm>
            <a:custGeom>
              <a:rect b="b" l="l" r="r" t="t"/>
              <a:pathLst>
                <a:path extrusionOk="0" h="1051" w="3000">
                  <a:moveTo>
                    <a:pt x="0" y="0"/>
                  </a:moveTo>
                  <a:lnTo>
                    <a:pt x="0" y="739"/>
                  </a:lnTo>
                  <a:cubicBezTo>
                    <a:pt x="0" y="905"/>
                    <a:pt x="143" y="1048"/>
                    <a:pt x="310" y="1048"/>
                  </a:cubicBezTo>
                  <a:lnTo>
                    <a:pt x="2667" y="1048"/>
                  </a:lnTo>
                  <a:cubicBezTo>
                    <a:pt x="2678" y="1050"/>
                    <a:pt x="2689" y="1050"/>
                    <a:pt x="2699" y="1050"/>
                  </a:cubicBezTo>
                  <a:cubicBezTo>
                    <a:pt x="2855" y="1050"/>
                    <a:pt x="2999" y="894"/>
                    <a:pt x="2977" y="739"/>
                  </a:cubicBezTo>
                  <a:lnTo>
                    <a:pt x="297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36"/>
            <p:cNvSpPr/>
            <p:nvPr/>
          </p:nvSpPr>
          <p:spPr>
            <a:xfrm>
              <a:off x="3448124" y="3491843"/>
              <a:ext cx="101873" cy="35897"/>
            </a:xfrm>
            <a:custGeom>
              <a:rect b="b" l="l" r="r" t="t"/>
              <a:pathLst>
                <a:path extrusionOk="0" h="1049" w="2977">
                  <a:moveTo>
                    <a:pt x="0" y="0"/>
                  </a:moveTo>
                  <a:lnTo>
                    <a:pt x="0" y="1048"/>
                  </a:lnTo>
                  <a:lnTo>
                    <a:pt x="2977" y="1048"/>
                  </a:lnTo>
                  <a:lnTo>
                    <a:pt x="297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36"/>
            <p:cNvSpPr/>
            <p:nvPr/>
          </p:nvSpPr>
          <p:spPr>
            <a:xfrm>
              <a:off x="3448124" y="3435619"/>
              <a:ext cx="101873" cy="35075"/>
            </a:xfrm>
            <a:custGeom>
              <a:rect b="b" l="l" r="r" t="t"/>
              <a:pathLst>
                <a:path extrusionOk="0" h="1025" w="2977">
                  <a:moveTo>
                    <a:pt x="0" y="0"/>
                  </a:moveTo>
                  <a:lnTo>
                    <a:pt x="0" y="1024"/>
                  </a:lnTo>
                  <a:lnTo>
                    <a:pt x="2977" y="1024"/>
                  </a:lnTo>
                  <a:lnTo>
                    <a:pt x="297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36"/>
            <p:cNvSpPr/>
            <p:nvPr/>
          </p:nvSpPr>
          <p:spPr>
            <a:xfrm>
              <a:off x="3321784" y="3435517"/>
              <a:ext cx="101907" cy="35178"/>
            </a:xfrm>
            <a:custGeom>
              <a:rect b="b" l="l" r="r" t="t"/>
              <a:pathLst>
                <a:path extrusionOk="0" h="1028" w="2978">
                  <a:moveTo>
                    <a:pt x="278" y="1"/>
                  </a:moveTo>
                  <a:cubicBezTo>
                    <a:pt x="126" y="1"/>
                    <a:pt x="1" y="157"/>
                    <a:pt x="1" y="313"/>
                  </a:cubicBezTo>
                  <a:lnTo>
                    <a:pt x="1" y="1027"/>
                  </a:lnTo>
                  <a:lnTo>
                    <a:pt x="2978" y="1027"/>
                  </a:lnTo>
                  <a:lnTo>
                    <a:pt x="2978" y="313"/>
                  </a:lnTo>
                  <a:cubicBezTo>
                    <a:pt x="2978" y="157"/>
                    <a:pt x="2853" y="1"/>
                    <a:pt x="2700" y="1"/>
                  </a:cubicBezTo>
                  <a:cubicBezTo>
                    <a:pt x="2689" y="1"/>
                    <a:pt x="2679" y="2"/>
                    <a:pt x="2668" y="3"/>
                  </a:cubicBezTo>
                  <a:lnTo>
                    <a:pt x="310" y="3"/>
                  </a:lnTo>
                  <a:cubicBezTo>
                    <a:pt x="300" y="2"/>
                    <a:pt x="289" y="1"/>
                    <a:pt x="2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p36"/>
            <p:cNvSpPr/>
            <p:nvPr/>
          </p:nvSpPr>
          <p:spPr>
            <a:xfrm>
              <a:off x="3194657" y="3491843"/>
              <a:ext cx="102728" cy="35897"/>
            </a:xfrm>
            <a:custGeom>
              <a:rect b="b" l="l" r="r" t="t"/>
              <a:pathLst>
                <a:path extrusionOk="0" h="1049" w="3002">
                  <a:moveTo>
                    <a:pt x="334" y="0"/>
                  </a:moveTo>
                  <a:cubicBezTo>
                    <a:pt x="144" y="0"/>
                    <a:pt x="1" y="143"/>
                    <a:pt x="25" y="334"/>
                  </a:cubicBezTo>
                  <a:lnTo>
                    <a:pt x="25" y="1048"/>
                  </a:lnTo>
                  <a:lnTo>
                    <a:pt x="3001" y="1048"/>
                  </a:lnTo>
                  <a:lnTo>
                    <a:pt x="3001" y="334"/>
                  </a:lnTo>
                  <a:cubicBezTo>
                    <a:pt x="2978" y="167"/>
                    <a:pt x="2858" y="24"/>
                    <a:pt x="2692" y="24"/>
                  </a:cubicBezTo>
                  <a:lnTo>
                    <a:pt x="334" y="24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36"/>
            <p:cNvSpPr/>
            <p:nvPr/>
          </p:nvSpPr>
          <p:spPr>
            <a:xfrm>
              <a:off x="3321031" y="3548887"/>
              <a:ext cx="102660" cy="35965"/>
            </a:xfrm>
            <a:custGeom>
              <a:rect b="b" l="l" r="r" t="t"/>
              <a:pathLst>
                <a:path extrusionOk="0" h="1051" w="3000">
                  <a:moveTo>
                    <a:pt x="23" y="0"/>
                  </a:moveTo>
                  <a:lnTo>
                    <a:pt x="23" y="739"/>
                  </a:lnTo>
                  <a:cubicBezTo>
                    <a:pt x="0" y="894"/>
                    <a:pt x="124" y="1050"/>
                    <a:pt x="296" y="1050"/>
                  </a:cubicBezTo>
                  <a:cubicBezTo>
                    <a:pt x="308" y="1050"/>
                    <a:pt x="320" y="1050"/>
                    <a:pt x="332" y="1048"/>
                  </a:cubicBezTo>
                  <a:lnTo>
                    <a:pt x="2690" y="1048"/>
                  </a:lnTo>
                  <a:cubicBezTo>
                    <a:pt x="2701" y="1050"/>
                    <a:pt x="2711" y="1050"/>
                    <a:pt x="2722" y="1050"/>
                  </a:cubicBezTo>
                  <a:cubicBezTo>
                    <a:pt x="2875" y="1050"/>
                    <a:pt x="3000" y="894"/>
                    <a:pt x="3000" y="739"/>
                  </a:cubicBezTo>
                  <a:lnTo>
                    <a:pt x="30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36"/>
            <p:cNvSpPr/>
            <p:nvPr/>
          </p:nvSpPr>
          <p:spPr>
            <a:xfrm>
              <a:off x="3194657" y="3548887"/>
              <a:ext cx="102728" cy="35897"/>
            </a:xfrm>
            <a:custGeom>
              <a:rect b="b" l="l" r="r" t="t"/>
              <a:pathLst>
                <a:path extrusionOk="0" h="1049" w="3002">
                  <a:moveTo>
                    <a:pt x="25" y="0"/>
                  </a:moveTo>
                  <a:lnTo>
                    <a:pt x="25" y="739"/>
                  </a:lnTo>
                  <a:cubicBezTo>
                    <a:pt x="1" y="905"/>
                    <a:pt x="167" y="1048"/>
                    <a:pt x="334" y="1048"/>
                  </a:cubicBezTo>
                  <a:lnTo>
                    <a:pt x="2692" y="1048"/>
                  </a:lnTo>
                  <a:cubicBezTo>
                    <a:pt x="2858" y="1024"/>
                    <a:pt x="2978" y="905"/>
                    <a:pt x="3001" y="739"/>
                  </a:cubicBezTo>
                  <a:lnTo>
                    <a:pt x="30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36"/>
            <p:cNvSpPr/>
            <p:nvPr/>
          </p:nvSpPr>
          <p:spPr>
            <a:xfrm>
              <a:off x="3321784" y="3491843"/>
              <a:ext cx="101907" cy="35897"/>
            </a:xfrm>
            <a:custGeom>
              <a:rect b="b" l="l" r="r" t="t"/>
              <a:pathLst>
                <a:path extrusionOk="0" h="1049" w="2978">
                  <a:moveTo>
                    <a:pt x="1" y="0"/>
                  </a:moveTo>
                  <a:lnTo>
                    <a:pt x="1" y="1048"/>
                  </a:lnTo>
                  <a:lnTo>
                    <a:pt x="2978" y="1048"/>
                  </a:lnTo>
                  <a:lnTo>
                    <a:pt x="297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36"/>
            <p:cNvSpPr/>
            <p:nvPr/>
          </p:nvSpPr>
          <p:spPr>
            <a:xfrm>
              <a:off x="3192227" y="3217946"/>
              <a:ext cx="370808" cy="215244"/>
            </a:xfrm>
            <a:custGeom>
              <a:rect b="b" l="l" r="r" t="t"/>
              <a:pathLst>
                <a:path extrusionOk="0" h="6290" w="10836">
                  <a:moveTo>
                    <a:pt x="10539" y="0"/>
                  </a:moveTo>
                  <a:cubicBezTo>
                    <a:pt x="10527" y="0"/>
                    <a:pt x="10515" y="1"/>
                    <a:pt x="10502" y="3"/>
                  </a:cubicBezTo>
                  <a:lnTo>
                    <a:pt x="8478" y="3"/>
                  </a:lnTo>
                  <a:cubicBezTo>
                    <a:pt x="8464" y="1"/>
                    <a:pt x="8449" y="0"/>
                    <a:pt x="8436" y="0"/>
                  </a:cubicBezTo>
                  <a:cubicBezTo>
                    <a:pt x="8040" y="0"/>
                    <a:pt x="8040" y="624"/>
                    <a:pt x="8436" y="624"/>
                  </a:cubicBezTo>
                  <a:cubicBezTo>
                    <a:pt x="8449" y="624"/>
                    <a:pt x="8464" y="623"/>
                    <a:pt x="8478" y="622"/>
                  </a:cubicBezTo>
                  <a:lnTo>
                    <a:pt x="9788" y="622"/>
                  </a:lnTo>
                  <a:lnTo>
                    <a:pt x="7049" y="3599"/>
                  </a:lnTo>
                  <a:lnTo>
                    <a:pt x="3525" y="2646"/>
                  </a:lnTo>
                  <a:cubicBezTo>
                    <a:pt x="3492" y="2633"/>
                    <a:pt x="3460" y="2627"/>
                    <a:pt x="3430" y="2627"/>
                  </a:cubicBezTo>
                  <a:cubicBezTo>
                    <a:pt x="3353" y="2627"/>
                    <a:pt x="3284" y="2666"/>
                    <a:pt x="3215" y="2718"/>
                  </a:cubicBezTo>
                  <a:lnTo>
                    <a:pt x="191" y="5742"/>
                  </a:lnTo>
                  <a:cubicBezTo>
                    <a:pt x="0" y="5932"/>
                    <a:pt x="143" y="6266"/>
                    <a:pt x="429" y="6290"/>
                  </a:cubicBezTo>
                  <a:cubicBezTo>
                    <a:pt x="500" y="6290"/>
                    <a:pt x="572" y="6242"/>
                    <a:pt x="643" y="6194"/>
                  </a:cubicBezTo>
                  <a:lnTo>
                    <a:pt x="3549" y="3289"/>
                  </a:lnTo>
                  <a:lnTo>
                    <a:pt x="7073" y="4242"/>
                  </a:lnTo>
                  <a:cubicBezTo>
                    <a:pt x="7100" y="4255"/>
                    <a:pt x="7128" y="4261"/>
                    <a:pt x="7157" y="4261"/>
                  </a:cubicBezTo>
                  <a:cubicBezTo>
                    <a:pt x="7233" y="4261"/>
                    <a:pt x="7314" y="4222"/>
                    <a:pt x="7383" y="4170"/>
                  </a:cubicBezTo>
                  <a:lnTo>
                    <a:pt x="10193" y="1098"/>
                  </a:lnTo>
                  <a:lnTo>
                    <a:pt x="10193" y="2313"/>
                  </a:lnTo>
                  <a:cubicBezTo>
                    <a:pt x="10169" y="2551"/>
                    <a:pt x="10336" y="2670"/>
                    <a:pt x="10502" y="2670"/>
                  </a:cubicBezTo>
                  <a:cubicBezTo>
                    <a:pt x="10669" y="2670"/>
                    <a:pt x="10836" y="2551"/>
                    <a:pt x="10812" y="2313"/>
                  </a:cubicBezTo>
                  <a:lnTo>
                    <a:pt x="10812" y="312"/>
                  </a:lnTo>
                  <a:cubicBezTo>
                    <a:pt x="10834" y="136"/>
                    <a:pt x="10693" y="0"/>
                    <a:pt x="105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9" name="Google Shape;819;p36"/>
          <p:cNvGrpSpPr/>
          <p:nvPr/>
        </p:nvGrpSpPr>
        <p:grpSpPr>
          <a:xfrm>
            <a:off x="894797" y="1913377"/>
            <a:ext cx="282719" cy="275268"/>
            <a:chOff x="2407985" y="4633402"/>
            <a:chExt cx="376557" cy="366633"/>
          </a:xfrm>
        </p:grpSpPr>
        <p:sp>
          <p:nvSpPr>
            <p:cNvPr id="820" name="Google Shape;820;p36"/>
            <p:cNvSpPr/>
            <p:nvPr/>
          </p:nvSpPr>
          <p:spPr>
            <a:xfrm>
              <a:off x="2407985" y="4633402"/>
              <a:ext cx="68508" cy="58585"/>
            </a:xfrm>
            <a:custGeom>
              <a:rect b="b" l="l" r="r" t="t"/>
              <a:pathLst>
                <a:path extrusionOk="0" h="1712" w="2002">
                  <a:moveTo>
                    <a:pt x="1137" y="0"/>
                  </a:moveTo>
                  <a:cubicBezTo>
                    <a:pt x="923" y="0"/>
                    <a:pt x="704" y="80"/>
                    <a:pt x="525" y="259"/>
                  </a:cubicBezTo>
                  <a:cubicBezTo>
                    <a:pt x="1" y="783"/>
                    <a:pt x="382" y="1712"/>
                    <a:pt x="1144" y="1712"/>
                  </a:cubicBezTo>
                  <a:cubicBezTo>
                    <a:pt x="1620" y="1712"/>
                    <a:pt x="2001" y="1331"/>
                    <a:pt x="2001" y="854"/>
                  </a:cubicBezTo>
                  <a:cubicBezTo>
                    <a:pt x="2001" y="341"/>
                    <a:pt x="1580" y="0"/>
                    <a:pt x="11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" name="Google Shape;821;p36"/>
            <p:cNvSpPr/>
            <p:nvPr/>
          </p:nvSpPr>
          <p:spPr>
            <a:xfrm>
              <a:off x="2715246" y="4633402"/>
              <a:ext cx="69296" cy="58585"/>
            </a:xfrm>
            <a:custGeom>
              <a:rect b="b" l="l" r="r" t="t"/>
              <a:pathLst>
                <a:path extrusionOk="0" h="1712" w="2025">
                  <a:moveTo>
                    <a:pt x="1160" y="0"/>
                  </a:moveTo>
                  <a:cubicBezTo>
                    <a:pt x="946" y="0"/>
                    <a:pt x="726" y="80"/>
                    <a:pt x="548" y="259"/>
                  </a:cubicBezTo>
                  <a:cubicBezTo>
                    <a:pt x="0" y="783"/>
                    <a:pt x="381" y="1712"/>
                    <a:pt x="1167" y="1712"/>
                  </a:cubicBezTo>
                  <a:cubicBezTo>
                    <a:pt x="1643" y="1712"/>
                    <a:pt x="2024" y="1331"/>
                    <a:pt x="2024" y="854"/>
                  </a:cubicBezTo>
                  <a:cubicBezTo>
                    <a:pt x="2024" y="341"/>
                    <a:pt x="1603" y="0"/>
                    <a:pt x="11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36"/>
            <p:cNvSpPr/>
            <p:nvPr/>
          </p:nvSpPr>
          <p:spPr>
            <a:xfrm>
              <a:off x="2561222" y="4633402"/>
              <a:ext cx="69296" cy="58585"/>
            </a:xfrm>
            <a:custGeom>
              <a:rect b="b" l="l" r="r" t="t"/>
              <a:pathLst>
                <a:path extrusionOk="0" h="1712" w="2025">
                  <a:moveTo>
                    <a:pt x="1160" y="0"/>
                  </a:moveTo>
                  <a:cubicBezTo>
                    <a:pt x="946" y="0"/>
                    <a:pt x="727" y="80"/>
                    <a:pt x="548" y="259"/>
                  </a:cubicBezTo>
                  <a:cubicBezTo>
                    <a:pt x="0" y="783"/>
                    <a:pt x="405" y="1712"/>
                    <a:pt x="1167" y="1712"/>
                  </a:cubicBezTo>
                  <a:cubicBezTo>
                    <a:pt x="1643" y="1712"/>
                    <a:pt x="2024" y="1331"/>
                    <a:pt x="2024" y="854"/>
                  </a:cubicBezTo>
                  <a:cubicBezTo>
                    <a:pt x="2024" y="341"/>
                    <a:pt x="1603" y="0"/>
                    <a:pt x="11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" name="Google Shape;823;p36"/>
            <p:cNvSpPr/>
            <p:nvPr/>
          </p:nvSpPr>
          <p:spPr>
            <a:xfrm>
              <a:off x="2438167" y="4978819"/>
              <a:ext cx="325193" cy="21216"/>
            </a:xfrm>
            <a:custGeom>
              <a:rect b="b" l="l" r="r" t="t"/>
              <a:pathLst>
                <a:path extrusionOk="0" h="620" w="9503">
                  <a:moveTo>
                    <a:pt x="381" y="0"/>
                  </a:moveTo>
                  <a:cubicBezTo>
                    <a:pt x="0" y="24"/>
                    <a:pt x="0" y="572"/>
                    <a:pt x="381" y="619"/>
                  </a:cubicBezTo>
                  <a:lnTo>
                    <a:pt x="9145" y="619"/>
                  </a:lnTo>
                  <a:cubicBezTo>
                    <a:pt x="9502" y="572"/>
                    <a:pt x="9502" y="24"/>
                    <a:pt x="9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" name="Google Shape;824;p36"/>
            <p:cNvSpPr/>
            <p:nvPr/>
          </p:nvSpPr>
          <p:spPr>
            <a:xfrm>
              <a:off x="2440597" y="4713546"/>
              <a:ext cx="321120" cy="243304"/>
            </a:xfrm>
            <a:custGeom>
              <a:rect b="b" l="l" r="r" t="t"/>
              <a:pathLst>
                <a:path extrusionOk="0" h="7110" w="9384">
                  <a:moveTo>
                    <a:pt x="4692" y="2114"/>
                  </a:moveTo>
                  <a:cubicBezTo>
                    <a:pt x="4847" y="2114"/>
                    <a:pt x="5002" y="2215"/>
                    <a:pt x="5002" y="2418"/>
                  </a:cubicBezTo>
                  <a:lnTo>
                    <a:pt x="5002" y="2775"/>
                  </a:lnTo>
                  <a:lnTo>
                    <a:pt x="5454" y="2775"/>
                  </a:lnTo>
                  <a:cubicBezTo>
                    <a:pt x="5859" y="2775"/>
                    <a:pt x="5859" y="3394"/>
                    <a:pt x="5454" y="3394"/>
                  </a:cubicBezTo>
                  <a:lnTo>
                    <a:pt x="4192" y="3394"/>
                  </a:lnTo>
                  <a:cubicBezTo>
                    <a:pt x="3930" y="3394"/>
                    <a:pt x="3930" y="3775"/>
                    <a:pt x="4192" y="3775"/>
                  </a:cubicBezTo>
                  <a:lnTo>
                    <a:pt x="5192" y="3775"/>
                  </a:lnTo>
                  <a:cubicBezTo>
                    <a:pt x="6288" y="3775"/>
                    <a:pt x="6288" y="5418"/>
                    <a:pt x="5192" y="5418"/>
                  </a:cubicBezTo>
                  <a:lnTo>
                    <a:pt x="5192" y="5442"/>
                  </a:lnTo>
                  <a:lnTo>
                    <a:pt x="5002" y="5442"/>
                  </a:lnTo>
                  <a:lnTo>
                    <a:pt x="5002" y="5799"/>
                  </a:lnTo>
                  <a:cubicBezTo>
                    <a:pt x="5002" y="6002"/>
                    <a:pt x="4847" y="6103"/>
                    <a:pt x="4692" y="6103"/>
                  </a:cubicBezTo>
                  <a:cubicBezTo>
                    <a:pt x="4537" y="6103"/>
                    <a:pt x="4382" y="6002"/>
                    <a:pt x="4382" y="5799"/>
                  </a:cubicBezTo>
                  <a:lnTo>
                    <a:pt x="4382" y="5442"/>
                  </a:lnTo>
                  <a:lnTo>
                    <a:pt x="3930" y="5442"/>
                  </a:lnTo>
                  <a:cubicBezTo>
                    <a:pt x="3916" y="5444"/>
                    <a:pt x="3902" y="5444"/>
                    <a:pt x="3889" y="5444"/>
                  </a:cubicBezTo>
                  <a:cubicBezTo>
                    <a:pt x="3491" y="5444"/>
                    <a:pt x="3491" y="4797"/>
                    <a:pt x="3889" y="4797"/>
                  </a:cubicBezTo>
                  <a:cubicBezTo>
                    <a:pt x="3902" y="4797"/>
                    <a:pt x="3916" y="4798"/>
                    <a:pt x="3930" y="4799"/>
                  </a:cubicBezTo>
                  <a:lnTo>
                    <a:pt x="5192" y="4799"/>
                  </a:lnTo>
                  <a:cubicBezTo>
                    <a:pt x="5454" y="4799"/>
                    <a:pt x="5454" y="4418"/>
                    <a:pt x="5192" y="4418"/>
                  </a:cubicBezTo>
                  <a:lnTo>
                    <a:pt x="4192" y="4418"/>
                  </a:lnTo>
                  <a:cubicBezTo>
                    <a:pt x="4169" y="4420"/>
                    <a:pt x="4146" y="4420"/>
                    <a:pt x="4124" y="4420"/>
                  </a:cubicBezTo>
                  <a:cubicBezTo>
                    <a:pt x="3048" y="4420"/>
                    <a:pt x="3048" y="2797"/>
                    <a:pt x="4124" y="2797"/>
                  </a:cubicBezTo>
                  <a:cubicBezTo>
                    <a:pt x="4146" y="2797"/>
                    <a:pt x="4169" y="2797"/>
                    <a:pt x="4192" y="2799"/>
                  </a:cubicBezTo>
                  <a:lnTo>
                    <a:pt x="4382" y="2799"/>
                  </a:lnTo>
                  <a:lnTo>
                    <a:pt x="4382" y="2418"/>
                  </a:lnTo>
                  <a:cubicBezTo>
                    <a:pt x="4382" y="2215"/>
                    <a:pt x="4537" y="2114"/>
                    <a:pt x="4692" y="2114"/>
                  </a:cubicBezTo>
                  <a:close/>
                  <a:moveTo>
                    <a:pt x="4692" y="1"/>
                  </a:moveTo>
                  <a:cubicBezTo>
                    <a:pt x="4615" y="1"/>
                    <a:pt x="4537" y="36"/>
                    <a:pt x="4478" y="108"/>
                  </a:cubicBezTo>
                  <a:lnTo>
                    <a:pt x="2668" y="1918"/>
                  </a:lnTo>
                  <a:lnTo>
                    <a:pt x="524" y="84"/>
                  </a:lnTo>
                  <a:cubicBezTo>
                    <a:pt x="463" y="38"/>
                    <a:pt x="382" y="12"/>
                    <a:pt x="306" y="12"/>
                  </a:cubicBezTo>
                  <a:cubicBezTo>
                    <a:pt x="265" y="12"/>
                    <a:pt x="225" y="19"/>
                    <a:pt x="191" y="36"/>
                  </a:cubicBezTo>
                  <a:cubicBezTo>
                    <a:pt x="72" y="84"/>
                    <a:pt x="1" y="203"/>
                    <a:pt x="1" y="346"/>
                  </a:cubicBezTo>
                  <a:lnTo>
                    <a:pt x="1" y="6823"/>
                  </a:lnTo>
                  <a:cubicBezTo>
                    <a:pt x="1" y="6990"/>
                    <a:pt x="143" y="7109"/>
                    <a:pt x="310" y="7109"/>
                  </a:cubicBezTo>
                  <a:lnTo>
                    <a:pt x="9074" y="7109"/>
                  </a:lnTo>
                  <a:cubicBezTo>
                    <a:pt x="9241" y="7109"/>
                    <a:pt x="9383" y="6990"/>
                    <a:pt x="9383" y="6823"/>
                  </a:cubicBezTo>
                  <a:lnTo>
                    <a:pt x="9383" y="346"/>
                  </a:lnTo>
                  <a:cubicBezTo>
                    <a:pt x="9383" y="203"/>
                    <a:pt x="9312" y="84"/>
                    <a:pt x="9193" y="36"/>
                  </a:cubicBezTo>
                  <a:cubicBezTo>
                    <a:pt x="9151" y="19"/>
                    <a:pt x="9109" y="12"/>
                    <a:pt x="9067" y="12"/>
                  </a:cubicBezTo>
                  <a:cubicBezTo>
                    <a:pt x="8992" y="12"/>
                    <a:pt x="8921" y="38"/>
                    <a:pt x="8860" y="84"/>
                  </a:cubicBezTo>
                  <a:lnTo>
                    <a:pt x="6716" y="1918"/>
                  </a:lnTo>
                  <a:lnTo>
                    <a:pt x="4906" y="108"/>
                  </a:lnTo>
                  <a:cubicBezTo>
                    <a:pt x="4847" y="36"/>
                    <a:pt x="4769" y="1"/>
                    <a:pt x="46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5" name="Google Shape;825;p36"/>
          <p:cNvGrpSpPr/>
          <p:nvPr/>
        </p:nvGrpSpPr>
        <p:grpSpPr>
          <a:xfrm>
            <a:off x="1285619" y="2279416"/>
            <a:ext cx="280869" cy="275217"/>
            <a:chOff x="7163949" y="4633471"/>
            <a:chExt cx="374093" cy="366565"/>
          </a:xfrm>
        </p:grpSpPr>
        <p:sp>
          <p:nvSpPr>
            <p:cNvPr id="826" name="Google Shape;826;p36"/>
            <p:cNvSpPr/>
            <p:nvPr/>
          </p:nvSpPr>
          <p:spPr>
            <a:xfrm>
              <a:off x="7486644" y="4806042"/>
              <a:ext cx="51398" cy="21216"/>
            </a:xfrm>
            <a:custGeom>
              <a:rect b="b" l="l" r="r" t="t"/>
              <a:pathLst>
                <a:path extrusionOk="0" h="620" w="1502">
                  <a:moveTo>
                    <a:pt x="406" y="1"/>
                  </a:moveTo>
                  <a:cubicBezTo>
                    <a:pt x="1" y="1"/>
                    <a:pt x="1" y="620"/>
                    <a:pt x="406" y="620"/>
                  </a:cubicBezTo>
                  <a:lnTo>
                    <a:pt x="1096" y="620"/>
                  </a:lnTo>
                  <a:cubicBezTo>
                    <a:pt x="1501" y="620"/>
                    <a:pt x="1501" y="1"/>
                    <a:pt x="10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Google Shape;827;p36"/>
            <p:cNvSpPr/>
            <p:nvPr/>
          </p:nvSpPr>
          <p:spPr>
            <a:xfrm>
              <a:off x="7163949" y="4806042"/>
              <a:ext cx="51364" cy="21216"/>
            </a:xfrm>
            <a:custGeom>
              <a:rect b="b" l="l" r="r" t="t"/>
              <a:pathLst>
                <a:path extrusionOk="0" h="620" w="1501">
                  <a:moveTo>
                    <a:pt x="405" y="1"/>
                  </a:moveTo>
                  <a:cubicBezTo>
                    <a:pt x="0" y="1"/>
                    <a:pt x="0" y="620"/>
                    <a:pt x="405" y="620"/>
                  </a:cubicBezTo>
                  <a:lnTo>
                    <a:pt x="1072" y="620"/>
                  </a:lnTo>
                  <a:cubicBezTo>
                    <a:pt x="1501" y="620"/>
                    <a:pt x="1501" y="1"/>
                    <a:pt x="10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36"/>
            <p:cNvSpPr/>
            <p:nvPr/>
          </p:nvSpPr>
          <p:spPr>
            <a:xfrm>
              <a:off x="7441028" y="4911200"/>
              <a:ext cx="43220" cy="38292"/>
            </a:xfrm>
            <a:custGeom>
              <a:rect b="b" l="l" r="r" t="t"/>
              <a:pathLst>
                <a:path extrusionOk="0" h="1119" w="1263">
                  <a:moveTo>
                    <a:pt x="454" y="1"/>
                  </a:moveTo>
                  <a:cubicBezTo>
                    <a:pt x="213" y="1"/>
                    <a:pt x="0" y="309"/>
                    <a:pt x="238" y="547"/>
                  </a:cubicBezTo>
                  <a:lnTo>
                    <a:pt x="715" y="1024"/>
                  </a:lnTo>
                  <a:cubicBezTo>
                    <a:pt x="762" y="1071"/>
                    <a:pt x="858" y="1095"/>
                    <a:pt x="929" y="1119"/>
                  </a:cubicBezTo>
                  <a:cubicBezTo>
                    <a:pt x="1024" y="1095"/>
                    <a:pt x="1096" y="1071"/>
                    <a:pt x="1143" y="1024"/>
                  </a:cubicBezTo>
                  <a:cubicBezTo>
                    <a:pt x="1262" y="881"/>
                    <a:pt x="1262" y="690"/>
                    <a:pt x="1143" y="571"/>
                  </a:cubicBezTo>
                  <a:lnTo>
                    <a:pt x="667" y="95"/>
                  </a:lnTo>
                  <a:cubicBezTo>
                    <a:pt x="601" y="29"/>
                    <a:pt x="526" y="1"/>
                    <a:pt x="4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36"/>
            <p:cNvSpPr/>
            <p:nvPr/>
          </p:nvSpPr>
          <p:spPr>
            <a:xfrm>
              <a:off x="7212884" y="4683501"/>
              <a:ext cx="44007" cy="37813"/>
            </a:xfrm>
            <a:custGeom>
              <a:rect b="b" l="l" r="r" t="t"/>
              <a:pathLst>
                <a:path extrusionOk="0" h="1105" w="1286">
                  <a:moveTo>
                    <a:pt x="458" y="1"/>
                  </a:moveTo>
                  <a:cubicBezTo>
                    <a:pt x="209" y="1"/>
                    <a:pt x="1" y="321"/>
                    <a:pt x="237" y="557"/>
                  </a:cubicBezTo>
                  <a:lnTo>
                    <a:pt x="714" y="1033"/>
                  </a:lnTo>
                  <a:cubicBezTo>
                    <a:pt x="761" y="1081"/>
                    <a:pt x="856" y="1105"/>
                    <a:pt x="928" y="1105"/>
                  </a:cubicBezTo>
                  <a:cubicBezTo>
                    <a:pt x="1023" y="1105"/>
                    <a:pt x="1095" y="1081"/>
                    <a:pt x="1166" y="1033"/>
                  </a:cubicBezTo>
                  <a:cubicBezTo>
                    <a:pt x="1285" y="891"/>
                    <a:pt x="1285" y="700"/>
                    <a:pt x="1166" y="581"/>
                  </a:cubicBezTo>
                  <a:lnTo>
                    <a:pt x="690" y="105"/>
                  </a:lnTo>
                  <a:cubicBezTo>
                    <a:pt x="617" y="32"/>
                    <a:pt x="536" y="1"/>
                    <a:pt x="4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36"/>
            <p:cNvSpPr/>
            <p:nvPr/>
          </p:nvSpPr>
          <p:spPr>
            <a:xfrm>
              <a:off x="7216921" y="4911200"/>
              <a:ext cx="43220" cy="38292"/>
            </a:xfrm>
            <a:custGeom>
              <a:rect b="b" l="l" r="r" t="t"/>
              <a:pathLst>
                <a:path extrusionOk="0" h="1119" w="1263">
                  <a:moveTo>
                    <a:pt x="809" y="1"/>
                  </a:moveTo>
                  <a:cubicBezTo>
                    <a:pt x="737" y="1"/>
                    <a:pt x="662" y="29"/>
                    <a:pt x="596" y="95"/>
                  </a:cubicBezTo>
                  <a:lnTo>
                    <a:pt x="119" y="571"/>
                  </a:lnTo>
                  <a:cubicBezTo>
                    <a:pt x="0" y="690"/>
                    <a:pt x="0" y="881"/>
                    <a:pt x="119" y="1024"/>
                  </a:cubicBezTo>
                  <a:cubicBezTo>
                    <a:pt x="167" y="1071"/>
                    <a:pt x="238" y="1095"/>
                    <a:pt x="334" y="1119"/>
                  </a:cubicBezTo>
                  <a:cubicBezTo>
                    <a:pt x="405" y="1095"/>
                    <a:pt x="500" y="1071"/>
                    <a:pt x="548" y="1024"/>
                  </a:cubicBezTo>
                  <a:lnTo>
                    <a:pt x="1024" y="547"/>
                  </a:lnTo>
                  <a:cubicBezTo>
                    <a:pt x="1262" y="309"/>
                    <a:pt x="1050" y="1"/>
                    <a:pt x="8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36"/>
            <p:cNvSpPr/>
            <p:nvPr/>
          </p:nvSpPr>
          <p:spPr>
            <a:xfrm>
              <a:off x="7444279" y="4683501"/>
              <a:ext cx="43973" cy="37813"/>
            </a:xfrm>
            <a:custGeom>
              <a:rect b="b" l="l" r="r" t="t"/>
              <a:pathLst>
                <a:path extrusionOk="0" h="1105" w="1285">
                  <a:moveTo>
                    <a:pt x="838" y="1"/>
                  </a:moveTo>
                  <a:cubicBezTo>
                    <a:pt x="764" y="1"/>
                    <a:pt x="687" y="32"/>
                    <a:pt x="620" y="105"/>
                  </a:cubicBezTo>
                  <a:lnTo>
                    <a:pt x="143" y="581"/>
                  </a:lnTo>
                  <a:cubicBezTo>
                    <a:pt x="0" y="700"/>
                    <a:pt x="0" y="891"/>
                    <a:pt x="143" y="1033"/>
                  </a:cubicBezTo>
                  <a:cubicBezTo>
                    <a:pt x="191" y="1081"/>
                    <a:pt x="262" y="1105"/>
                    <a:pt x="358" y="1105"/>
                  </a:cubicBezTo>
                  <a:cubicBezTo>
                    <a:pt x="429" y="1105"/>
                    <a:pt x="524" y="1081"/>
                    <a:pt x="572" y="1033"/>
                  </a:cubicBezTo>
                  <a:lnTo>
                    <a:pt x="1048" y="557"/>
                  </a:lnTo>
                  <a:cubicBezTo>
                    <a:pt x="1285" y="321"/>
                    <a:pt x="1077" y="1"/>
                    <a:pt x="8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" name="Google Shape;832;p36"/>
            <p:cNvSpPr/>
            <p:nvPr/>
          </p:nvSpPr>
          <p:spPr>
            <a:xfrm>
              <a:off x="7339977" y="4633471"/>
              <a:ext cx="22038" cy="44657"/>
            </a:xfrm>
            <a:custGeom>
              <a:rect b="b" l="l" r="r" t="t"/>
              <a:pathLst>
                <a:path extrusionOk="0" h="1305" w="644">
                  <a:moveTo>
                    <a:pt x="334" y="1"/>
                  </a:moveTo>
                  <a:cubicBezTo>
                    <a:pt x="179" y="1"/>
                    <a:pt x="24" y="102"/>
                    <a:pt x="24" y="304"/>
                  </a:cubicBezTo>
                  <a:lnTo>
                    <a:pt x="24" y="971"/>
                  </a:lnTo>
                  <a:cubicBezTo>
                    <a:pt x="0" y="1138"/>
                    <a:pt x="143" y="1281"/>
                    <a:pt x="310" y="1305"/>
                  </a:cubicBezTo>
                  <a:lnTo>
                    <a:pt x="334" y="1305"/>
                  </a:lnTo>
                  <a:cubicBezTo>
                    <a:pt x="500" y="1281"/>
                    <a:pt x="643" y="1138"/>
                    <a:pt x="643" y="971"/>
                  </a:cubicBezTo>
                  <a:lnTo>
                    <a:pt x="643" y="304"/>
                  </a:lnTo>
                  <a:cubicBezTo>
                    <a:pt x="643" y="102"/>
                    <a:pt x="488" y="1"/>
                    <a:pt x="3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" name="Google Shape;833;p36"/>
            <p:cNvSpPr/>
            <p:nvPr/>
          </p:nvSpPr>
          <p:spPr>
            <a:xfrm>
              <a:off x="7293506" y="4954352"/>
              <a:ext cx="114124" cy="45684"/>
            </a:xfrm>
            <a:custGeom>
              <a:rect b="b" l="l" r="r" t="t"/>
              <a:pathLst>
                <a:path extrusionOk="0" h="1335" w="3335">
                  <a:moveTo>
                    <a:pt x="1" y="1"/>
                  </a:moveTo>
                  <a:lnTo>
                    <a:pt x="1" y="358"/>
                  </a:lnTo>
                  <a:cubicBezTo>
                    <a:pt x="1" y="429"/>
                    <a:pt x="48" y="501"/>
                    <a:pt x="96" y="572"/>
                  </a:cubicBezTo>
                  <a:lnTo>
                    <a:pt x="763" y="1239"/>
                  </a:lnTo>
                  <a:cubicBezTo>
                    <a:pt x="834" y="1311"/>
                    <a:pt x="906" y="1334"/>
                    <a:pt x="1001" y="1334"/>
                  </a:cubicBezTo>
                  <a:lnTo>
                    <a:pt x="2335" y="1334"/>
                  </a:lnTo>
                  <a:cubicBezTo>
                    <a:pt x="2430" y="1334"/>
                    <a:pt x="2501" y="1311"/>
                    <a:pt x="2573" y="1239"/>
                  </a:cubicBezTo>
                  <a:lnTo>
                    <a:pt x="3240" y="572"/>
                  </a:lnTo>
                  <a:cubicBezTo>
                    <a:pt x="3287" y="501"/>
                    <a:pt x="3335" y="429"/>
                    <a:pt x="3335" y="358"/>
                  </a:cubicBezTo>
                  <a:lnTo>
                    <a:pt x="33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36"/>
            <p:cNvSpPr/>
            <p:nvPr/>
          </p:nvSpPr>
          <p:spPr>
            <a:xfrm>
              <a:off x="7247891" y="4713956"/>
              <a:ext cx="205388" cy="219248"/>
            </a:xfrm>
            <a:custGeom>
              <a:rect b="b" l="l" r="r" t="t"/>
              <a:pathLst>
                <a:path extrusionOk="0" h="6407" w="6002">
                  <a:moveTo>
                    <a:pt x="3001" y="1"/>
                  </a:moveTo>
                  <a:cubicBezTo>
                    <a:pt x="1334" y="1"/>
                    <a:pt x="0" y="1334"/>
                    <a:pt x="0" y="3001"/>
                  </a:cubicBezTo>
                  <a:lnTo>
                    <a:pt x="0" y="3430"/>
                  </a:lnTo>
                  <a:cubicBezTo>
                    <a:pt x="0" y="3882"/>
                    <a:pt x="143" y="4311"/>
                    <a:pt x="429" y="4668"/>
                  </a:cubicBezTo>
                  <a:lnTo>
                    <a:pt x="1024" y="5406"/>
                  </a:lnTo>
                  <a:cubicBezTo>
                    <a:pt x="1239" y="5668"/>
                    <a:pt x="1334" y="5978"/>
                    <a:pt x="1334" y="6311"/>
                  </a:cubicBezTo>
                  <a:lnTo>
                    <a:pt x="1334" y="6407"/>
                  </a:lnTo>
                  <a:lnTo>
                    <a:pt x="2715" y="6407"/>
                  </a:lnTo>
                  <a:lnTo>
                    <a:pt x="2715" y="4359"/>
                  </a:lnTo>
                  <a:cubicBezTo>
                    <a:pt x="2703" y="4156"/>
                    <a:pt x="2858" y="4055"/>
                    <a:pt x="3016" y="4055"/>
                  </a:cubicBezTo>
                  <a:cubicBezTo>
                    <a:pt x="3173" y="4055"/>
                    <a:pt x="3334" y="4156"/>
                    <a:pt x="3334" y="4359"/>
                  </a:cubicBezTo>
                  <a:lnTo>
                    <a:pt x="3334" y="6407"/>
                  </a:lnTo>
                  <a:lnTo>
                    <a:pt x="4668" y="6407"/>
                  </a:lnTo>
                  <a:lnTo>
                    <a:pt x="4668" y="6311"/>
                  </a:lnTo>
                  <a:cubicBezTo>
                    <a:pt x="4668" y="5978"/>
                    <a:pt x="4763" y="5668"/>
                    <a:pt x="4977" y="5406"/>
                  </a:cubicBezTo>
                  <a:lnTo>
                    <a:pt x="5573" y="4668"/>
                  </a:lnTo>
                  <a:cubicBezTo>
                    <a:pt x="5859" y="4311"/>
                    <a:pt x="6001" y="3882"/>
                    <a:pt x="6001" y="3430"/>
                  </a:cubicBezTo>
                  <a:lnTo>
                    <a:pt x="6001" y="3001"/>
                  </a:lnTo>
                  <a:cubicBezTo>
                    <a:pt x="6001" y="1334"/>
                    <a:pt x="4668" y="1"/>
                    <a:pt x="30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8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p37"/>
          <p:cNvSpPr txBox="1"/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Valuable, rare, inimitable &amp; organization (VRIO) - Evaluation dimensions infographics</a:t>
            </a:r>
            <a:endParaRPr sz="1900"/>
          </a:p>
        </p:txBody>
      </p:sp>
      <p:graphicFrame>
        <p:nvGraphicFramePr>
          <p:cNvPr id="840" name="Google Shape;840;p37"/>
          <p:cNvGraphicFramePr/>
          <p:nvPr/>
        </p:nvGraphicFramePr>
        <p:xfrm>
          <a:off x="457225" y="1172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{D84AB332-010D-4541-B365-08666008982A}</a:tableStyleId>
              </a:tblPr>
              <a:tblGrid>
                <a:gridCol w="1810500"/>
                <a:gridCol w="983425"/>
                <a:gridCol w="983425"/>
                <a:gridCol w="983425"/>
                <a:gridCol w="983425"/>
                <a:gridCol w="2485375"/>
              </a:tblGrid>
              <a:tr h="5620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VRIO</a:t>
                      </a:r>
                      <a:endParaRPr b="1" sz="18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1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V</a:t>
                      </a:r>
                      <a:endParaRPr b="1" sz="21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1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R</a:t>
                      </a:r>
                      <a:endParaRPr b="1" sz="21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1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I</a:t>
                      </a:r>
                      <a:endParaRPr b="1" sz="21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1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O</a:t>
                      </a:r>
                      <a:endParaRPr b="1" sz="21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Competitive advantage</a:t>
                      </a:r>
                      <a:endParaRPr b="1" sz="18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7494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Saturn is a gas giant and has rings</a:t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  <a:tr h="7494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Mercury is quite a small planet</a:t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34343"/>
                    </a:solidFill>
                  </a:tcPr>
                </a:tc>
              </a:tr>
              <a:tr h="7494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Venus has a beautiful name</a:t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  <a:tr h="7494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Earth is a planet that harbors life</a:t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34343"/>
                    </a:solidFill>
                  </a:tcPr>
                </a:tc>
              </a:tr>
            </a:tbl>
          </a:graphicData>
        </a:graphic>
      </p:graphicFrame>
      <p:sp>
        <p:nvSpPr>
          <p:cNvPr id="841" name="Google Shape;841;p37"/>
          <p:cNvSpPr/>
          <p:nvPr/>
        </p:nvSpPr>
        <p:spPr>
          <a:xfrm>
            <a:off x="2461799" y="1806375"/>
            <a:ext cx="593400" cy="593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2" name="Google Shape;842;p37"/>
          <p:cNvSpPr/>
          <p:nvPr/>
        </p:nvSpPr>
        <p:spPr>
          <a:xfrm>
            <a:off x="3438828" y="2570800"/>
            <a:ext cx="593400" cy="593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3" name="Google Shape;843;p37"/>
          <p:cNvSpPr/>
          <p:nvPr/>
        </p:nvSpPr>
        <p:spPr>
          <a:xfrm>
            <a:off x="4427675" y="3322225"/>
            <a:ext cx="593400" cy="593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4" name="Google Shape;844;p37"/>
          <p:cNvSpPr/>
          <p:nvPr/>
        </p:nvSpPr>
        <p:spPr>
          <a:xfrm>
            <a:off x="7060060" y="2129900"/>
            <a:ext cx="778500" cy="275100"/>
          </a:xfrm>
          <a:prstGeom prst="roundRect">
            <a:avLst>
              <a:gd fmla="val 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80%</a:t>
            </a:r>
            <a:endParaRPr sz="1800">
              <a:solidFill>
                <a:schemeClr val="lt1"/>
              </a:solidFill>
            </a:endParaRPr>
          </a:p>
        </p:txBody>
      </p:sp>
      <p:grpSp>
        <p:nvGrpSpPr>
          <p:cNvPr id="845" name="Google Shape;845;p37"/>
          <p:cNvGrpSpPr/>
          <p:nvPr/>
        </p:nvGrpSpPr>
        <p:grpSpPr>
          <a:xfrm>
            <a:off x="6641262" y="1850963"/>
            <a:ext cx="1616100" cy="224400"/>
            <a:chOff x="6974625" y="1850963"/>
            <a:chExt cx="1616100" cy="224400"/>
          </a:xfrm>
        </p:grpSpPr>
        <p:sp>
          <p:nvSpPr>
            <p:cNvPr id="846" name="Google Shape;846;p37"/>
            <p:cNvSpPr/>
            <p:nvPr/>
          </p:nvSpPr>
          <p:spPr>
            <a:xfrm>
              <a:off x="6974625" y="1901125"/>
              <a:ext cx="1616100" cy="123900"/>
            </a:xfrm>
            <a:prstGeom prst="roundRect">
              <a:avLst>
                <a:gd fmla="val 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47" name="Google Shape;847;p37"/>
            <p:cNvSpPr/>
            <p:nvPr/>
          </p:nvSpPr>
          <p:spPr>
            <a:xfrm>
              <a:off x="8077688" y="1850963"/>
              <a:ext cx="224400" cy="224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8" name="Google Shape;848;p37"/>
          <p:cNvSpPr/>
          <p:nvPr/>
        </p:nvSpPr>
        <p:spPr>
          <a:xfrm>
            <a:off x="7060060" y="2869413"/>
            <a:ext cx="778500" cy="275100"/>
          </a:xfrm>
          <a:prstGeom prst="roundRect">
            <a:avLst>
              <a:gd fmla="val 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50%</a:t>
            </a:r>
            <a:endParaRPr sz="1800">
              <a:solidFill>
                <a:schemeClr val="lt1"/>
              </a:solidFill>
            </a:endParaRPr>
          </a:p>
        </p:txBody>
      </p:sp>
      <p:grpSp>
        <p:nvGrpSpPr>
          <p:cNvPr id="849" name="Google Shape;849;p37"/>
          <p:cNvGrpSpPr/>
          <p:nvPr/>
        </p:nvGrpSpPr>
        <p:grpSpPr>
          <a:xfrm>
            <a:off x="6641262" y="2590475"/>
            <a:ext cx="1616100" cy="224400"/>
            <a:chOff x="6974625" y="2590475"/>
            <a:chExt cx="1616100" cy="224400"/>
          </a:xfrm>
        </p:grpSpPr>
        <p:sp>
          <p:nvSpPr>
            <p:cNvPr id="850" name="Google Shape;850;p37"/>
            <p:cNvSpPr/>
            <p:nvPr/>
          </p:nvSpPr>
          <p:spPr>
            <a:xfrm>
              <a:off x="6974625" y="2640638"/>
              <a:ext cx="1616100" cy="123900"/>
            </a:xfrm>
            <a:prstGeom prst="roundRect">
              <a:avLst>
                <a:gd fmla="val 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51" name="Google Shape;851;p37"/>
            <p:cNvSpPr/>
            <p:nvPr/>
          </p:nvSpPr>
          <p:spPr>
            <a:xfrm>
              <a:off x="7670463" y="2590475"/>
              <a:ext cx="224400" cy="224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52" name="Google Shape;852;p37"/>
          <p:cNvSpPr/>
          <p:nvPr/>
        </p:nvSpPr>
        <p:spPr>
          <a:xfrm>
            <a:off x="7060060" y="3608938"/>
            <a:ext cx="778500" cy="275100"/>
          </a:xfrm>
          <a:prstGeom prst="roundRect">
            <a:avLst>
              <a:gd fmla="val 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40%</a:t>
            </a:r>
            <a:endParaRPr sz="1800">
              <a:solidFill>
                <a:schemeClr val="lt1"/>
              </a:solidFill>
            </a:endParaRPr>
          </a:p>
        </p:txBody>
      </p:sp>
      <p:grpSp>
        <p:nvGrpSpPr>
          <p:cNvPr id="853" name="Google Shape;853;p37"/>
          <p:cNvGrpSpPr/>
          <p:nvPr/>
        </p:nvGrpSpPr>
        <p:grpSpPr>
          <a:xfrm>
            <a:off x="6641262" y="3330000"/>
            <a:ext cx="1616100" cy="224400"/>
            <a:chOff x="6974625" y="3330000"/>
            <a:chExt cx="1616100" cy="224400"/>
          </a:xfrm>
        </p:grpSpPr>
        <p:sp>
          <p:nvSpPr>
            <p:cNvPr id="854" name="Google Shape;854;p37"/>
            <p:cNvSpPr/>
            <p:nvPr/>
          </p:nvSpPr>
          <p:spPr>
            <a:xfrm>
              <a:off x="6974625" y="3380163"/>
              <a:ext cx="1616100" cy="123900"/>
            </a:xfrm>
            <a:prstGeom prst="roundRect">
              <a:avLst>
                <a:gd fmla="val 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55" name="Google Shape;855;p37"/>
            <p:cNvSpPr/>
            <p:nvPr/>
          </p:nvSpPr>
          <p:spPr>
            <a:xfrm>
              <a:off x="7446063" y="3330000"/>
              <a:ext cx="224400" cy="224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56" name="Google Shape;856;p37"/>
          <p:cNvSpPr/>
          <p:nvPr/>
        </p:nvSpPr>
        <p:spPr>
          <a:xfrm>
            <a:off x="7060060" y="4359338"/>
            <a:ext cx="778500" cy="275100"/>
          </a:xfrm>
          <a:prstGeom prst="roundRect">
            <a:avLst>
              <a:gd fmla="val 0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30%</a:t>
            </a:r>
            <a:endParaRPr sz="1800">
              <a:solidFill>
                <a:schemeClr val="lt1"/>
              </a:solidFill>
            </a:endParaRPr>
          </a:p>
        </p:txBody>
      </p:sp>
      <p:grpSp>
        <p:nvGrpSpPr>
          <p:cNvPr id="857" name="Google Shape;857;p37"/>
          <p:cNvGrpSpPr/>
          <p:nvPr/>
        </p:nvGrpSpPr>
        <p:grpSpPr>
          <a:xfrm>
            <a:off x="6641262" y="4080400"/>
            <a:ext cx="1616100" cy="224400"/>
            <a:chOff x="6974625" y="4080400"/>
            <a:chExt cx="1616100" cy="224400"/>
          </a:xfrm>
        </p:grpSpPr>
        <p:sp>
          <p:nvSpPr>
            <p:cNvPr id="858" name="Google Shape;858;p37"/>
            <p:cNvSpPr/>
            <p:nvPr/>
          </p:nvSpPr>
          <p:spPr>
            <a:xfrm>
              <a:off x="6974625" y="4130563"/>
              <a:ext cx="1616100" cy="123900"/>
            </a:xfrm>
            <a:prstGeom prst="roundRect">
              <a:avLst>
                <a:gd fmla="val 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59" name="Google Shape;859;p37"/>
            <p:cNvSpPr/>
            <p:nvPr/>
          </p:nvSpPr>
          <p:spPr>
            <a:xfrm>
              <a:off x="7293663" y="4080400"/>
              <a:ext cx="224400" cy="2244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60" name="Google Shape;860;p37"/>
          <p:cNvSpPr/>
          <p:nvPr/>
        </p:nvSpPr>
        <p:spPr>
          <a:xfrm>
            <a:off x="5427425" y="4085600"/>
            <a:ext cx="593400" cy="593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61" name="Google Shape;861;p37"/>
          <p:cNvGrpSpPr/>
          <p:nvPr/>
        </p:nvGrpSpPr>
        <p:grpSpPr>
          <a:xfrm>
            <a:off x="4569006" y="3444867"/>
            <a:ext cx="310734" cy="348116"/>
            <a:chOff x="850813" y="2867647"/>
            <a:chExt cx="326573" cy="365860"/>
          </a:xfrm>
        </p:grpSpPr>
        <p:sp>
          <p:nvSpPr>
            <p:cNvPr id="862" name="Google Shape;862;p37"/>
            <p:cNvSpPr/>
            <p:nvPr/>
          </p:nvSpPr>
          <p:spPr>
            <a:xfrm>
              <a:off x="977051" y="2867647"/>
              <a:ext cx="152293" cy="249434"/>
            </a:xfrm>
            <a:custGeom>
              <a:rect b="b" l="l" r="r" t="t"/>
              <a:pathLst>
                <a:path extrusionOk="0" h="7295" w="4454">
                  <a:moveTo>
                    <a:pt x="379" y="1"/>
                  </a:moveTo>
                  <a:cubicBezTo>
                    <a:pt x="307" y="1"/>
                    <a:pt x="249" y="40"/>
                    <a:pt x="191" y="79"/>
                  </a:cubicBezTo>
                  <a:cubicBezTo>
                    <a:pt x="119" y="150"/>
                    <a:pt x="95" y="245"/>
                    <a:pt x="95" y="317"/>
                  </a:cubicBezTo>
                  <a:cubicBezTo>
                    <a:pt x="95" y="793"/>
                    <a:pt x="286" y="1246"/>
                    <a:pt x="596" y="1603"/>
                  </a:cubicBezTo>
                  <a:cubicBezTo>
                    <a:pt x="905" y="1889"/>
                    <a:pt x="1334" y="2055"/>
                    <a:pt x="1786" y="2079"/>
                  </a:cubicBezTo>
                  <a:lnTo>
                    <a:pt x="1786" y="3079"/>
                  </a:lnTo>
                  <a:lnTo>
                    <a:pt x="1715" y="3008"/>
                  </a:lnTo>
                  <a:cubicBezTo>
                    <a:pt x="1358" y="2698"/>
                    <a:pt x="905" y="2508"/>
                    <a:pt x="429" y="2508"/>
                  </a:cubicBezTo>
                  <a:cubicBezTo>
                    <a:pt x="357" y="2508"/>
                    <a:pt x="262" y="2532"/>
                    <a:pt x="191" y="2603"/>
                  </a:cubicBezTo>
                  <a:cubicBezTo>
                    <a:pt x="143" y="2651"/>
                    <a:pt x="95" y="2746"/>
                    <a:pt x="95" y="2841"/>
                  </a:cubicBezTo>
                  <a:cubicBezTo>
                    <a:pt x="119" y="3317"/>
                    <a:pt x="286" y="3746"/>
                    <a:pt x="596" y="4103"/>
                  </a:cubicBezTo>
                  <a:cubicBezTo>
                    <a:pt x="929" y="4389"/>
                    <a:pt x="1334" y="4580"/>
                    <a:pt x="1786" y="4580"/>
                  </a:cubicBezTo>
                  <a:lnTo>
                    <a:pt x="1786" y="5389"/>
                  </a:lnTo>
                  <a:cubicBezTo>
                    <a:pt x="1119" y="5461"/>
                    <a:pt x="500" y="5699"/>
                    <a:pt x="0" y="6128"/>
                  </a:cubicBezTo>
                  <a:lnTo>
                    <a:pt x="1500" y="6128"/>
                  </a:lnTo>
                  <a:cubicBezTo>
                    <a:pt x="2167" y="6128"/>
                    <a:pt x="2763" y="6628"/>
                    <a:pt x="2882" y="7294"/>
                  </a:cubicBezTo>
                  <a:lnTo>
                    <a:pt x="4215" y="6532"/>
                  </a:lnTo>
                  <a:cubicBezTo>
                    <a:pt x="4287" y="6485"/>
                    <a:pt x="4382" y="6437"/>
                    <a:pt x="4453" y="6413"/>
                  </a:cubicBezTo>
                  <a:cubicBezTo>
                    <a:pt x="3906" y="5842"/>
                    <a:pt x="3167" y="5461"/>
                    <a:pt x="2382" y="5389"/>
                  </a:cubicBezTo>
                  <a:lnTo>
                    <a:pt x="2382" y="4580"/>
                  </a:lnTo>
                  <a:cubicBezTo>
                    <a:pt x="2810" y="4580"/>
                    <a:pt x="3239" y="4389"/>
                    <a:pt x="3572" y="4103"/>
                  </a:cubicBezTo>
                  <a:cubicBezTo>
                    <a:pt x="3882" y="3746"/>
                    <a:pt x="4049" y="3317"/>
                    <a:pt x="4049" y="2841"/>
                  </a:cubicBezTo>
                  <a:cubicBezTo>
                    <a:pt x="4072" y="2746"/>
                    <a:pt x="4025" y="2651"/>
                    <a:pt x="3977" y="2603"/>
                  </a:cubicBezTo>
                  <a:cubicBezTo>
                    <a:pt x="3906" y="2532"/>
                    <a:pt x="3810" y="2508"/>
                    <a:pt x="3739" y="2508"/>
                  </a:cubicBezTo>
                  <a:cubicBezTo>
                    <a:pt x="3263" y="2508"/>
                    <a:pt x="2810" y="2698"/>
                    <a:pt x="2453" y="3008"/>
                  </a:cubicBezTo>
                  <a:lnTo>
                    <a:pt x="2382" y="3079"/>
                  </a:lnTo>
                  <a:lnTo>
                    <a:pt x="2382" y="2079"/>
                  </a:lnTo>
                  <a:cubicBezTo>
                    <a:pt x="2834" y="2055"/>
                    <a:pt x="3239" y="1889"/>
                    <a:pt x="3572" y="1603"/>
                  </a:cubicBezTo>
                  <a:cubicBezTo>
                    <a:pt x="3882" y="1246"/>
                    <a:pt x="4049" y="793"/>
                    <a:pt x="4072" y="341"/>
                  </a:cubicBezTo>
                  <a:cubicBezTo>
                    <a:pt x="4072" y="245"/>
                    <a:pt x="4049" y="150"/>
                    <a:pt x="3977" y="103"/>
                  </a:cubicBezTo>
                  <a:cubicBezTo>
                    <a:pt x="3918" y="44"/>
                    <a:pt x="3860" y="1"/>
                    <a:pt x="3788" y="1"/>
                  </a:cubicBezTo>
                  <a:cubicBezTo>
                    <a:pt x="3772" y="1"/>
                    <a:pt x="3756" y="3"/>
                    <a:pt x="3739" y="7"/>
                  </a:cubicBezTo>
                  <a:cubicBezTo>
                    <a:pt x="3263" y="7"/>
                    <a:pt x="2810" y="174"/>
                    <a:pt x="2477" y="484"/>
                  </a:cubicBezTo>
                  <a:cubicBezTo>
                    <a:pt x="2286" y="674"/>
                    <a:pt x="2143" y="912"/>
                    <a:pt x="2072" y="1150"/>
                  </a:cubicBezTo>
                  <a:cubicBezTo>
                    <a:pt x="2001" y="912"/>
                    <a:pt x="1881" y="674"/>
                    <a:pt x="1691" y="484"/>
                  </a:cubicBezTo>
                  <a:cubicBezTo>
                    <a:pt x="1358" y="174"/>
                    <a:pt x="905" y="7"/>
                    <a:pt x="429" y="7"/>
                  </a:cubicBezTo>
                  <a:cubicBezTo>
                    <a:pt x="411" y="3"/>
                    <a:pt x="395" y="1"/>
                    <a:pt x="3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" name="Google Shape;863;p37"/>
            <p:cNvSpPr/>
            <p:nvPr/>
          </p:nvSpPr>
          <p:spPr>
            <a:xfrm>
              <a:off x="850813" y="3099062"/>
              <a:ext cx="326573" cy="134445"/>
            </a:xfrm>
            <a:custGeom>
              <a:rect b="b" l="l" r="r" t="t"/>
              <a:pathLst>
                <a:path extrusionOk="0" h="3932" w="9551">
                  <a:moveTo>
                    <a:pt x="5261" y="0"/>
                  </a:moveTo>
                  <a:cubicBezTo>
                    <a:pt x="5238" y="0"/>
                    <a:pt x="5216" y="1"/>
                    <a:pt x="5192" y="3"/>
                  </a:cubicBezTo>
                  <a:lnTo>
                    <a:pt x="3097" y="3"/>
                  </a:lnTo>
                  <a:cubicBezTo>
                    <a:pt x="2573" y="3"/>
                    <a:pt x="2073" y="217"/>
                    <a:pt x="1692" y="598"/>
                  </a:cubicBezTo>
                  <a:lnTo>
                    <a:pt x="96" y="2170"/>
                  </a:lnTo>
                  <a:cubicBezTo>
                    <a:pt x="25" y="2217"/>
                    <a:pt x="1" y="2336"/>
                    <a:pt x="1" y="2432"/>
                  </a:cubicBezTo>
                  <a:cubicBezTo>
                    <a:pt x="25" y="2527"/>
                    <a:pt x="72" y="2622"/>
                    <a:pt x="168" y="2646"/>
                  </a:cubicBezTo>
                  <a:lnTo>
                    <a:pt x="2478" y="3884"/>
                  </a:lnTo>
                  <a:cubicBezTo>
                    <a:pt x="2525" y="3908"/>
                    <a:pt x="2573" y="3932"/>
                    <a:pt x="2644" y="3932"/>
                  </a:cubicBezTo>
                  <a:cubicBezTo>
                    <a:pt x="2716" y="3932"/>
                    <a:pt x="2787" y="3908"/>
                    <a:pt x="2859" y="3837"/>
                  </a:cubicBezTo>
                  <a:lnTo>
                    <a:pt x="3430" y="3265"/>
                  </a:lnTo>
                  <a:cubicBezTo>
                    <a:pt x="3525" y="3170"/>
                    <a:pt x="3668" y="3122"/>
                    <a:pt x="3787" y="3122"/>
                  </a:cubicBezTo>
                  <a:lnTo>
                    <a:pt x="6121" y="3122"/>
                  </a:lnTo>
                  <a:cubicBezTo>
                    <a:pt x="6407" y="3122"/>
                    <a:pt x="6669" y="3051"/>
                    <a:pt x="6907" y="2908"/>
                  </a:cubicBezTo>
                  <a:lnTo>
                    <a:pt x="9027" y="1693"/>
                  </a:lnTo>
                  <a:cubicBezTo>
                    <a:pt x="9431" y="1431"/>
                    <a:pt x="9551" y="884"/>
                    <a:pt x="9241" y="503"/>
                  </a:cubicBezTo>
                  <a:cubicBezTo>
                    <a:pt x="9090" y="307"/>
                    <a:pt x="8853" y="197"/>
                    <a:pt x="8615" y="197"/>
                  </a:cubicBezTo>
                  <a:cubicBezTo>
                    <a:pt x="8478" y="197"/>
                    <a:pt x="8339" y="233"/>
                    <a:pt x="8217" y="312"/>
                  </a:cubicBezTo>
                  <a:lnTo>
                    <a:pt x="6502" y="1289"/>
                  </a:lnTo>
                  <a:cubicBezTo>
                    <a:pt x="6288" y="1836"/>
                    <a:pt x="5764" y="2193"/>
                    <a:pt x="5192" y="2193"/>
                  </a:cubicBezTo>
                  <a:lnTo>
                    <a:pt x="3978" y="2193"/>
                  </a:lnTo>
                  <a:cubicBezTo>
                    <a:pt x="3963" y="2195"/>
                    <a:pt x="3949" y="2196"/>
                    <a:pt x="3935" y="2196"/>
                  </a:cubicBezTo>
                  <a:cubicBezTo>
                    <a:pt x="3516" y="2196"/>
                    <a:pt x="3516" y="1548"/>
                    <a:pt x="3935" y="1548"/>
                  </a:cubicBezTo>
                  <a:cubicBezTo>
                    <a:pt x="3949" y="1548"/>
                    <a:pt x="3963" y="1549"/>
                    <a:pt x="3978" y="1550"/>
                  </a:cubicBezTo>
                  <a:lnTo>
                    <a:pt x="5192" y="1550"/>
                  </a:lnTo>
                  <a:cubicBezTo>
                    <a:pt x="5216" y="1552"/>
                    <a:pt x="5238" y="1553"/>
                    <a:pt x="5261" y="1553"/>
                  </a:cubicBezTo>
                  <a:cubicBezTo>
                    <a:pt x="6289" y="1553"/>
                    <a:pt x="6289" y="0"/>
                    <a:pt x="52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4" name="Google Shape;864;p37"/>
          <p:cNvGrpSpPr/>
          <p:nvPr/>
        </p:nvGrpSpPr>
        <p:grpSpPr>
          <a:xfrm>
            <a:off x="3559257" y="2693146"/>
            <a:ext cx="352540" cy="348701"/>
            <a:chOff x="7951330" y="2287298"/>
            <a:chExt cx="370510" cy="366475"/>
          </a:xfrm>
        </p:grpSpPr>
        <p:sp>
          <p:nvSpPr>
            <p:cNvPr id="865" name="Google Shape;865;p37"/>
            <p:cNvSpPr/>
            <p:nvPr/>
          </p:nvSpPr>
          <p:spPr>
            <a:xfrm>
              <a:off x="8120685" y="2358965"/>
              <a:ext cx="32620" cy="52964"/>
            </a:xfrm>
            <a:custGeom>
              <a:rect b="b" l="l" r="r" t="t"/>
              <a:pathLst>
                <a:path extrusionOk="0" h="1549" w="954">
                  <a:moveTo>
                    <a:pt x="1" y="0"/>
                  </a:moveTo>
                  <a:lnTo>
                    <a:pt x="477" y="1548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" name="Google Shape;866;p37"/>
            <p:cNvSpPr/>
            <p:nvPr/>
          </p:nvSpPr>
          <p:spPr>
            <a:xfrm>
              <a:off x="8039273" y="2358965"/>
              <a:ext cx="87977" cy="94474"/>
            </a:xfrm>
            <a:custGeom>
              <a:rect b="b" l="l" r="r" t="t"/>
              <a:pathLst>
                <a:path extrusionOk="0" h="2763" w="2573">
                  <a:moveTo>
                    <a:pt x="0" y="0"/>
                  </a:moveTo>
                  <a:lnTo>
                    <a:pt x="2572" y="2763"/>
                  </a:lnTo>
                  <a:lnTo>
                    <a:pt x="17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" name="Google Shape;867;p37"/>
            <p:cNvSpPr/>
            <p:nvPr/>
          </p:nvSpPr>
          <p:spPr>
            <a:xfrm>
              <a:off x="8146740" y="2358965"/>
              <a:ext cx="87977" cy="94474"/>
            </a:xfrm>
            <a:custGeom>
              <a:rect b="b" l="l" r="r" t="t"/>
              <a:pathLst>
                <a:path extrusionOk="0" h="2763" w="2573">
                  <a:moveTo>
                    <a:pt x="858" y="0"/>
                  </a:moveTo>
                  <a:lnTo>
                    <a:pt x="1" y="2763"/>
                  </a:lnTo>
                  <a:lnTo>
                    <a:pt x="1" y="2763"/>
                  </a:lnTo>
                  <a:lnTo>
                    <a:pt x="25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" name="Google Shape;868;p37"/>
            <p:cNvSpPr/>
            <p:nvPr/>
          </p:nvSpPr>
          <p:spPr>
            <a:xfrm>
              <a:off x="8136961" y="2287298"/>
              <a:ext cx="58674" cy="40757"/>
            </a:xfrm>
            <a:custGeom>
              <a:rect b="b" l="l" r="r" t="t"/>
              <a:pathLst>
                <a:path extrusionOk="0" h="1192" w="1716">
                  <a:moveTo>
                    <a:pt x="1" y="1"/>
                  </a:moveTo>
                  <a:cubicBezTo>
                    <a:pt x="120" y="1"/>
                    <a:pt x="215" y="72"/>
                    <a:pt x="263" y="167"/>
                  </a:cubicBezTo>
                  <a:lnTo>
                    <a:pt x="263" y="144"/>
                  </a:lnTo>
                  <a:lnTo>
                    <a:pt x="930" y="1191"/>
                  </a:lnTo>
                  <a:lnTo>
                    <a:pt x="171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" name="Google Shape;869;p37"/>
            <p:cNvSpPr/>
            <p:nvPr/>
          </p:nvSpPr>
          <p:spPr>
            <a:xfrm>
              <a:off x="8188284" y="2298718"/>
              <a:ext cx="48075" cy="39116"/>
            </a:xfrm>
            <a:custGeom>
              <a:rect b="b" l="l" r="r" t="t"/>
              <a:pathLst>
                <a:path extrusionOk="0" h="1144" w="1406">
                  <a:moveTo>
                    <a:pt x="762" y="0"/>
                  </a:moveTo>
                  <a:lnTo>
                    <a:pt x="0" y="1143"/>
                  </a:lnTo>
                  <a:lnTo>
                    <a:pt x="1405" y="1143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" name="Google Shape;870;p37"/>
            <p:cNvSpPr/>
            <p:nvPr/>
          </p:nvSpPr>
          <p:spPr>
            <a:xfrm>
              <a:off x="8078355" y="2287298"/>
              <a:ext cx="58640" cy="40757"/>
            </a:xfrm>
            <a:custGeom>
              <a:rect b="b" l="l" r="r" t="t"/>
              <a:pathLst>
                <a:path extrusionOk="0" h="1192" w="1715">
                  <a:moveTo>
                    <a:pt x="0" y="1"/>
                  </a:moveTo>
                  <a:lnTo>
                    <a:pt x="810" y="1191"/>
                  </a:lnTo>
                  <a:lnTo>
                    <a:pt x="1453" y="144"/>
                  </a:lnTo>
                  <a:cubicBezTo>
                    <a:pt x="1501" y="48"/>
                    <a:pt x="1596" y="1"/>
                    <a:pt x="1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" name="Google Shape;871;p37"/>
            <p:cNvSpPr/>
            <p:nvPr/>
          </p:nvSpPr>
          <p:spPr>
            <a:xfrm>
              <a:off x="8125575" y="2318242"/>
              <a:ext cx="22841" cy="19592"/>
            </a:xfrm>
            <a:custGeom>
              <a:rect b="b" l="l" r="r" t="t"/>
              <a:pathLst>
                <a:path extrusionOk="0" h="573" w="668">
                  <a:moveTo>
                    <a:pt x="334" y="1"/>
                  </a:moveTo>
                  <a:lnTo>
                    <a:pt x="1" y="572"/>
                  </a:lnTo>
                  <a:lnTo>
                    <a:pt x="667" y="572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" name="Google Shape;872;p37"/>
            <p:cNvSpPr/>
            <p:nvPr/>
          </p:nvSpPr>
          <p:spPr>
            <a:xfrm>
              <a:off x="8037632" y="2298718"/>
              <a:ext cx="48895" cy="39116"/>
            </a:xfrm>
            <a:custGeom>
              <a:rect b="b" l="l" r="r" t="t"/>
              <a:pathLst>
                <a:path extrusionOk="0" h="1144" w="1430">
                  <a:moveTo>
                    <a:pt x="644" y="0"/>
                  </a:moveTo>
                  <a:lnTo>
                    <a:pt x="1" y="1143"/>
                  </a:lnTo>
                  <a:lnTo>
                    <a:pt x="1429" y="1143"/>
                  </a:lnTo>
                  <a:lnTo>
                    <a:pt x="6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" name="Google Shape;873;p37"/>
            <p:cNvSpPr/>
            <p:nvPr/>
          </p:nvSpPr>
          <p:spPr>
            <a:xfrm>
              <a:off x="8212697" y="2510609"/>
              <a:ext cx="48895" cy="53580"/>
            </a:xfrm>
            <a:custGeom>
              <a:rect b="b" l="l" r="r" t="t"/>
              <a:pathLst>
                <a:path extrusionOk="0" h="1567" w="1430">
                  <a:moveTo>
                    <a:pt x="715" y="1"/>
                  </a:moveTo>
                  <a:cubicBezTo>
                    <a:pt x="614" y="1"/>
                    <a:pt x="513" y="54"/>
                    <a:pt x="453" y="161"/>
                  </a:cubicBezTo>
                  <a:lnTo>
                    <a:pt x="1" y="924"/>
                  </a:lnTo>
                  <a:lnTo>
                    <a:pt x="715" y="1567"/>
                  </a:lnTo>
                  <a:lnTo>
                    <a:pt x="1430" y="924"/>
                  </a:lnTo>
                  <a:lnTo>
                    <a:pt x="977" y="161"/>
                  </a:lnTo>
                  <a:cubicBezTo>
                    <a:pt x="918" y="54"/>
                    <a:pt x="816" y="1"/>
                    <a:pt x="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" name="Google Shape;874;p37"/>
            <p:cNvSpPr/>
            <p:nvPr/>
          </p:nvSpPr>
          <p:spPr>
            <a:xfrm>
              <a:off x="8227366" y="2560906"/>
              <a:ext cx="94474" cy="92867"/>
            </a:xfrm>
            <a:custGeom>
              <a:rect b="b" l="l" r="r" t="t"/>
              <a:pathLst>
                <a:path extrusionOk="0" h="2716" w="2763">
                  <a:moveTo>
                    <a:pt x="1334" y="0"/>
                  </a:moveTo>
                  <a:lnTo>
                    <a:pt x="500" y="762"/>
                  </a:lnTo>
                  <a:cubicBezTo>
                    <a:pt x="441" y="810"/>
                    <a:pt x="364" y="834"/>
                    <a:pt x="286" y="834"/>
                  </a:cubicBezTo>
                  <a:cubicBezTo>
                    <a:pt x="209" y="834"/>
                    <a:pt x="131" y="810"/>
                    <a:pt x="72" y="762"/>
                  </a:cubicBezTo>
                  <a:lnTo>
                    <a:pt x="0" y="691"/>
                  </a:lnTo>
                  <a:lnTo>
                    <a:pt x="1120" y="2715"/>
                  </a:lnTo>
                  <a:lnTo>
                    <a:pt x="2382" y="2715"/>
                  </a:lnTo>
                  <a:cubicBezTo>
                    <a:pt x="2620" y="2715"/>
                    <a:pt x="2763" y="2453"/>
                    <a:pt x="2644" y="2239"/>
                  </a:cubicBezTo>
                  <a:lnTo>
                    <a:pt x="13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" name="Google Shape;875;p37"/>
            <p:cNvSpPr/>
            <p:nvPr/>
          </p:nvSpPr>
          <p:spPr>
            <a:xfrm>
              <a:off x="8032742" y="2535672"/>
              <a:ext cx="208506" cy="118101"/>
            </a:xfrm>
            <a:custGeom>
              <a:rect b="b" l="l" r="r" t="t"/>
              <a:pathLst>
                <a:path extrusionOk="0" h="3454" w="6098">
                  <a:moveTo>
                    <a:pt x="1882" y="0"/>
                  </a:moveTo>
                  <a:lnTo>
                    <a:pt x="1" y="3453"/>
                  </a:lnTo>
                  <a:lnTo>
                    <a:pt x="6097" y="3453"/>
                  </a:lnTo>
                  <a:lnTo>
                    <a:pt x="4216" y="0"/>
                  </a:lnTo>
                  <a:lnTo>
                    <a:pt x="3263" y="857"/>
                  </a:lnTo>
                  <a:cubicBezTo>
                    <a:pt x="3204" y="917"/>
                    <a:pt x="3126" y="947"/>
                    <a:pt x="3049" y="947"/>
                  </a:cubicBezTo>
                  <a:cubicBezTo>
                    <a:pt x="2972" y="947"/>
                    <a:pt x="2894" y="917"/>
                    <a:pt x="2835" y="857"/>
                  </a:cubicBezTo>
                  <a:lnTo>
                    <a:pt x="18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" name="Google Shape;876;p37"/>
            <p:cNvSpPr/>
            <p:nvPr/>
          </p:nvSpPr>
          <p:spPr>
            <a:xfrm>
              <a:off x="8107658" y="2474980"/>
              <a:ext cx="58674" cy="68043"/>
            </a:xfrm>
            <a:custGeom>
              <a:rect b="b" l="l" r="r" t="t"/>
              <a:pathLst>
                <a:path extrusionOk="0" h="1990" w="1716">
                  <a:moveTo>
                    <a:pt x="858" y="1"/>
                  </a:moveTo>
                  <a:cubicBezTo>
                    <a:pt x="745" y="1"/>
                    <a:pt x="632" y="60"/>
                    <a:pt x="572" y="179"/>
                  </a:cubicBezTo>
                  <a:lnTo>
                    <a:pt x="1" y="1227"/>
                  </a:lnTo>
                  <a:lnTo>
                    <a:pt x="858" y="1989"/>
                  </a:lnTo>
                  <a:lnTo>
                    <a:pt x="1715" y="1203"/>
                  </a:lnTo>
                  <a:lnTo>
                    <a:pt x="1144" y="179"/>
                  </a:lnTo>
                  <a:cubicBezTo>
                    <a:pt x="1084" y="60"/>
                    <a:pt x="971" y="1"/>
                    <a:pt x="8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" name="Google Shape;877;p37"/>
            <p:cNvSpPr/>
            <p:nvPr/>
          </p:nvSpPr>
          <p:spPr>
            <a:xfrm>
              <a:off x="7951330" y="2560906"/>
              <a:ext cx="95294" cy="92867"/>
            </a:xfrm>
            <a:custGeom>
              <a:rect b="b" l="l" r="r" t="t"/>
              <a:pathLst>
                <a:path extrusionOk="0" h="2716" w="2787">
                  <a:moveTo>
                    <a:pt x="1453" y="0"/>
                  </a:moveTo>
                  <a:lnTo>
                    <a:pt x="143" y="2239"/>
                  </a:lnTo>
                  <a:cubicBezTo>
                    <a:pt x="0" y="2453"/>
                    <a:pt x="167" y="2715"/>
                    <a:pt x="405" y="2715"/>
                  </a:cubicBezTo>
                  <a:lnTo>
                    <a:pt x="1667" y="2715"/>
                  </a:lnTo>
                  <a:lnTo>
                    <a:pt x="2787" y="691"/>
                  </a:lnTo>
                  <a:lnTo>
                    <a:pt x="2715" y="762"/>
                  </a:lnTo>
                  <a:cubicBezTo>
                    <a:pt x="2656" y="810"/>
                    <a:pt x="2578" y="834"/>
                    <a:pt x="2501" y="834"/>
                  </a:cubicBezTo>
                  <a:cubicBezTo>
                    <a:pt x="2423" y="834"/>
                    <a:pt x="2346" y="810"/>
                    <a:pt x="2286" y="762"/>
                  </a:cubicBezTo>
                  <a:lnTo>
                    <a:pt x="14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" name="Google Shape;878;p37"/>
            <p:cNvSpPr/>
            <p:nvPr/>
          </p:nvSpPr>
          <p:spPr>
            <a:xfrm>
              <a:off x="8012398" y="2510609"/>
              <a:ext cx="48895" cy="53580"/>
            </a:xfrm>
            <a:custGeom>
              <a:rect b="b" l="l" r="r" t="t"/>
              <a:pathLst>
                <a:path extrusionOk="0" h="1567" w="1430">
                  <a:moveTo>
                    <a:pt x="715" y="1"/>
                  </a:moveTo>
                  <a:cubicBezTo>
                    <a:pt x="614" y="1"/>
                    <a:pt x="512" y="54"/>
                    <a:pt x="453" y="161"/>
                  </a:cubicBezTo>
                  <a:lnTo>
                    <a:pt x="0" y="924"/>
                  </a:lnTo>
                  <a:lnTo>
                    <a:pt x="715" y="1567"/>
                  </a:lnTo>
                  <a:lnTo>
                    <a:pt x="1429" y="924"/>
                  </a:lnTo>
                  <a:lnTo>
                    <a:pt x="977" y="161"/>
                  </a:lnTo>
                  <a:cubicBezTo>
                    <a:pt x="917" y="54"/>
                    <a:pt x="816" y="1"/>
                    <a:pt x="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9" name="Google Shape;879;p37"/>
          <p:cNvGrpSpPr/>
          <p:nvPr/>
        </p:nvGrpSpPr>
        <p:grpSpPr>
          <a:xfrm>
            <a:off x="2582274" y="1935136"/>
            <a:ext cx="352540" cy="335980"/>
            <a:chOff x="7157414" y="3464340"/>
            <a:chExt cx="370510" cy="353106"/>
          </a:xfrm>
        </p:grpSpPr>
        <p:sp>
          <p:nvSpPr>
            <p:cNvPr id="880" name="Google Shape;880;p37"/>
            <p:cNvSpPr/>
            <p:nvPr/>
          </p:nvSpPr>
          <p:spPr>
            <a:xfrm>
              <a:off x="7326770" y="3533136"/>
              <a:ext cx="147404" cy="32620"/>
            </a:xfrm>
            <a:custGeom>
              <a:rect b="b" l="l" r="r" t="t"/>
              <a:pathLst>
                <a:path extrusionOk="0" h="954" w="4311">
                  <a:moveTo>
                    <a:pt x="620" y="1"/>
                  </a:moveTo>
                  <a:cubicBezTo>
                    <a:pt x="1" y="1"/>
                    <a:pt x="1" y="953"/>
                    <a:pt x="620" y="953"/>
                  </a:cubicBezTo>
                  <a:lnTo>
                    <a:pt x="3668" y="953"/>
                  </a:lnTo>
                  <a:cubicBezTo>
                    <a:pt x="4311" y="953"/>
                    <a:pt x="4311" y="1"/>
                    <a:pt x="36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" name="Google Shape;881;p37"/>
            <p:cNvSpPr/>
            <p:nvPr/>
          </p:nvSpPr>
          <p:spPr>
            <a:xfrm>
              <a:off x="7185897" y="3781476"/>
              <a:ext cx="151507" cy="35971"/>
            </a:xfrm>
            <a:custGeom>
              <a:rect b="b" l="l" r="r" t="t"/>
              <a:pathLst>
                <a:path extrusionOk="0" h="1052" w="4431">
                  <a:moveTo>
                    <a:pt x="334" y="1"/>
                  </a:moveTo>
                  <a:cubicBezTo>
                    <a:pt x="167" y="1"/>
                    <a:pt x="24" y="144"/>
                    <a:pt x="24" y="311"/>
                  </a:cubicBezTo>
                  <a:lnTo>
                    <a:pt x="24" y="739"/>
                  </a:lnTo>
                  <a:cubicBezTo>
                    <a:pt x="1" y="906"/>
                    <a:pt x="143" y="1049"/>
                    <a:pt x="310" y="1049"/>
                  </a:cubicBezTo>
                  <a:lnTo>
                    <a:pt x="4121" y="1049"/>
                  </a:lnTo>
                  <a:cubicBezTo>
                    <a:pt x="4131" y="1050"/>
                    <a:pt x="4142" y="1051"/>
                    <a:pt x="4152" y="1051"/>
                  </a:cubicBezTo>
                  <a:cubicBezTo>
                    <a:pt x="4305" y="1051"/>
                    <a:pt x="4430" y="895"/>
                    <a:pt x="4430" y="739"/>
                  </a:cubicBezTo>
                  <a:lnTo>
                    <a:pt x="4430" y="311"/>
                  </a:lnTo>
                  <a:cubicBezTo>
                    <a:pt x="4430" y="144"/>
                    <a:pt x="4287" y="1"/>
                    <a:pt x="41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" name="Google Shape;882;p37"/>
            <p:cNvSpPr/>
            <p:nvPr/>
          </p:nvSpPr>
          <p:spPr>
            <a:xfrm>
              <a:off x="7157414" y="3723690"/>
              <a:ext cx="151473" cy="35936"/>
            </a:xfrm>
            <a:custGeom>
              <a:rect b="b" l="l" r="r" t="t"/>
              <a:pathLst>
                <a:path extrusionOk="0" h="1051" w="4430">
                  <a:moveTo>
                    <a:pt x="310" y="0"/>
                  </a:moveTo>
                  <a:cubicBezTo>
                    <a:pt x="143" y="0"/>
                    <a:pt x="0" y="143"/>
                    <a:pt x="0" y="310"/>
                  </a:cubicBezTo>
                  <a:lnTo>
                    <a:pt x="0" y="738"/>
                  </a:lnTo>
                  <a:cubicBezTo>
                    <a:pt x="0" y="915"/>
                    <a:pt x="123" y="1051"/>
                    <a:pt x="273" y="1051"/>
                  </a:cubicBezTo>
                  <a:cubicBezTo>
                    <a:pt x="285" y="1051"/>
                    <a:pt x="297" y="1050"/>
                    <a:pt x="310" y="1048"/>
                  </a:cubicBezTo>
                  <a:lnTo>
                    <a:pt x="4120" y="1048"/>
                  </a:lnTo>
                  <a:cubicBezTo>
                    <a:pt x="4287" y="1048"/>
                    <a:pt x="4430" y="905"/>
                    <a:pt x="4406" y="738"/>
                  </a:cubicBezTo>
                  <a:lnTo>
                    <a:pt x="4406" y="310"/>
                  </a:lnTo>
                  <a:cubicBezTo>
                    <a:pt x="4430" y="143"/>
                    <a:pt x="4287" y="0"/>
                    <a:pt x="41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" name="Google Shape;883;p37"/>
            <p:cNvSpPr/>
            <p:nvPr/>
          </p:nvSpPr>
          <p:spPr>
            <a:xfrm>
              <a:off x="7186717" y="3666691"/>
              <a:ext cx="151439" cy="35936"/>
            </a:xfrm>
            <a:custGeom>
              <a:rect b="b" l="l" r="r" t="t"/>
              <a:pathLst>
                <a:path extrusionOk="0" h="1051" w="4429">
                  <a:moveTo>
                    <a:pt x="310" y="0"/>
                  </a:moveTo>
                  <a:cubicBezTo>
                    <a:pt x="143" y="0"/>
                    <a:pt x="0" y="119"/>
                    <a:pt x="0" y="286"/>
                  </a:cubicBezTo>
                  <a:lnTo>
                    <a:pt x="0" y="738"/>
                  </a:lnTo>
                  <a:cubicBezTo>
                    <a:pt x="0" y="905"/>
                    <a:pt x="143" y="1048"/>
                    <a:pt x="310" y="1048"/>
                  </a:cubicBezTo>
                  <a:lnTo>
                    <a:pt x="4097" y="1048"/>
                  </a:lnTo>
                  <a:cubicBezTo>
                    <a:pt x="4109" y="1050"/>
                    <a:pt x="4121" y="1050"/>
                    <a:pt x="4133" y="1050"/>
                  </a:cubicBezTo>
                  <a:cubicBezTo>
                    <a:pt x="4305" y="1050"/>
                    <a:pt x="4428" y="894"/>
                    <a:pt x="4406" y="738"/>
                  </a:cubicBezTo>
                  <a:lnTo>
                    <a:pt x="4406" y="310"/>
                  </a:lnTo>
                  <a:cubicBezTo>
                    <a:pt x="4406" y="155"/>
                    <a:pt x="4284" y="21"/>
                    <a:pt x="4133" y="21"/>
                  </a:cubicBezTo>
                  <a:cubicBezTo>
                    <a:pt x="4121" y="21"/>
                    <a:pt x="4109" y="22"/>
                    <a:pt x="4097" y="24"/>
                  </a:cubicBezTo>
                  <a:lnTo>
                    <a:pt x="40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" name="Google Shape;884;p37"/>
            <p:cNvSpPr/>
            <p:nvPr/>
          </p:nvSpPr>
          <p:spPr>
            <a:xfrm>
              <a:off x="7384589" y="3637354"/>
              <a:ext cx="5744" cy="20413"/>
            </a:xfrm>
            <a:custGeom>
              <a:rect b="b" l="l" r="r" t="t"/>
              <a:pathLst>
                <a:path extrusionOk="0" h="597" w="168">
                  <a:moveTo>
                    <a:pt x="167" y="1"/>
                  </a:moveTo>
                  <a:cubicBezTo>
                    <a:pt x="96" y="72"/>
                    <a:pt x="24" y="168"/>
                    <a:pt x="24" y="263"/>
                  </a:cubicBezTo>
                  <a:cubicBezTo>
                    <a:pt x="0" y="358"/>
                    <a:pt x="24" y="477"/>
                    <a:pt x="96" y="549"/>
                  </a:cubicBezTo>
                  <a:lnTo>
                    <a:pt x="167" y="596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" name="Google Shape;885;p37"/>
            <p:cNvSpPr/>
            <p:nvPr/>
          </p:nvSpPr>
          <p:spPr>
            <a:xfrm>
              <a:off x="7409003" y="3685395"/>
              <a:ext cx="10634" cy="30158"/>
            </a:xfrm>
            <a:custGeom>
              <a:rect b="b" l="l" r="r" t="t"/>
              <a:pathLst>
                <a:path extrusionOk="0" h="882" w="311">
                  <a:moveTo>
                    <a:pt x="1" y="1"/>
                  </a:moveTo>
                  <a:lnTo>
                    <a:pt x="1" y="882"/>
                  </a:lnTo>
                  <a:cubicBezTo>
                    <a:pt x="144" y="811"/>
                    <a:pt x="239" y="668"/>
                    <a:pt x="263" y="501"/>
                  </a:cubicBezTo>
                  <a:cubicBezTo>
                    <a:pt x="310" y="287"/>
                    <a:pt x="191" y="72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" name="Google Shape;886;p37"/>
            <p:cNvSpPr/>
            <p:nvPr/>
          </p:nvSpPr>
          <p:spPr>
            <a:xfrm>
              <a:off x="7295005" y="3586886"/>
              <a:ext cx="232919" cy="201975"/>
            </a:xfrm>
            <a:custGeom>
              <a:rect b="b" l="l" r="r" t="t"/>
              <a:pathLst>
                <a:path extrusionOk="0" h="5907" w="6812">
                  <a:moveTo>
                    <a:pt x="3082" y="506"/>
                  </a:moveTo>
                  <a:cubicBezTo>
                    <a:pt x="3204" y="506"/>
                    <a:pt x="3323" y="584"/>
                    <a:pt x="3335" y="739"/>
                  </a:cubicBezTo>
                  <a:lnTo>
                    <a:pt x="3335" y="881"/>
                  </a:lnTo>
                  <a:cubicBezTo>
                    <a:pt x="3549" y="905"/>
                    <a:pt x="3740" y="1024"/>
                    <a:pt x="3883" y="1167"/>
                  </a:cubicBezTo>
                  <a:cubicBezTo>
                    <a:pt x="4059" y="1362"/>
                    <a:pt x="3881" y="1596"/>
                    <a:pt x="3690" y="1596"/>
                  </a:cubicBezTo>
                  <a:cubicBezTo>
                    <a:pt x="3624" y="1596"/>
                    <a:pt x="3557" y="1568"/>
                    <a:pt x="3501" y="1501"/>
                  </a:cubicBezTo>
                  <a:cubicBezTo>
                    <a:pt x="3454" y="1477"/>
                    <a:pt x="3406" y="1453"/>
                    <a:pt x="3335" y="1429"/>
                  </a:cubicBezTo>
                  <a:lnTo>
                    <a:pt x="3335" y="2310"/>
                  </a:lnTo>
                  <a:lnTo>
                    <a:pt x="3501" y="2382"/>
                  </a:lnTo>
                  <a:cubicBezTo>
                    <a:pt x="3954" y="2525"/>
                    <a:pt x="4240" y="2977"/>
                    <a:pt x="4144" y="3453"/>
                  </a:cubicBezTo>
                  <a:cubicBezTo>
                    <a:pt x="4097" y="3692"/>
                    <a:pt x="3978" y="3930"/>
                    <a:pt x="3811" y="4096"/>
                  </a:cubicBezTo>
                  <a:cubicBezTo>
                    <a:pt x="3668" y="4215"/>
                    <a:pt x="3501" y="4287"/>
                    <a:pt x="3335" y="4335"/>
                  </a:cubicBezTo>
                  <a:lnTo>
                    <a:pt x="3335" y="4525"/>
                  </a:lnTo>
                  <a:cubicBezTo>
                    <a:pt x="3359" y="4727"/>
                    <a:pt x="3216" y="4829"/>
                    <a:pt x="3073" y="4829"/>
                  </a:cubicBezTo>
                  <a:cubicBezTo>
                    <a:pt x="2930" y="4829"/>
                    <a:pt x="2787" y="4727"/>
                    <a:pt x="2811" y="4525"/>
                  </a:cubicBezTo>
                  <a:lnTo>
                    <a:pt x="2811" y="4358"/>
                  </a:lnTo>
                  <a:cubicBezTo>
                    <a:pt x="2573" y="4335"/>
                    <a:pt x="2335" y="4263"/>
                    <a:pt x="2144" y="4120"/>
                  </a:cubicBezTo>
                  <a:cubicBezTo>
                    <a:pt x="1908" y="3943"/>
                    <a:pt x="2062" y="3620"/>
                    <a:pt x="2297" y="3620"/>
                  </a:cubicBezTo>
                  <a:cubicBezTo>
                    <a:pt x="2346" y="3620"/>
                    <a:pt x="2400" y="3635"/>
                    <a:pt x="2454" y="3668"/>
                  </a:cubicBezTo>
                  <a:cubicBezTo>
                    <a:pt x="2549" y="3763"/>
                    <a:pt x="2692" y="3811"/>
                    <a:pt x="2811" y="3834"/>
                  </a:cubicBezTo>
                  <a:lnTo>
                    <a:pt x="2811" y="2668"/>
                  </a:lnTo>
                  <a:cubicBezTo>
                    <a:pt x="2668" y="2596"/>
                    <a:pt x="2525" y="2525"/>
                    <a:pt x="2406" y="2429"/>
                  </a:cubicBezTo>
                  <a:cubicBezTo>
                    <a:pt x="2168" y="2239"/>
                    <a:pt x="2073" y="1929"/>
                    <a:pt x="2144" y="1644"/>
                  </a:cubicBezTo>
                  <a:cubicBezTo>
                    <a:pt x="2192" y="1310"/>
                    <a:pt x="2430" y="1024"/>
                    <a:pt x="2763" y="929"/>
                  </a:cubicBezTo>
                  <a:lnTo>
                    <a:pt x="2811" y="929"/>
                  </a:lnTo>
                  <a:lnTo>
                    <a:pt x="2811" y="739"/>
                  </a:lnTo>
                  <a:cubicBezTo>
                    <a:pt x="2835" y="584"/>
                    <a:pt x="2960" y="506"/>
                    <a:pt x="3082" y="506"/>
                  </a:cubicBezTo>
                  <a:close/>
                  <a:moveTo>
                    <a:pt x="1239" y="0"/>
                  </a:moveTo>
                  <a:cubicBezTo>
                    <a:pt x="715" y="477"/>
                    <a:pt x="310" y="1048"/>
                    <a:pt x="1" y="1691"/>
                  </a:cubicBezTo>
                  <a:lnTo>
                    <a:pt x="930" y="1691"/>
                  </a:lnTo>
                  <a:cubicBezTo>
                    <a:pt x="1453" y="1691"/>
                    <a:pt x="1882" y="2120"/>
                    <a:pt x="1882" y="2644"/>
                  </a:cubicBezTo>
                  <a:lnTo>
                    <a:pt x="1882" y="3072"/>
                  </a:lnTo>
                  <a:cubicBezTo>
                    <a:pt x="1882" y="3549"/>
                    <a:pt x="1525" y="3954"/>
                    <a:pt x="1049" y="4025"/>
                  </a:cubicBezTo>
                  <a:lnTo>
                    <a:pt x="1049" y="5073"/>
                  </a:lnTo>
                  <a:cubicBezTo>
                    <a:pt x="1477" y="5120"/>
                    <a:pt x="1811" y="5478"/>
                    <a:pt x="1882" y="5906"/>
                  </a:cubicBezTo>
                  <a:lnTo>
                    <a:pt x="4764" y="5906"/>
                  </a:lnTo>
                  <a:cubicBezTo>
                    <a:pt x="5335" y="5906"/>
                    <a:pt x="5859" y="5668"/>
                    <a:pt x="6240" y="5240"/>
                  </a:cubicBezTo>
                  <a:cubicBezTo>
                    <a:pt x="6621" y="4835"/>
                    <a:pt x="6812" y="4263"/>
                    <a:pt x="6740" y="3715"/>
                  </a:cubicBezTo>
                  <a:lnTo>
                    <a:pt x="6764" y="3692"/>
                  </a:lnTo>
                  <a:cubicBezTo>
                    <a:pt x="6669" y="2834"/>
                    <a:pt x="6407" y="2025"/>
                    <a:pt x="5954" y="1286"/>
                  </a:cubicBezTo>
                  <a:cubicBezTo>
                    <a:pt x="5692" y="810"/>
                    <a:pt x="5335" y="381"/>
                    <a:pt x="4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7" name="Google Shape;887;p37"/>
            <p:cNvSpPr/>
            <p:nvPr/>
          </p:nvSpPr>
          <p:spPr>
            <a:xfrm>
              <a:off x="7336856" y="3464340"/>
              <a:ext cx="127264" cy="46844"/>
            </a:xfrm>
            <a:custGeom>
              <a:rect b="b" l="l" r="r" t="t"/>
              <a:pathLst>
                <a:path extrusionOk="0" h="1370" w="3722">
                  <a:moveTo>
                    <a:pt x="1864" y="0"/>
                  </a:moveTo>
                  <a:cubicBezTo>
                    <a:pt x="1813" y="0"/>
                    <a:pt x="1765" y="12"/>
                    <a:pt x="1730" y="36"/>
                  </a:cubicBezTo>
                  <a:cubicBezTo>
                    <a:pt x="1469" y="174"/>
                    <a:pt x="1190" y="243"/>
                    <a:pt x="915" y="243"/>
                  </a:cubicBezTo>
                  <a:cubicBezTo>
                    <a:pt x="763" y="243"/>
                    <a:pt x="612" y="221"/>
                    <a:pt x="468" y="179"/>
                  </a:cubicBezTo>
                  <a:cubicBezTo>
                    <a:pt x="435" y="170"/>
                    <a:pt x="404" y="166"/>
                    <a:pt x="374" y="166"/>
                  </a:cubicBezTo>
                  <a:cubicBezTo>
                    <a:pt x="157" y="166"/>
                    <a:pt x="0" y="375"/>
                    <a:pt x="63" y="584"/>
                  </a:cubicBezTo>
                  <a:cubicBezTo>
                    <a:pt x="182" y="893"/>
                    <a:pt x="349" y="1155"/>
                    <a:pt x="587" y="1370"/>
                  </a:cubicBezTo>
                  <a:lnTo>
                    <a:pt x="3159" y="1370"/>
                  </a:lnTo>
                  <a:cubicBezTo>
                    <a:pt x="3397" y="1155"/>
                    <a:pt x="3563" y="893"/>
                    <a:pt x="3659" y="584"/>
                  </a:cubicBezTo>
                  <a:cubicBezTo>
                    <a:pt x="3721" y="375"/>
                    <a:pt x="3564" y="166"/>
                    <a:pt x="3364" y="166"/>
                  </a:cubicBezTo>
                  <a:cubicBezTo>
                    <a:pt x="3336" y="166"/>
                    <a:pt x="3307" y="170"/>
                    <a:pt x="3278" y="179"/>
                  </a:cubicBezTo>
                  <a:cubicBezTo>
                    <a:pt x="3125" y="221"/>
                    <a:pt x="2968" y="243"/>
                    <a:pt x="2814" y="243"/>
                  </a:cubicBezTo>
                  <a:cubicBezTo>
                    <a:pt x="2535" y="243"/>
                    <a:pt x="2260" y="174"/>
                    <a:pt x="2016" y="36"/>
                  </a:cubicBezTo>
                  <a:cubicBezTo>
                    <a:pt x="1968" y="12"/>
                    <a:pt x="1914" y="0"/>
                    <a:pt x="18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8" name="Google Shape;888;p37"/>
          <p:cNvGrpSpPr/>
          <p:nvPr/>
        </p:nvGrpSpPr>
        <p:grpSpPr>
          <a:xfrm>
            <a:off x="5549774" y="4207918"/>
            <a:ext cx="348701" cy="348766"/>
            <a:chOff x="828827" y="4045305"/>
            <a:chExt cx="366475" cy="366544"/>
          </a:xfrm>
        </p:grpSpPr>
        <p:sp>
          <p:nvSpPr>
            <p:cNvPr id="889" name="Google Shape;889;p37"/>
            <p:cNvSpPr/>
            <p:nvPr/>
          </p:nvSpPr>
          <p:spPr>
            <a:xfrm>
              <a:off x="977838" y="4045305"/>
              <a:ext cx="68453" cy="83088"/>
            </a:xfrm>
            <a:custGeom>
              <a:rect b="b" l="l" r="r" t="t"/>
              <a:pathLst>
                <a:path extrusionOk="0" h="2430" w="2002">
                  <a:moveTo>
                    <a:pt x="1001" y="1"/>
                  </a:moveTo>
                  <a:cubicBezTo>
                    <a:pt x="501" y="1"/>
                    <a:pt x="1" y="334"/>
                    <a:pt x="1" y="1001"/>
                  </a:cubicBezTo>
                  <a:lnTo>
                    <a:pt x="1" y="1430"/>
                  </a:lnTo>
                  <a:cubicBezTo>
                    <a:pt x="1" y="1977"/>
                    <a:pt x="453" y="2406"/>
                    <a:pt x="1001" y="2430"/>
                  </a:cubicBezTo>
                  <a:cubicBezTo>
                    <a:pt x="1549" y="2406"/>
                    <a:pt x="2001" y="1977"/>
                    <a:pt x="2001" y="1430"/>
                  </a:cubicBezTo>
                  <a:lnTo>
                    <a:pt x="2001" y="1001"/>
                  </a:lnTo>
                  <a:cubicBezTo>
                    <a:pt x="2001" y="334"/>
                    <a:pt x="1501" y="1"/>
                    <a:pt x="10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" name="Google Shape;890;p37"/>
            <p:cNvSpPr/>
            <p:nvPr/>
          </p:nvSpPr>
          <p:spPr>
            <a:xfrm>
              <a:off x="958314" y="4348216"/>
              <a:ext cx="107467" cy="63632"/>
            </a:xfrm>
            <a:custGeom>
              <a:rect b="b" l="l" r="r" t="t"/>
              <a:pathLst>
                <a:path extrusionOk="0" h="1861" w="3143">
                  <a:moveTo>
                    <a:pt x="501" y="1"/>
                  </a:moveTo>
                  <a:cubicBezTo>
                    <a:pt x="167" y="287"/>
                    <a:pt x="0" y="715"/>
                    <a:pt x="0" y="1144"/>
                  </a:cubicBezTo>
                  <a:lnTo>
                    <a:pt x="0" y="1549"/>
                  </a:lnTo>
                  <a:cubicBezTo>
                    <a:pt x="0" y="1715"/>
                    <a:pt x="119" y="1858"/>
                    <a:pt x="310" y="1858"/>
                  </a:cubicBezTo>
                  <a:lnTo>
                    <a:pt x="2811" y="1858"/>
                  </a:lnTo>
                  <a:cubicBezTo>
                    <a:pt x="2825" y="1860"/>
                    <a:pt x="2838" y="1861"/>
                    <a:pt x="2852" y="1861"/>
                  </a:cubicBezTo>
                  <a:cubicBezTo>
                    <a:pt x="3021" y="1861"/>
                    <a:pt x="3142" y="1725"/>
                    <a:pt x="3120" y="1549"/>
                  </a:cubicBezTo>
                  <a:lnTo>
                    <a:pt x="3120" y="1144"/>
                  </a:lnTo>
                  <a:cubicBezTo>
                    <a:pt x="3120" y="715"/>
                    <a:pt x="2953" y="287"/>
                    <a:pt x="2644" y="1"/>
                  </a:cubicBezTo>
                  <a:cubicBezTo>
                    <a:pt x="2384" y="307"/>
                    <a:pt x="1985" y="497"/>
                    <a:pt x="1560" y="501"/>
                  </a:cubicBezTo>
                  <a:lnTo>
                    <a:pt x="1560" y="501"/>
                  </a:lnTo>
                  <a:cubicBezTo>
                    <a:pt x="1136" y="497"/>
                    <a:pt x="760" y="307"/>
                    <a:pt x="5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" name="Google Shape;891;p37"/>
            <p:cNvSpPr/>
            <p:nvPr/>
          </p:nvSpPr>
          <p:spPr>
            <a:xfrm>
              <a:off x="856523" y="4131641"/>
              <a:ext cx="313956" cy="213772"/>
            </a:xfrm>
            <a:custGeom>
              <a:rect b="b" l="l" r="r" t="t"/>
              <a:pathLst>
                <a:path extrusionOk="0" h="6252" w="9182">
                  <a:moveTo>
                    <a:pt x="774" y="6216"/>
                  </a:moveTo>
                  <a:cubicBezTo>
                    <a:pt x="770" y="6216"/>
                    <a:pt x="767" y="6216"/>
                    <a:pt x="763" y="6216"/>
                  </a:cubicBezTo>
                  <a:lnTo>
                    <a:pt x="786" y="6216"/>
                  </a:lnTo>
                  <a:cubicBezTo>
                    <a:pt x="782" y="6216"/>
                    <a:pt x="778" y="6216"/>
                    <a:pt x="774" y="6216"/>
                  </a:cubicBezTo>
                  <a:close/>
                  <a:moveTo>
                    <a:pt x="3358" y="0"/>
                  </a:moveTo>
                  <a:cubicBezTo>
                    <a:pt x="2858" y="381"/>
                    <a:pt x="2573" y="953"/>
                    <a:pt x="2573" y="1572"/>
                  </a:cubicBezTo>
                  <a:lnTo>
                    <a:pt x="2573" y="2001"/>
                  </a:lnTo>
                  <a:cubicBezTo>
                    <a:pt x="2573" y="2167"/>
                    <a:pt x="2715" y="2310"/>
                    <a:pt x="2882" y="2310"/>
                  </a:cubicBezTo>
                  <a:lnTo>
                    <a:pt x="4263" y="2310"/>
                  </a:lnTo>
                  <a:lnTo>
                    <a:pt x="4263" y="2953"/>
                  </a:lnTo>
                  <a:lnTo>
                    <a:pt x="1620" y="2953"/>
                  </a:lnTo>
                  <a:cubicBezTo>
                    <a:pt x="977" y="2953"/>
                    <a:pt x="453" y="3477"/>
                    <a:pt x="453" y="4120"/>
                  </a:cubicBezTo>
                  <a:lnTo>
                    <a:pt x="453" y="4311"/>
                  </a:lnTo>
                  <a:cubicBezTo>
                    <a:pt x="167" y="4430"/>
                    <a:pt x="1" y="4715"/>
                    <a:pt x="1" y="5025"/>
                  </a:cubicBezTo>
                  <a:lnTo>
                    <a:pt x="1" y="5430"/>
                  </a:lnTo>
                  <a:cubicBezTo>
                    <a:pt x="1" y="5855"/>
                    <a:pt x="328" y="6209"/>
                    <a:pt x="774" y="6216"/>
                  </a:cubicBezTo>
                  <a:lnTo>
                    <a:pt x="774" y="6216"/>
                  </a:lnTo>
                  <a:cubicBezTo>
                    <a:pt x="1198" y="6209"/>
                    <a:pt x="1549" y="5855"/>
                    <a:pt x="1549" y="5430"/>
                  </a:cubicBezTo>
                  <a:lnTo>
                    <a:pt x="1549" y="5001"/>
                  </a:lnTo>
                  <a:cubicBezTo>
                    <a:pt x="1549" y="4692"/>
                    <a:pt x="1358" y="4406"/>
                    <a:pt x="1072" y="4287"/>
                  </a:cubicBezTo>
                  <a:lnTo>
                    <a:pt x="1072" y="4120"/>
                  </a:lnTo>
                  <a:cubicBezTo>
                    <a:pt x="1072" y="3810"/>
                    <a:pt x="1310" y="3596"/>
                    <a:pt x="1596" y="3596"/>
                  </a:cubicBezTo>
                  <a:lnTo>
                    <a:pt x="4263" y="3596"/>
                  </a:lnTo>
                  <a:lnTo>
                    <a:pt x="4263" y="4311"/>
                  </a:lnTo>
                  <a:cubicBezTo>
                    <a:pt x="3954" y="4430"/>
                    <a:pt x="3787" y="4715"/>
                    <a:pt x="3787" y="5025"/>
                  </a:cubicBezTo>
                  <a:lnTo>
                    <a:pt x="3787" y="5430"/>
                  </a:lnTo>
                  <a:cubicBezTo>
                    <a:pt x="3787" y="5954"/>
                    <a:pt x="4180" y="6216"/>
                    <a:pt x="4573" y="6216"/>
                  </a:cubicBezTo>
                  <a:cubicBezTo>
                    <a:pt x="4966" y="6216"/>
                    <a:pt x="5359" y="5954"/>
                    <a:pt x="5359" y="5430"/>
                  </a:cubicBezTo>
                  <a:lnTo>
                    <a:pt x="5359" y="5001"/>
                  </a:lnTo>
                  <a:cubicBezTo>
                    <a:pt x="5359" y="4692"/>
                    <a:pt x="5168" y="4406"/>
                    <a:pt x="4883" y="4287"/>
                  </a:cubicBezTo>
                  <a:lnTo>
                    <a:pt x="4883" y="3572"/>
                  </a:lnTo>
                  <a:lnTo>
                    <a:pt x="7502" y="3572"/>
                  </a:lnTo>
                  <a:cubicBezTo>
                    <a:pt x="7812" y="3572"/>
                    <a:pt x="8026" y="3810"/>
                    <a:pt x="8026" y="4096"/>
                  </a:cubicBezTo>
                  <a:lnTo>
                    <a:pt x="8026" y="4287"/>
                  </a:lnTo>
                  <a:cubicBezTo>
                    <a:pt x="7764" y="4406"/>
                    <a:pt x="7574" y="4692"/>
                    <a:pt x="7574" y="5001"/>
                  </a:cubicBezTo>
                  <a:lnTo>
                    <a:pt x="7574" y="5430"/>
                  </a:lnTo>
                  <a:cubicBezTo>
                    <a:pt x="7538" y="5978"/>
                    <a:pt x="7949" y="6251"/>
                    <a:pt x="8359" y="6251"/>
                  </a:cubicBezTo>
                  <a:cubicBezTo>
                    <a:pt x="8770" y="6251"/>
                    <a:pt x="9181" y="5978"/>
                    <a:pt x="9145" y="5430"/>
                  </a:cubicBezTo>
                  <a:lnTo>
                    <a:pt x="9145" y="5001"/>
                  </a:lnTo>
                  <a:cubicBezTo>
                    <a:pt x="9145" y="4692"/>
                    <a:pt x="8955" y="4406"/>
                    <a:pt x="8669" y="4287"/>
                  </a:cubicBezTo>
                  <a:lnTo>
                    <a:pt x="8669" y="4120"/>
                  </a:lnTo>
                  <a:cubicBezTo>
                    <a:pt x="8669" y="3477"/>
                    <a:pt x="8145" y="2953"/>
                    <a:pt x="7502" y="2953"/>
                  </a:cubicBezTo>
                  <a:lnTo>
                    <a:pt x="4883" y="2953"/>
                  </a:lnTo>
                  <a:lnTo>
                    <a:pt x="4883" y="2310"/>
                  </a:lnTo>
                  <a:lnTo>
                    <a:pt x="6240" y="2310"/>
                  </a:lnTo>
                  <a:cubicBezTo>
                    <a:pt x="6407" y="2310"/>
                    <a:pt x="6573" y="2167"/>
                    <a:pt x="6550" y="2001"/>
                  </a:cubicBezTo>
                  <a:lnTo>
                    <a:pt x="6550" y="1572"/>
                  </a:lnTo>
                  <a:cubicBezTo>
                    <a:pt x="6550" y="953"/>
                    <a:pt x="6264" y="381"/>
                    <a:pt x="5764" y="0"/>
                  </a:cubicBezTo>
                  <a:cubicBezTo>
                    <a:pt x="5442" y="357"/>
                    <a:pt x="5002" y="536"/>
                    <a:pt x="4561" y="536"/>
                  </a:cubicBezTo>
                  <a:cubicBezTo>
                    <a:pt x="4121" y="536"/>
                    <a:pt x="3680" y="357"/>
                    <a:pt x="33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" name="Google Shape;892;p37"/>
            <p:cNvSpPr/>
            <p:nvPr/>
          </p:nvSpPr>
          <p:spPr>
            <a:xfrm>
              <a:off x="828827" y="4348216"/>
              <a:ext cx="106715" cy="63564"/>
            </a:xfrm>
            <a:custGeom>
              <a:rect b="b" l="l" r="r" t="t"/>
              <a:pathLst>
                <a:path extrusionOk="0" h="1859" w="3121">
                  <a:moveTo>
                    <a:pt x="501" y="1"/>
                  </a:moveTo>
                  <a:cubicBezTo>
                    <a:pt x="168" y="287"/>
                    <a:pt x="1" y="715"/>
                    <a:pt x="1" y="1144"/>
                  </a:cubicBezTo>
                  <a:lnTo>
                    <a:pt x="1" y="1549"/>
                  </a:lnTo>
                  <a:cubicBezTo>
                    <a:pt x="1" y="1715"/>
                    <a:pt x="120" y="1858"/>
                    <a:pt x="311" y="1858"/>
                  </a:cubicBezTo>
                  <a:lnTo>
                    <a:pt x="2811" y="1858"/>
                  </a:lnTo>
                  <a:cubicBezTo>
                    <a:pt x="2978" y="1858"/>
                    <a:pt x="3121" y="1739"/>
                    <a:pt x="3121" y="1549"/>
                  </a:cubicBezTo>
                  <a:lnTo>
                    <a:pt x="3121" y="1144"/>
                  </a:lnTo>
                  <a:cubicBezTo>
                    <a:pt x="3121" y="715"/>
                    <a:pt x="2954" y="287"/>
                    <a:pt x="2644" y="1"/>
                  </a:cubicBezTo>
                  <a:cubicBezTo>
                    <a:pt x="2361" y="307"/>
                    <a:pt x="1985" y="497"/>
                    <a:pt x="1561" y="501"/>
                  </a:cubicBezTo>
                  <a:lnTo>
                    <a:pt x="1561" y="501"/>
                  </a:lnTo>
                  <a:cubicBezTo>
                    <a:pt x="1137" y="497"/>
                    <a:pt x="761" y="307"/>
                    <a:pt x="5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" name="Google Shape;893;p37"/>
            <p:cNvSpPr/>
            <p:nvPr/>
          </p:nvSpPr>
          <p:spPr>
            <a:xfrm>
              <a:off x="1087767" y="4348216"/>
              <a:ext cx="107535" cy="63564"/>
            </a:xfrm>
            <a:custGeom>
              <a:rect b="b" l="l" r="r" t="t"/>
              <a:pathLst>
                <a:path extrusionOk="0" h="1859" w="3145">
                  <a:moveTo>
                    <a:pt x="501" y="1"/>
                  </a:moveTo>
                  <a:cubicBezTo>
                    <a:pt x="191" y="287"/>
                    <a:pt x="1" y="715"/>
                    <a:pt x="1" y="1144"/>
                  </a:cubicBezTo>
                  <a:lnTo>
                    <a:pt x="1" y="1549"/>
                  </a:lnTo>
                  <a:cubicBezTo>
                    <a:pt x="1" y="1739"/>
                    <a:pt x="144" y="1858"/>
                    <a:pt x="311" y="1858"/>
                  </a:cubicBezTo>
                  <a:lnTo>
                    <a:pt x="2859" y="1858"/>
                  </a:lnTo>
                  <a:cubicBezTo>
                    <a:pt x="3025" y="1858"/>
                    <a:pt x="3144" y="1715"/>
                    <a:pt x="3144" y="1549"/>
                  </a:cubicBezTo>
                  <a:lnTo>
                    <a:pt x="3144" y="1144"/>
                  </a:lnTo>
                  <a:cubicBezTo>
                    <a:pt x="3144" y="715"/>
                    <a:pt x="2978" y="287"/>
                    <a:pt x="2668" y="1"/>
                  </a:cubicBezTo>
                  <a:cubicBezTo>
                    <a:pt x="2382" y="334"/>
                    <a:pt x="1978" y="501"/>
                    <a:pt x="1576" y="501"/>
                  </a:cubicBezTo>
                  <a:cubicBezTo>
                    <a:pt x="1174" y="501"/>
                    <a:pt x="775" y="334"/>
                    <a:pt x="5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7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p38"/>
          <p:cNvSpPr txBox="1"/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Valuable, rare, inimitable &amp; organization (VRIO) - Evaluation dimensions infographics</a:t>
            </a:r>
            <a:endParaRPr sz="1900"/>
          </a:p>
        </p:txBody>
      </p:sp>
      <p:grpSp>
        <p:nvGrpSpPr>
          <p:cNvPr id="899" name="Google Shape;899;p38"/>
          <p:cNvGrpSpPr/>
          <p:nvPr/>
        </p:nvGrpSpPr>
        <p:grpSpPr>
          <a:xfrm>
            <a:off x="3847350" y="1309225"/>
            <a:ext cx="4839350" cy="1328400"/>
            <a:chOff x="3847350" y="1309225"/>
            <a:chExt cx="4839350" cy="1328400"/>
          </a:xfrm>
        </p:grpSpPr>
        <p:sp>
          <p:nvSpPr>
            <p:cNvPr id="900" name="Google Shape;900;p38"/>
            <p:cNvSpPr txBox="1"/>
            <p:nvPr/>
          </p:nvSpPr>
          <p:spPr>
            <a:xfrm>
              <a:off x="3847350" y="1728925"/>
              <a:ext cx="14493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Micro environment</a:t>
              </a:r>
              <a:endParaRPr b="1" sz="1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901" name="Google Shape;901;p38"/>
            <p:cNvSpPr txBox="1"/>
            <p:nvPr/>
          </p:nvSpPr>
          <p:spPr>
            <a:xfrm>
              <a:off x="6758600" y="1309225"/>
              <a:ext cx="1928100" cy="1328400"/>
            </a:xfrm>
            <a:prstGeom prst="rect">
              <a:avLst/>
            </a:prstGeom>
            <a:solidFill>
              <a:srgbClr val="5AA2AE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-31750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Roboto"/>
                <a:buChar char="●"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Substitutes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1750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Roboto"/>
                <a:buChar char="●"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New entrants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1750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Roboto"/>
                <a:buChar char="●"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Competitors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1750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Roboto"/>
                <a:buChar char="●"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Suppliers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1750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Roboto"/>
                <a:buChar char="●"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Buyers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902" name="Google Shape;902;p38"/>
          <p:cNvGrpSpPr/>
          <p:nvPr/>
        </p:nvGrpSpPr>
        <p:grpSpPr>
          <a:xfrm>
            <a:off x="457200" y="2974075"/>
            <a:ext cx="3893025" cy="1328400"/>
            <a:chOff x="457200" y="2974075"/>
            <a:chExt cx="3893025" cy="1328400"/>
          </a:xfrm>
        </p:grpSpPr>
        <p:sp>
          <p:nvSpPr>
            <p:cNvPr id="903" name="Google Shape;903;p38"/>
            <p:cNvSpPr txBox="1"/>
            <p:nvPr/>
          </p:nvSpPr>
          <p:spPr>
            <a:xfrm>
              <a:off x="457200" y="2974075"/>
              <a:ext cx="1928100" cy="1328400"/>
            </a:xfrm>
            <a:prstGeom prst="rect">
              <a:avLst/>
            </a:prstGeom>
            <a:solidFill>
              <a:srgbClr val="69A8B3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-31750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Roboto"/>
                <a:buChar char="●"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Economics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1750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Roboto"/>
                <a:buChar char="●"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Technology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1750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Roboto"/>
                <a:buChar char="●"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Society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1750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Roboto"/>
                <a:buChar char="●"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Politics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1750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Roboto"/>
                <a:buChar char="●"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Environment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04" name="Google Shape;904;p38"/>
            <p:cNvSpPr txBox="1"/>
            <p:nvPr/>
          </p:nvSpPr>
          <p:spPr>
            <a:xfrm>
              <a:off x="2900925" y="3393775"/>
              <a:ext cx="14493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Macro environment</a:t>
              </a:r>
              <a:endParaRPr b="1" sz="1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905" name="Google Shape;905;p38"/>
          <p:cNvGrpSpPr/>
          <p:nvPr/>
        </p:nvGrpSpPr>
        <p:grpSpPr>
          <a:xfrm>
            <a:off x="2531775" y="879625"/>
            <a:ext cx="4049550" cy="3852450"/>
            <a:chOff x="2531775" y="879625"/>
            <a:chExt cx="4049550" cy="3852450"/>
          </a:xfrm>
        </p:grpSpPr>
        <p:sp>
          <p:nvSpPr>
            <p:cNvPr id="906" name="Google Shape;906;p38"/>
            <p:cNvSpPr/>
            <p:nvPr/>
          </p:nvSpPr>
          <p:spPr>
            <a:xfrm>
              <a:off x="3478200" y="879625"/>
              <a:ext cx="2187600" cy="2187600"/>
            </a:xfrm>
            <a:prstGeom prst="ellipse">
              <a:avLst/>
            </a:prstGeom>
            <a:solidFill>
              <a:srgbClr val="5AA2AE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" name="Google Shape;907;p38"/>
            <p:cNvSpPr/>
            <p:nvPr/>
          </p:nvSpPr>
          <p:spPr>
            <a:xfrm>
              <a:off x="2531775" y="2544475"/>
              <a:ext cx="2187600" cy="2187600"/>
            </a:xfrm>
            <a:prstGeom prst="ellipse">
              <a:avLst/>
            </a:prstGeom>
            <a:solidFill>
              <a:srgbClr val="69A8B3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" name="Google Shape;908;p38"/>
            <p:cNvSpPr/>
            <p:nvPr/>
          </p:nvSpPr>
          <p:spPr>
            <a:xfrm>
              <a:off x="4393725" y="2544475"/>
              <a:ext cx="2187600" cy="2187600"/>
            </a:xfrm>
            <a:prstGeom prst="ellipse">
              <a:avLst/>
            </a:prstGeom>
            <a:solidFill>
              <a:srgbClr val="79AFB8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09" name="Google Shape;909;p38"/>
          <p:cNvGrpSpPr/>
          <p:nvPr/>
        </p:nvGrpSpPr>
        <p:grpSpPr>
          <a:xfrm>
            <a:off x="4762925" y="2974075"/>
            <a:ext cx="3923775" cy="1328400"/>
            <a:chOff x="4762925" y="2974075"/>
            <a:chExt cx="3923775" cy="1328400"/>
          </a:xfrm>
        </p:grpSpPr>
        <p:sp>
          <p:nvSpPr>
            <p:cNvPr id="910" name="Google Shape;910;p38"/>
            <p:cNvSpPr txBox="1"/>
            <p:nvPr/>
          </p:nvSpPr>
          <p:spPr>
            <a:xfrm>
              <a:off x="6758600" y="2974075"/>
              <a:ext cx="1928100" cy="1328400"/>
            </a:xfrm>
            <a:prstGeom prst="rect">
              <a:avLst/>
            </a:prstGeom>
            <a:solidFill>
              <a:srgbClr val="79AFB8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-31750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Roboto"/>
                <a:buChar char="●"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Employees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1750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Roboto"/>
                <a:buChar char="●"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Assets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1750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Roboto"/>
                <a:buChar char="●"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Technology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11" name="Google Shape;911;p38"/>
            <p:cNvSpPr txBox="1"/>
            <p:nvPr/>
          </p:nvSpPr>
          <p:spPr>
            <a:xfrm>
              <a:off x="4762925" y="3393775"/>
              <a:ext cx="14493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Internal environment</a:t>
              </a:r>
              <a:endParaRPr b="1" sz="1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cxnSp>
        <p:nvCxnSpPr>
          <p:cNvPr id="912" name="Google Shape;912;p38"/>
          <p:cNvCxnSpPr>
            <a:stCxn id="907" idx="2"/>
            <a:endCxn id="903" idx="3"/>
          </p:cNvCxnSpPr>
          <p:nvPr/>
        </p:nvCxnSpPr>
        <p:spPr>
          <a:xfrm rot="10800000">
            <a:off x="2385375" y="3638275"/>
            <a:ext cx="1464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13" name="Google Shape;913;p38"/>
          <p:cNvCxnSpPr>
            <a:stCxn id="908" idx="6"/>
            <a:endCxn id="910" idx="1"/>
          </p:cNvCxnSpPr>
          <p:nvPr/>
        </p:nvCxnSpPr>
        <p:spPr>
          <a:xfrm>
            <a:off x="6581325" y="3638275"/>
            <a:ext cx="1773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14" name="Google Shape;914;p38"/>
          <p:cNvCxnSpPr>
            <a:stCxn id="906" idx="6"/>
            <a:endCxn id="901" idx="1"/>
          </p:cNvCxnSpPr>
          <p:nvPr/>
        </p:nvCxnSpPr>
        <p:spPr>
          <a:xfrm>
            <a:off x="5665800" y="1973425"/>
            <a:ext cx="1092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15" name="Google Shape;915;p38"/>
          <p:cNvSpPr txBox="1"/>
          <p:nvPr/>
        </p:nvSpPr>
        <p:spPr>
          <a:xfrm>
            <a:off x="457200" y="1728925"/>
            <a:ext cx="1928100" cy="489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VRIO</a:t>
            </a:r>
            <a:endParaRPr b="1" sz="210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9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p39"/>
          <p:cNvSpPr txBox="1"/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Valuable, rare, inimitable &amp; organization (VRIO) - Evaluation dimensions infographics</a:t>
            </a:r>
            <a:endParaRPr sz="1900"/>
          </a:p>
        </p:txBody>
      </p:sp>
      <p:sp>
        <p:nvSpPr>
          <p:cNvPr id="921" name="Google Shape;921;p39"/>
          <p:cNvSpPr/>
          <p:nvPr/>
        </p:nvSpPr>
        <p:spPr>
          <a:xfrm>
            <a:off x="1096175" y="1620527"/>
            <a:ext cx="693300" cy="693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FFFFF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922" name="Google Shape;922;p39"/>
          <p:cNvSpPr/>
          <p:nvPr/>
        </p:nvSpPr>
        <p:spPr>
          <a:xfrm>
            <a:off x="5268500" y="1620527"/>
            <a:ext cx="693300" cy="6933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FFFFF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923" name="Google Shape;923;p39"/>
          <p:cNvSpPr/>
          <p:nvPr/>
        </p:nvSpPr>
        <p:spPr>
          <a:xfrm>
            <a:off x="3182525" y="3448427"/>
            <a:ext cx="693300" cy="6933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FFFFF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924" name="Google Shape;924;p39"/>
          <p:cNvSpPr/>
          <p:nvPr/>
        </p:nvSpPr>
        <p:spPr>
          <a:xfrm>
            <a:off x="7354475" y="3448427"/>
            <a:ext cx="693300" cy="6933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FFFFF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cxnSp>
        <p:nvCxnSpPr>
          <p:cNvPr id="925" name="Google Shape;925;p39"/>
          <p:cNvCxnSpPr>
            <a:stCxn id="926" idx="3"/>
            <a:endCxn id="927" idx="1"/>
          </p:cNvCxnSpPr>
          <p:nvPr/>
        </p:nvCxnSpPr>
        <p:spPr>
          <a:xfrm>
            <a:off x="2225175" y="2882275"/>
            <a:ext cx="521700" cy="600"/>
          </a:xfrm>
          <a:prstGeom prst="bentConnector3">
            <a:avLst>
              <a:gd fmla="val 49990" name="adj1"/>
            </a:avLst>
          </a:prstGeom>
          <a:noFill/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triangle"/>
          </a:ln>
        </p:spPr>
      </p:cxnSp>
      <p:cxnSp>
        <p:nvCxnSpPr>
          <p:cNvPr id="928" name="Google Shape;928;p39"/>
          <p:cNvCxnSpPr>
            <a:stCxn id="927" idx="3"/>
            <a:endCxn id="929" idx="1"/>
          </p:cNvCxnSpPr>
          <p:nvPr/>
        </p:nvCxnSpPr>
        <p:spPr>
          <a:xfrm flipH="1" rot="10800000">
            <a:off x="4311571" y="2881075"/>
            <a:ext cx="521100" cy="1200"/>
          </a:xfrm>
          <a:prstGeom prst="bentConnector3">
            <a:avLst>
              <a:gd fmla="val 50007" name="adj1"/>
            </a:avLst>
          </a:prstGeom>
          <a:noFill/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triangle"/>
          </a:ln>
        </p:spPr>
      </p:cxnSp>
      <p:cxnSp>
        <p:nvCxnSpPr>
          <p:cNvPr id="930" name="Google Shape;930;p39"/>
          <p:cNvCxnSpPr>
            <a:stCxn id="929" idx="3"/>
            <a:endCxn id="931" idx="1"/>
          </p:cNvCxnSpPr>
          <p:nvPr/>
        </p:nvCxnSpPr>
        <p:spPr>
          <a:xfrm>
            <a:off x="6397542" y="2881125"/>
            <a:ext cx="521100" cy="600"/>
          </a:xfrm>
          <a:prstGeom prst="bentConnector3">
            <a:avLst>
              <a:gd fmla="val 50007" name="adj1"/>
            </a:avLst>
          </a:prstGeom>
          <a:noFill/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triangle"/>
          </a:ln>
        </p:spPr>
      </p:cxnSp>
      <p:grpSp>
        <p:nvGrpSpPr>
          <p:cNvPr id="932" name="Google Shape;932;p39"/>
          <p:cNvGrpSpPr/>
          <p:nvPr/>
        </p:nvGrpSpPr>
        <p:grpSpPr>
          <a:xfrm>
            <a:off x="457425" y="2619775"/>
            <a:ext cx="1970700" cy="2112300"/>
            <a:chOff x="457425" y="2619775"/>
            <a:chExt cx="1970700" cy="2112300"/>
          </a:xfrm>
        </p:grpSpPr>
        <p:sp>
          <p:nvSpPr>
            <p:cNvPr id="926" name="Google Shape;926;p39"/>
            <p:cNvSpPr/>
            <p:nvPr/>
          </p:nvSpPr>
          <p:spPr>
            <a:xfrm>
              <a:off x="660375" y="2619775"/>
              <a:ext cx="1564800" cy="525000"/>
            </a:xfrm>
            <a:prstGeom prst="roundRect">
              <a:avLst>
                <a:gd fmla="val 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Valuable</a:t>
              </a:r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933" name="Google Shape;933;p39"/>
            <p:cNvSpPr txBox="1"/>
            <p:nvPr/>
          </p:nvSpPr>
          <p:spPr>
            <a:xfrm>
              <a:off x="457425" y="4135375"/>
              <a:ext cx="1970700" cy="59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Mercury is the closest planet to the Sun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934" name="Google Shape;934;p39"/>
          <p:cNvGrpSpPr/>
          <p:nvPr/>
        </p:nvGrpSpPr>
        <p:grpSpPr>
          <a:xfrm>
            <a:off x="2543842" y="1031325"/>
            <a:ext cx="1970700" cy="2113450"/>
            <a:chOff x="2543842" y="1031325"/>
            <a:chExt cx="1970700" cy="2113450"/>
          </a:xfrm>
        </p:grpSpPr>
        <p:sp>
          <p:nvSpPr>
            <p:cNvPr id="927" name="Google Shape;927;p39"/>
            <p:cNvSpPr/>
            <p:nvPr/>
          </p:nvSpPr>
          <p:spPr>
            <a:xfrm>
              <a:off x="2746771" y="2619775"/>
              <a:ext cx="1564800" cy="525000"/>
            </a:xfrm>
            <a:prstGeom prst="roundRect">
              <a:avLst>
                <a:gd fmla="val 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Rare</a:t>
              </a:r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935" name="Google Shape;935;p39"/>
            <p:cNvSpPr txBox="1"/>
            <p:nvPr/>
          </p:nvSpPr>
          <p:spPr>
            <a:xfrm>
              <a:off x="2543842" y="1031325"/>
              <a:ext cx="1970700" cy="59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a cold place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936" name="Google Shape;936;p39"/>
          <p:cNvGrpSpPr/>
          <p:nvPr/>
        </p:nvGrpSpPr>
        <p:grpSpPr>
          <a:xfrm>
            <a:off x="6716676" y="1031325"/>
            <a:ext cx="1970700" cy="2112300"/>
            <a:chOff x="6716676" y="1031325"/>
            <a:chExt cx="1970700" cy="2112300"/>
          </a:xfrm>
        </p:grpSpPr>
        <p:sp>
          <p:nvSpPr>
            <p:cNvPr id="931" name="Google Shape;931;p39"/>
            <p:cNvSpPr/>
            <p:nvPr/>
          </p:nvSpPr>
          <p:spPr>
            <a:xfrm>
              <a:off x="6918713" y="2618625"/>
              <a:ext cx="1564800" cy="525000"/>
            </a:xfrm>
            <a:prstGeom prst="roundRect">
              <a:avLst>
                <a:gd fmla="val 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Organization</a:t>
              </a:r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937" name="Google Shape;937;p39"/>
            <p:cNvSpPr txBox="1"/>
            <p:nvPr/>
          </p:nvSpPr>
          <p:spPr>
            <a:xfrm>
              <a:off x="6716676" y="1031325"/>
              <a:ext cx="1970700" cy="59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Neptune is very far away from Earth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938" name="Google Shape;938;p39"/>
          <p:cNvGrpSpPr/>
          <p:nvPr/>
        </p:nvGrpSpPr>
        <p:grpSpPr>
          <a:xfrm>
            <a:off x="4630259" y="2618625"/>
            <a:ext cx="1970700" cy="2113450"/>
            <a:chOff x="4630259" y="2618625"/>
            <a:chExt cx="1970700" cy="2113450"/>
          </a:xfrm>
        </p:grpSpPr>
        <p:sp>
          <p:nvSpPr>
            <p:cNvPr id="929" name="Google Shape;929;p39"/>
            <p:cNvSpPr/>
            <p:nvPr/>
          </p:nvSpPr>
          <p:spPr>
            <a:xfrm>
              <a:off x="4832742" y="2618625"/>
              <a:ext cx="1564800" cy="525000"/>
            </a:xfrm>
            <a:prstGeom prst="roundRect">
              <a:avLst>
                <a:gd fmla="val 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Inimitable</a:t>
              </a:r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939" name="Google Shape;939;p39"/>
            <p:cNvSpPr txBox="1"/>
            <p:nvPr/>
          </p:nvSpPr>
          <p:spPr>
            <a:xfrm>
              <a:off x="4630259" y="4135375"/>
              <a:ext cx="1970700" cy="59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Jupiter is the biggest planet of them all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cxnSp>
        <p:nvCxnSpPr>
          <p:cNvPr id="940" name="Google Shape;940;p39"/>
          <p:cNvCxnSpPr>
            <a:stCxn id="926" idx="2"/>
            <a:endCxn id="933" idx="0"/>
          </p:cNvCxnSpPr>
          <p:nvPr/>
        </p:nvCxnSpPr>
        <p:spPr>
          <a:xfrm>
            <a:off x="1442775" y="3144775"/>
            <a:ext cx="0" cy="990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941" name="Google Shape;941;p39"/>
          <p:cNvCxnSpPr>
            <a:stCxn id="929" idx="2"/>
            <a:endCxn id="939" idx="0"/>
          </p:cNvCxnSpPr>
          <p:nvPr/>
        </p:nvCxnSpPr>
        <p:spPr>
          <a:xfrm>
            <a:off x="5615142" y="3143625"/>
            <a:ext cx="600" cy="991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942" name="Google Shape;942;p39"/>
          <p:cNvCxnSpPr>
            <a:stCxn id="927" idx="0"/>
            <a:endCxn id="935" idx="2"/>
          </p:cNvCxnSpPr>
          <p:nvPr/>
        </p:nvCxnSpPr>
        <p:spPr>
          <a:xfrm rot="10800000">
            <a:off x="3529171" y="1627975"/>
            <a:ext cx="0" cy="991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943" name="Google Shape;943;p39"/>
          <p:cNvCxnSpPr>
            <a:stCxn id="931" idx="0"/>
            <a:endCxn id="937" idx="2"/>
          </p:cNvCxnSpPr>
          <p:nvPr/>
        </p:nvCxnSpPr>
        <p:spPr>
          <a:xfrm flipH="1" rot="10800000">
            <a:off x="7701113" y="1628025"/>
            <a:ext cx="900" cy="990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944" name="Google Shape;944;p39"/>
          <p:cNvCxnSpPr>
            <a:stCxn id="921" idx="4"/>
            <a:endCxn id="926" idx="0"/>
          </p:cNvCxnSpPr>
          <p:nvPr/>
        </p:nvCxnSpPr>
        <p:spPr>
          <a:xfrm>
            <a:off x="1442825" y="2313827"/>
            <a:ext cx="0" cy="306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45" name="Google Shape;945;p39"/>
          <p:cNvCxnSpPr>
            <a:stCxn id="927" idx="2"/>
            <a:endCxn id="923" idx="0"/>
          </p:cNvCxnSpPr>
          <p:nvPr/>
        </p:nvCxnSpPr>
        <p:spPr>
          <a:xfrm>
            <a:off x="3529171" y="3144775"/>
            <a:ext cx="0" cy="30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46" name="Google Shape;946;p39"/>
          <p:cNvCxnSpPr>
            <a:stCxn id="922" idx="4"/>
            <a:endCxn id="929" idx="0"/>
          </p:cNvCxnSpPr>
          <p:nvPr/>
        </p:nvCxnSpPr>
        <p:spPr>
          <a:xfrm>
            <a:off x="5615150" y="2313827"/>
            <a:ext cx="0" cy="304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47" name="Google Shape;947;p39"/>
          <p:cNvCxnSpPr>
            <a:stCxn id="931" idx="2"/>
            <a:endCxn id="924" idx="0"/>
          </p:cNvCxnSpPr>
          <p:nvPr/>
        </p:nvCxnSpPr>
        <p:spPr>
          <a:xfrm>
            <a:off x="7701113" y="3143625"/>
            <a:ext cx="0" cy="304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948" name="Google Shape;948;p39"/>
          <p:cNvGrpSpPr/>
          <p:nvPr/>
        </p:nvGrpSpPr>
        <p:grpSpPr>
          <a:xfrm>
            <a:off x="3365900" y="3612138"/>
            <a:ext cx="326573" cy="365860"/>
            <a:chOff x="850813" y="2867647"/>
            <a:chExt cx="326573" cy="365860"/>
          </a:xfrm>
        </p:grpSpPr>
        <p:sp>
          <p:nvSpPr>
            <p:cNvPr id="949" name="Google Shape;949;p39"/>
            <p:cNvSpPr/>
            <p:nvPr/>
          </p:nvSpPr>
          <p:spPr>
            <a:xfrm>
              <a:off x="977051" y="2867647"/>
              <a:ext cx="152293" cy="249434"/>
            </a:xfrm>
            <a:custGeom>
              <a:rect b="b" l="l" r="r" t="t"/>
              <a:pathLst>
                <a:path extrusionOk="0" h="7295" w="4454">
                  <a:moveTo>
                    <a:pt x="379" y="1"/>
                  </a:moveTo>
                  <a:cubicBezTo>
                    <a:pt x="307" y="1"/>
                    <a:pt x="249" y="40"/>
                    <a:pt x="191" y="79"/>
                  </a:cubicBezTo>
                  <a:cubicBezTo>
                    <a:pt x="119" y="150"/>
                    <a:pt x="95" y="245"/>
                    <a:pt x="95" y="317"/>
                  </a:cubicBezTo>
                  <a:cubicBezTo>
                    <a:pt x="95" y="793"/>
                    <a:pt x="286" y="1246"/>
                    <a:pt x="596" y="1603"/>
                  </a:cubicBezTo>
                  <a:cubicBezTo>
                    <a:pt x="905" y="1889"/>
                    <a:pt x="1334" y="2055"/>
                    <a:pt x="1786" y="2079"/>
                  </a:cubicBezTo>
                  <a:lnTo>
                    <a:pt x="1786" y="3079"/>
                  </a:lnTo>
                  <a:lnTo>
                    <a:pt x="1715" y="3008"/>
                  </a:lnTo>
                  <a:cubicBezTo>
                    <a:pt x="1358" y="2698"/>
                    <a:pt x="905" y="2508"/>
                    <a:pt x="429" y="2508"/>
                  </a:cubicBezTo>
                  <a:cubicBezTo>
                    <a:pt x="357" y="2508"/>
                    <a:pt x="262" y="2532"/>
                    <a:pt x="191" y="2603"/>
                  </a:cubicBezTo>
                  <a:cubicBezTo>
                    <a:pt x="143" y="2651"/>
                    <a:pt x="95" y="2746"/>
                    <a:pt x="95" y="2841"/>
                  </a:cubicBezTo>
                  <a:cubicBezTo>
                    <a:pt x="119" y="3317"/>
                    <a:pt x="286" y="3746"/>
                    <a:pt x="596" y="4103"/>
                  </a:cubicBezTo>
                  <a:cubicBezTo>
                    <a:pt x="929" y="4389"/>
                    <a:pt x="1334" y="4580"/>
                    <a:pt x="1786" y="4580"/>
                  </a:cubicBezTo>
                  <a:lnTo>
                    <a:pt x="1786" y="5389"/>
                  </a:lnTo>
                  <a:cubicBezTo>
                    <a:pt x="1119" y="5461"/>
                    <a:pt x="500" y="5699"/>
                    <a:pt x="0" y="6128"/>
                  </a:cubicBezTo>
                  <a:lnTo>
                    <a:pt x="1500" y="6128"/>
                  </a:lnTo>
                  <a:cubicBezTo>
                    <a:pt x="2167" y="6128"/>
                    <a:pt x="2763" y="6628"/>
                    <a:pt x="2882" y="7294"/>
                  </a:cubicBezTo>
                  <a:lnTo>
                    <a:pt x="4215" y="6532"/>
                  </a:lnTo>
                  <a:cubicBezTo>
                    <a:pt x="4287" y="6485"/>
                    <a:pt x="4382" y="6437"/>
                    <a:pt x="4453" y="6413"/>
                  </a:cubicBezTo>
                  <a:cubicBezTo>
                    <a:pt x="3906" y="5842"/>
                    <a:pt x="3167" y="5461"/>
                    <a:pt x="2382" y="5389"/>
                  </a:cubicBezTo>
                  <a:lnTo>
                    <a:pt x="2382" y="4580"/>
                  </a:lnTo>
                  <a:cubicBezTo>
                    <a:pt x="2810" y="4580"/>
                    <a:pt x="3239" y="4389"/>
                    <a:pt x="3572" y="4103"/>
                  </a:cubicBezTo>
                  <a:cubicBezTo>
                    <a:pt x="3882" y="3746"/>
                    <a:pt x="4049" y="3317"/>
                    <a:pt x="4049" y="2841"/>
                  </a:cubicBezTo>
                  <a:cubicBezTo>
                    <a:pt x="4072" y="2746"/>
                    <a:pt x="4025" y="2651"/>
                    <a:pt x="3977" y="2603"/>
                  </a:cubicBezTo>
                  <a:cubicBezTo>
                    <a:pt x="3906" y="2532"/>
                    <a:pt x="3810" y="2508"/>
                    <a:pt x="3739" y="2508"/>
                  </a:cubicBezTo>
                  <a:cubicBezTo>
                    <a:pt x="3263" y="2508"/>
                    <a:pt x="2810" y="2698"/>
                    <a:pt x="2453" y="3008"/>
                  </a:cubicBezTo>
                  <a:lnTo>
                    <a:pt x="2382" y="3079"/>
                  </a:lnTo>
                  <a:lnTo>
                    <a:pt x="2382" y="2079"/>
                  </a:lnTo>
                  <a:cubicBezTo>
                    <a:pt x="2834" y="2055"/>
                    <a:pt x="3239" y="1889"/>
                    <a:pt x="3572" y="1603"/>
                  </a:cubicBezTo>
                  <a:cubicBezTo>
                    <a:pt x="3882" y="1246"/>
                    <a:pt x="4049" y="793"/>
                    <a:pt x="4072" y="341"/>
                  </a:cubicBezTo>
                  <a:cubicBezTo>
                    <a:pt x="4072" y="245"/>
                    <a:pt x="4049" y="150"/>
                    <a:pt x="3977" y="103"/>
                  </a:cubicBezTo>
                  <a:cubicBezTo>
                    <a:pt x="3918" y="44"/>
                    <a:pt x="3860" y="1"/>
                    <a:pt x="3788" y="1"/>
                  </a:cubicBezTo>
                  <a:cubicBezTo>
                    <a:pt x="3772" y="1"/>
                    <a:pt x="3756" y="3"/>
                    <a:pt x="3739" y="7"/>
                  </a:cubicBezTo>
                  <a:cubicBezTo>
                    <a:pt x="3263" y="7"/>
                    <a:pt x="2810" y="174"/>
                    <a:pt x="2477" y="484"/>
                  </a:cubicBezTo>
                  <a:cubicBezTo>
                    <a:pt x="2286" y="674"/>
                    <a:pt x="2143" y="912"/>
                    <a:pt x="2072" y="1150"/>
                  </a:cubicBezTo>
                  <a:cubicBezTo>
                    <a:pt x="2001" y="912"/>
                    <a:pt x="1881" y="674"/>
                    <a:pt x="1691" y="484"/>
                  </a:cubicBezTo>
                  <a:cubicBezTo>
                    <a:pt x="1358" y="174"/>
                    <a:pt x="905" y="7"/>
                    <a:pt x="429" y="7"/>
                  </a:cubicBezTo>
                  <a:cubicBezTo>
                    <a:pt x="411" y="3"/>
                    <a:pt x="395" y="1"/>
                    <a:pt x="3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" name="Google Shape;950;p39"/>
            <p:cNvSpPr/>
            <p:nvPr/>
          </p:nvSpPr>
          <p:spPr>
            <a:xfrm>
              <a:off x="850813" y="3099062"/>
              <a:ext cx="326573" cy="134445"/>
            </a:xfrm>
            <a:custGeom>
              <a:rect b="b" l="l" r="r" t="t"/>
              <a:pathLst>
                <a:path extrusionOk="0" h="3932" w="9551">
                  <a:moveTo>
                    <a:pt x="5261" y="0"/>
                  </a:moveTo>
                  <a:cubicBezTo>
                    <a:pt x="5238" y="0"/>
                    <a:pt x="5216" y="1"/>
                    <a:pt x="5192" y="3"/>
                  </a:cubicBezTo>
                  <a:lnTo>
                    <a:pt x="3097" y="3"/>
                  </a:lnTo>
                  <a:cubicBezTo>
                    <a:pt x="2573" y="3"/>
                    <a:pt x="2073" y="217"/>
                    <a:pt x="1692" y="598"/>
                  </a:cubicBezTo>
                  <a:lnTo>
                    <a:pt x="96" y="2170"/>
                  </a:lnTo>
                  <a:cubicBezTo>
                    <a:pt x="25" y="2217"/>
                    <a:pt x="1" y="2336"/>
                    <a:pt x="1" y="2432"/>
                  </a:cubicBezTo>
                  <a:cubicBezTo>
                    <a:pt x="25" y="2527"/>
                    <a:pt x="72" y="2622"/>
                    <a:pt x="168" y="2646"/>
                  </a:cubicBezTo>
                  <a:lnTo>
                    <a:pt x="2478" y="3884"/>
                  </a:lnTo>
                  <a:cubicBezTo>
                    <a:pt x="2525" y="3908"/>
                    <a:pt x="2573" y="3932"/>
                    <a:pt x="2644" y="3932"/>
                  </a:cubicBezTo>
                  <a:cubicBezTo>
                    <a:pt x="2716" y="3932"/>
                    <a:pt x="2787" y="3908"/>
                    <a:pt x="2859" y="3837"/>
                  </a:cubicBezTo>
                  <a:lnTo>
                    <a:pt x="3430" y="3265"/>
                  </a:lnTo>
                  <a:cubicBezTo>
                    <a:pt x="3525" y="3170"/>
                    <a:pt x="3668" y="3122"/>
                    <a:pt x="3787" y="3122"/>
                  </a:cubicBezTo>
                  <a:lnTo>
                    <a:pt x="6121" y="3122"/>
                  </a:lnTo>
                  <a:cubicBezTo>
                    <a:pt x="6407" y="3122"/>
                    <a:pt x="6669" y="3051"/>
                    <a:pt x="6907" y="2908"/>
                  </a:cubicBezTo>
                  <a:lnTo>
                    <a:pt x="9027" y="1693"/>
                  </a:lnTo>
                  <a:cubicBezTo>
                    <a:pt x="9431" y="1431"/>
                    <a:pt x="9551" y="884"/>
                    <a:pt x="9241" y="503"/>
                  </a:cubicBezTo>
                  <a:cubicBezTo>
                    <a:pt x="9090" y="307"/>
                    <a:pt x="8853" y="197"/>
                    <a:pt x="8615" y="197"/>
                  </a:cubicBezTo>
                  <a:cubicBezTo>
                    <a:pt x="8478" y="197"/>
                    <a:pt x="8339" y="233"/>
                    <a:pt x="8217" y="312"/>
                  </a:cubicBezTo>
                  <a:lnTo>
                    <a:pt x="6502" y="1289"/>
                  </a:lnTo>
                  <a:cubicBezTo>
                    <a:pt x="6288" y="1836"/>
                    <a:pt x="5764" y="2193"/>
                    <a:pt x="5192" y="2193"/>
                  </a:cubicBezTo>
                  <a:lnTo>
                    <a:pt x="3978" y="2193"/>
                  </a:lnTo>
                  <a:cubicBezTo>
                    <a:pt x="3963" y="2195"/>
                    <a:pt x="3949" y="2196"/>
                    <a:pt x="3935" y="2196"/>
                  </a:cubicBezTo>
                  <a:cubicBezTo>
                    <a:pt x="3516" y="2196"/>
                    <a:pt x="3516" y="1548"/>
                    <a:pt x="3935" y="1548"/>
                  </a:cubicBezTo>
                  <a:cubicBezTo>
                    <a:pt x="3949" y="1548"/>
                    <a:pt x="3963" y="1549"/>
                    <a:pt x="3978" y="1550"/>
                  </a:cubicBezTo>
                  <a:lnTo>
                    <a:pt x="5192" y="1550"/>
                  </a:lnTo>
                  <a:cubicBezTo>
                    <a:pt x="5216" y="1552"/>
                    <a:pt x="5238" y="1553"/>
                    <a:pt x="5261" y="1553"/>
                  </a:cubicBezTo>
                  <a:cubicBezTo>
                    <a:pt x="6289" y="1553"/>
                    <a:pt x="6289" y="0"/>
                    <a:pt x="52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51" name="Google Shape;951;p39"/>
          <p:cNvGrpSpPr/>
          <p:nvPr/>
        </p:nvGrpSpPr>
        <p:grpSpPr>
          <a:xfrm>
            <a:off x="1259539" y="1780298"/>
            <a:ext cx="366475" cy="367056"/>
            <a:chOff x="828827" y="2287503"/>
            <a:chExt cx="366475" cy="367056"/>
          </a:xfrm>
        </p:grpSpPr>
        <p:sp>
          <p:nvSpPr>
            <p:cNvPr id="952" name="Google Shape;952;p39"/>
            <p:cNvSpPr/>
            <p:nvPr/>
          </p:nvSpPr>
          <p:spPr>
            <a:xfrm>
              <a:off x="1001465" y="2287503"/>
              <a:ext cx="21199" cy="35663"/>
            </a:xfrm>
            <a:custGeom>
              <a:rect b="b" l="l" r="r" t="t"/>
              <a:pathLst>
                <a:path extrusionOk="0" h="1043" w="620">
                  <a:moveTo>
                    <a:pt x="310" y="1"/>
                  </a:moveTo>
                  <a:cubicBezTo>
                    <a:pt x="155" y="1"/>
                    <a:pt x="1" y="102"/>
                    <a:pt x="1" y="304"/>
                  </a:cubicBezTo>
                  <a:lnTo>
                    <a:pt x="1" y="733"/>
                  </a:lnTo>
                  <a:cubicBezTo>
                    <a:pt x="1" y="900"/>
                    <a:pt x="120" y="1042"/>
                    <a:pt x="286" y="1042"/>
                  </a:cubicBezTo>
                  <a:lnTo>
                    <a:pt x="310" y="1042"/>
                  </a:lnTo>
                  <a:cubicBezTo>
                    <a:pt x="477" y="1042"/>
                    <a:pt x="620" y="900"/>
                    <a:pt x="620" y="733"/>
                  </a:cubicBezTo>
                  <a:lnTo>
                    <a:pt x="620" y="304"/>
                  </a:lnTo>
                  <a:cubicBezTo>
                    <a:pt x="620" y="102"/>
                    <a:pt x="465" y="1"/>
                    <a:pt x="3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3" name="Google Shape;953;p39"/>
            <p:cNvSpPr/>
            <p:nvPr/>
          </p:nvSpPr>
          <p:spPr>
            <a:xfrm>
              <a:off x="1063148" y="2333663"/>
              <a:ext cx="45544" cy="29679"/>
            </a:xfrm>
            <a:custGeom>
              <a:rect b="b" l="l" r="r" t="t"/>
              <a:pathLst>
                <a:path extrusionOk="0" h="868" w="1332">
                  <a:moveTo>
                    <a:pt x="871" y="1"/>
                  </a:moveTo>
                  <a:cubicBezTo>
                    <a:pt x="816" y="1"/>
                    <a:pt x="758" y="16"/>
                    <a:pt x="697" y="50"/>
                  </a:cubicBezTo>
                  <a:lnTo>
                    <a:pt x="340" y="264"/>
                  </a:lnTo>
                  <a:cubicBezTo>
                    <a:pt x="1" y="424"/>
                    <a:pt x="196" y="867"/>
                    <a:pt x="479" y="867"/>
                  </a:cubicBezTo>
                  <a:cubicBezTo>
                    <a:pt x="533" y="867"/>
                    <a:pt x="591" y="850"/>
                    <a:pt x="649" y="812"/>
                  </a:cubicBezTo>
                  <a:lnTo>
                    <a:pt x="1031" y="597"/>
                  </a:lnTo>
                  <a:cubicBezTo>
                    <a:pt x="1331" y="417"/>
                    <a:pt x="1160" y="1"/>
                    <a:pt x="8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" name="Google Shape;954;p39"/>
            <p:cNvSpPr/>
            <p:nvPr/>
          </p:nvSpPr>
          <p:spPr>
            <a:xfrm>
              <a:off x="1037948" y="2299812"/>
              <a:ext cx="35389" cy="34466"/>
            </a:xfrm>
            <a:custGeom>
              <a:rect b="b" l="l" r="r" t="t"/>
              <a:pathLst>
                <a:path extrusionOk="0" h="1008" w="1035">
                  <a:moveTo>
                    <a:pt x="602" y="1"/>
                  </a:moveTo>
                  <a:cubicBezTo>
                    <a:pt x="504" y="1"/>
                    <a:pt x="405" y="47"/>
                    <a:pt x="339" y="159"/>
                  </a:cubicBezTo>
                  <a:lnTo>
                    <a:pt x="148" y="540"/>
                  </a:lnTo>
                  <a:cubicBezTo>
                    <a:pt x="1" y="785"/>
                    <a:pt x="213" y="1008"/>
                    <a:pt x="422" y="1008"/>
                  </a:cubicBezTo>
                  <a:cubicBezTo>
                    <a:pt x="517" y="1008"/>
                    <a:pt x="612" y="961"/>
                    <a:pt x="672" y="849"/>
                  </a:cubicBezTo>
                  <a:lnTo>
                    <a:pt x="886" y="492"/>
                  </a:lnTo>
                  <a:cubicBezTo>
                    <a:pt x="1034" y="229"/>
                    <a:pt x="820" y="1"/>
                    <a:pt x="6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" name="Google Shape;955;p39"/>
            <p:cNvSpPr/>
            <p:nvPr/>
          </p:nvSpPr>
          <p:spPr>
            <a:xfrm>
              <a:off x="951646" y="2299812"/>
              <a:ext cx="35355" cy="33645"/>
            </a:xfrm>
            <a:custGeom>
              <a:rect b="b" l="l" r="r" t="t"/>
              <a:pathLst>
                <a:path extrusionOk="0" h="984" w="1034">
                  <a:moveTo>
                    <a:pt x="411" y="0"/>
                  </a:moveTo>
                  <a:cubicBezTo>
                    <a:pt x="201" y="0"/>
                    <a:pt x="1" y="223"/>
                    <a:pt x="148" y="468"/>
                  </a:cubicBezTo>
                  <a:lnTo>
                    <a:pt x="338" y="825"/>
                  </a:lnTo>
                  <a:cubicBezTo>
                    <a:pt x="405" y="937"/>
                    <a:pt x="505" y="984"/>
                    <a:pt x="604" y="984"/>
                  </a:cubicBezTo>
                  <a:cubicBezTo>
                    <a:pt x="821" y="984"/>
                    <a:pt x="1033" y="761"/>
                    <a:pt x="886" y="516"/>
                  </a:cubicBezTo>
                  <a:lnTo>
                    <a:pt x="672" y="159"/>
                  </a:lnTo>
                  <a:cubicBezTo>
                    <a:pt x="605" y="47"/>
                    <a:pt x="507" y="0"/>
                    <a:pt x="4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" name="Google Shape;956;p39"/>
            <p:cNvSpPr/>
            <p:nvPr/>
          </p:nvSpPr>
          <p:spPr>
            <a:xfrm>
              <a:off x="914479" y="2332876"/>
              <a:ext cx="46331" cy="29987"/>
            </a:xfrm>
            <a:custGeom>
              <a:rect b="b" l="l" r="r" t="t"/>
              <a:pathLst>
                <a:path extrusionOk="0" h="877" w="1355">
                  <a:moveTo>
                    <a:pt x="467" y="1"/>
                  </a:moveTo>
                  <a:cubicBezTo>
                    <a:pt x="180" y="1"/>
                    <a:pt x="1" y="464"/>
                    <a:pt x="354" y="620"/>
                  </a:cubicBezTo>
                  <a:lnTo>
                    <a:pt x="711" y="811"/>
                  </a:lnTo>
                  <a:cubicBezTo>
                    <a:pt x="774" y="857"/>
                    <a:pt x="836" y="876"/>
                    <a:pt x="895" y="876"/>
                  </a:cubicBezTo>
                  <a:cubicBezTo>
                    <a:pt x="1170" y="876"/>
                    <a:pt x="1354" y="444"/>
                    <a:pt x="1020" y="287"/>
                  </a:cubicBezTo>
                  <a:lnTo>
                    <a:pt x="663" y="73"/>
                  </a:lnTo>
                  <a:cubicBezTo>
                    <a:pt x="596" y="22"/>
                    <a:pt x="529" y="1"/>
                    <a:pt x="4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" name="Google Shape;957;p39"/>
            <p:cNvSpPr/>
            <p:nvPr/>
          </p:nvSpPr>
          <p:spPr>
            <a:xfrm>
              <a:off x="985189" y="2517755"/>
              <a:ext cx="53785" cy="67599"/>
            </a:xfrm>
            <a:custGeom>
              <a:rect b="b" l="l" r="r" t="t"/>
              <a:pathLst>
                <a:path extrusionOk="0" h="1977" w="1573">
                  <a:moveTo>
                    <a:pt x="786" y="0"/>
                  </a:moveTo>
                  <a:cubicBezTo>
                    <a:pt x="358" y="0"/>
                    <a:pt x="0" y="357"/>
                    <a:pt x="0" y="786"/>
                  </a:cubicBezTo>
                  <a:lnTo>
                    <a:pt x="0" y="1191"/>
                  </a:lnTo>
                  <a:cubicBezTo>
                    <a:pt x="0" y="1715"/>
                    <a:pt x="393" y="1977"/>
                    <a:pt x="786" y="1977"/>
                  </a:cubicBezTo>
                  <a:cubicBezTo>
                    <a:pt x="1179" y="1977"/>
                    <a:pt x="1572" y="1715"/>
                    <a:pt x="1572" y="1191"/>
                  </a:cubicBezTo>
                  <a:lnTo>
                    <a:pt x="1572" y="786"/>
                  </a:lnTo>
                  <a:cubicBezTo>
                    <a:pt x="1572" y="357"/>
                    <a:pt x="1215" y="0"/>
                    <a:pt x="7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8" name="Google Shape;958;p39"/>
            <p:cNvSpPr/>
            <p:nvPr/>
          </p:nvSpPr>
          <p:spPr>
            <a:xfrm>
              <a:off x="958314" y="2590209"/>
              <a:ext cx="107501" cy="64350"/>
            </a:xfrm>
            <a:custGeom>
              <a:rect b="b" l="l" r="r" t="t"/>
              <a:pathLst>
                <a:path extrusionOk="0" h="1882" w="3144">
                  <a:moveTo>
                    <a:pt x="477" y="1"/>
                  </a:moveTo>
                  <a:cubicBezTo>
                    <a:pt x="167" y="286"/>
                    <a:pt x="0" y="691"/>
                    <a:pt x="0" y="1120"/>
                  </a:cubicBezTo>
                  <a:lnTo>
                    <a:pt x="0" y="1572"/>
                  </a:lnTo>
                  <a:cubicBezTo>
                    <a:pt x="0" y="1739"/>
                    <a:pt x="119" y="1882"/>
                    <a:pt x="310" y="1882"/>
                  </a:cubicBezTo>
                  <a:lnTo>
                    <a:pt x="2811" y="1882"/>
                  </a:lnTo>
                  <a:cubicBezTo>
                    <a:pt x="3001" y="1882"/>
                    <a:pt x="3144" y="1739"/>
                    <a:pt x="3120" y="1572"/>
                  </a:cubicBezTo>
                  <a:lnTo>
                    <a:pt x="3120" y="1144"/>
                  </a:lnTo>
                  <a:cubicBezTo>
                    <a:pt x="3120" y="715"/>
                    <a:pt x="2953" y="310"/>
                    <a:pt x="2644" y="1"/>
                  </a:cubicBezTo>
                  <a:cubicBezTo>
                    <a:pt x="2370" y="334"/>
                    <a:pt x="1971" y="501"/>
                    <a:pt x="1569" y="501"/>
                  </a:cubicBezTo>
                  <a:cubicBezTo>
                    <a:pt x="1167" y="501"/>
                    <a:pt x="762" y="334"/>
                    <a:pt x="4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9" name="Google Shape;959;p39"/>
            <p:cNvSpPr/>
            <p:nvPr/>
          </p:nvSpPr>
          <p:spPr>
            <a:xfrm>
              <a:off x="854506" y="2517755"/>
              <a:ext cx="56212" cy="69445"/>
            </a:xfrm>
            <a:custGeom>
              <a:rect b="b" l="l" r="r" t="t"/>
              <a:pathLst>
                <a:path extrusionOk="0" h="2031" w="1644">
                  <a:moveTo>
                    <a:pt x="822" y="0"/>
                  </a:moveTo>
                  <a:cubicBezTo>
                    <a:pt x="393" y="0"/>
                    <a:pt x="36" y="357"/>
                    <a:pt x="36" y="786"/>
                  </a:cubicBezTo>
                  <a:lnTo>
                    <a:pt x="36" y="1191"/>
                  </a:lnTo>
                  <a:cubicBezTo>
                    <a:pt x="0" y="1750"/>
                    <a:pt x="411" y="2030"/>
                    <a:pt x="822" y="2030"/>
                  </a:cubicBezTo>
                  <a:cubicBezTo>
                    <a:pt x="1232" y="2030"/>
                    <a:pt x="1643" y="1750"/>
                    <a:pt x="1608" y="1191"/>
                  </a:cubicBezTo>
                  <a:lnTo>
                    <a:pt x="1608" y="786"/>
                  </a:lnTo>
                  <a:cubicBezTo>
                    <a:pt x="1608" y="357"/>
                    <a:pt x="1250" y="0"/>
                    <a:pt x="8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" name="Google Shape;960;p39"/>
            <p:cNvSpPr/>
            <p:nvPr/>
          </p:nvSpPr>
          <p:spPr>
            <a:xfrm>
              <a:off x="828827" y="2590209"/>
              <a:ext cx="106715" cy="64350"/>
            </a:xfrm>
            <a:custGeom>
              <a:rect b="b" l="l" r="r" t="t"/>
              <a:pathLst>
                <a:path extrusionOk="0" h="1882" w="3121">
                  <a:moveTo>
                    <a:pt x="501" y="1"/>
                  </a:moveTo>
                  <a:cubicBezTo>
                    <a:pt x="168" y="286"/>
                    <a:pt x="1" y="691"/>
                    <a:pt x="1" y="1120"/>
                  </a:cubicBezTo>
                  <a:lnTo>
                    <a:pt x="1" y="1572"/>
                  </a:lnTo>
                  <a:cubicBezTo>
                    <a:pt x="1" y="1739"/>
                    <a:pt x="120" y="1882"/>
                    <a:pt x="311" y="1882"/>
                  </a:cubicBezTo>
                  <a:lnTo>
                    <a:pt x="2811" y="1882"/>
                  </a:lnTo>
                  <a:cubicBezTo>
                    <a:pt x="2978" y="1882"/>
                    <a:pt x="3121" y="1739"/>
                    <a:pt x="3121" y="1572"/>
                  </a:cubicBezTo>
                  <a:lnTo>
                    <a:pt x="3121" y="1144"/>
                  </a:lnTo>
                  <a:cubicBezTo>
                    <a:pt x="3121" y="715"/>
                    <a:pt x="2954" y="310"/>
                    <a:pt x="2644" y="1"/>
                  </a:cubicBezTo>
                  <a:cubicBezTo>
                    <a:pt x="2370" y="334"/>
                    <a:pt x="1972" y="501"/>
                    <a:pt x="1573" y="501"/>
                  </a:cubicBezTo>
                  <a:cubicBezTo>
                    <a:pt x="1174" y="501"/>
                    <a:pt x="775" y="334"/>
                    <a:pt x="5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" name="Google Shape;961;p39"/>
            <p:cNvSpPr/>
            <p:nvPr/>
          </p:nvSpPr>
          <p:spPr>
            <a:xfrm>
              <a:off x="1113445" y="2517755"/>
              <a:ext cx="56212" cy="69445"/>
            </a:xfrm>
            <a:custGeom>
              <a:rect b="b" l="l" r="r" t="t"/>
              <a:pathLst>
                <a:path extrusionOk="0" h="2031" w="1644">
                  <a:moveTo>
                    <a:pt x="822" y="0"/>
                  </a:moveTo>
                  <a:cubicBezTo>
                    <a:pt x="393" y="0"/>
                    <a:pt x="36" y="357"/>
                    <a:pt x="36" y="786"/>
                  </a:cubicBezTo>
                  <a:lnTo>
                    <a:pt x="36" y="1191"/>
                  </a:lnTo>
                  <a:cubicBezTo>
                    <a:pt x="0" y="1750"/>
                    <a:pt x="411" y="2030"/>
                    <a:pt x="822" y="2030"/>
                  </a:cubicBezTo>
                  <a:cubicBezTo>
                    <a:pt x="1232" y="2030"/>
                    <a:pt x="1643" y="1750"/>
                    <a:pt x="1608" y="1191"/>
                  </a:cubicBezTo>
                  <a:lnTo>
                    <a:pt x="1608" y="786"/>
                  </a:lnTo>
                  <a:cubicBezTo>
                    <a:pt x="1608" y="357"/>
                    <a:pt x="1250" y="0"/>
                    <a:pt x="8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2" name="Google Shape;962;p39"/>
            <p:cNvSpPr/>
            <p:nvPr/>
          </p:nvSpPr>
          <p:spPr>
            <a:xfrm>
              <a:off x="1087767" y="2590209"/>
              <a:ext cx="107535" cy="64350"/>
            </a:xfrm>
            <a:custGeom>
              <a:rect b="b" l="l" r="r" t="t"/>
              <a:pathLst>
                <a:path extrusionOk="0" h="1882" w="3145">
                  <a:moveTo>
                    <a:pt x="501" y="1"/>
                  </a:moveTo>
                  <a:cubicBezTo>
                    <a:pt x="191" y="286"/>
                    <a:pt x="1" y="691"/>
                    <a:pt x="1" y="1120"/>
                  </a:cubicBezTo>
                  <a:lnTo>
                    <a:pt x="1" y="1572"/>
                  </a:lnTo>
                  <a:cubicBezTo>
                    <a:pt x="1" y="1739"/>
                    <a:pt x="144" y="1882"/>
                    <a:pt x="311" y="1882"/>
                  </a:cubicBezTo>
                  <a:lnTo>
                    <a:pt x="2859" y="1882"/>
                  </a:lnTo>
                  <a:cubicBezTo>
                    <a:pt x="3025" y="1882"/>
                    <a:pt x="3144" y="1739"/>
                    <a:pt x="3144" y="1572"/>
                  </a:cubicBezTo>
                  <a:lnTo>
                    <a:pt x="3144" y="1144"/>
                  </a:lnTo>
                  <a:cubicBezTo>
                    <a:pt x="3144" y="715"/>
                    <a:pt x="2978" y="310"/>
                    <a:pt x="2668" y="1"/>
                  </a:cubicBezTo>
                  <a:cubicBezTo>
                    <a:pt x="2382" y="334"/>
                    <a:pt x="1978" y="501"/>
                    <a:pt x="1576" y="501"/>
                  </a:cubicBezTo>
                  <a:cubicBezTo>
                    <a:pt x="1174" y="501"/>
                    <a:pt x="775" y="334"/>
                    <a:pt x="5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" name="Google Shape;963;p39"/>
            <p:cNvSpPr/>
            <p:nvPr/>
          </p:nvSpPr>
          <p:spPr>
            <a:xfrm>
              <a:off x="983548" y="2466432"/>
              <a:ext cx="57033" cy="31799"/>
            </a:xfrm>
            <a:custGeom>
              <a:rect b="b" l="l" r="r" t="t"/>
              <a:pathLst>
                <a:path extrusionOk="0" h="930" w="1668">
                  <a:moveTo>
                    <a:pt x="1" y="1"/>
                  </a:moveTo>
                  <a:lnTo>
                    <a:pt x="1" y="525"/>
                  </a:lnTo>
                  <a:cubicBezTo>
                    <a:pt x="1" y="739"/>
                    <a:pt x="191" y="930"/>
                    <a:pt x="406" y="930"/>
                  </a:cubicBezTo>
                  <a:lnTo>
                    <a:pt x="1263" y="930"/>
                  </a:lnTo>
                  <a:cubicBezTo>
                    <a:pt x="1477" y="930"/>
                    <a:pt x="1668" y="739"/>
                    <a:pt x="1668" y="525"/>
                  </a:cubicBezTo>
                  <a:lnTo>
                    <a:pt x="16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" name="Google Shape;964;p39"/>
            <p:cNvSpPr/>
            <p:nvPr/>
          </p:nvSpPr>
          <p:spPr>
            <a:xfrm>
              <a:off x="939576" y="2337800"/>
              <a:ext cx="144976" cy="106681"/>
            </a:xfrm>
            <a:custGeom>
              <a:rect b="b" l="l" r="r" t="t"/>
              <a:pathLst>
                <a:path extrusionOk="0" h="3120" w="4240">
                  <a:moveTo>
                    <a:pt x="2120" y="0"/>
                  </a:moveTo>
                  <a:cubicBezTo>
                    <a:pt x="691" y="0"/>
                    <a:pt x="1" y="1739"/>
                    <a:pt x="1049" y="2715"/>
                  </a:cubicBezTo>
                  <a:cubicBezTo>
                    <a:pt x="1168" y="2834"/>
                    <a:pt x="1263" y="2977"/>
                    <a:pt x="1287" y="3120"/>
                  </a:cubicBezTo>
                  <a:lnTo>
                    <a:pt x="2954" y="3120"/>
                  </a:lnTo>
                  <a:cubicBezTo>
                    <a:pt x="2977" y="2977"/>
                    <a:pt x="3073" y="2834"/>
                    <a:pt x="3192" y="2715"/>
                  </a:cubicBezTo>
                  <a:cubicBezTo>
                    <a:pt x="4240" y="1739"/>
                    <a:pt x="3549" y="0"/>
                    <a:pt x="21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65" name="Google Shape;965;p39"/>
          <p:cNvGrpSpPr/>
          <p:nvPr/>
        </p:nvGrpSpPr>
        <p:grpSpPr>
          <a:xfrm>
            <a:off x="7515861" y="3611342"/>
            <a:ext cx="370544" cy="367467"/>
            <a:chOff x="5580148" y="2287092"/>
            <a:chExt cx="370544" cy="367467"/>
          </a:xfrm>
        </p:grpSpPr>
        <p:sp>
          <p:nvSpPr>
            <p:cNvPr id="966" name="Google Shape;966;p39"/>
            <p:cNvSpPr/>
            <p:nvPr/>
          </p:nvSpPr>
          <p:spPr>
            <a:xfrm>
              <a:off x="5808144" y="2364641"/>
              <a:ext cx="142549" cy="95329"/>
            </a:xfrm>
            <a:custGeom>
              <a:rect b="b" l="l" r="r" t="t"/>
              <a:pathLst>
                <a:path extrusionOk="0" h="2788" w="4169">
                  <a:moveTo>
                    <a:pt x="2722" y="0"/>
                  </a:moveTo>
                  <a:cubicBezTo>
                    <a:pt x="2681" y="0"/>
                    <a:pt x="2638" y="8"/>
                    <a:pt x="2596" y="25"/>
                  </a:cubicBezTo>
                  <a:cubicBezTo>
                    <a:pt x="2477" y="72"/>
                    <a:pt x="2406" y="192"/>
                    <a:pt x="2406" y="334"/>
                  </a:cubicBezTo>
                  <a:lnTo>
                    <a:pt x="2406" y="620"/>
                  </a:lnTo>
                  <a:lnTo>
                    <a:pt x="1263" y="620"/>
                  </a:lnTo>
                  <a:cubicBezTo>
                    <a:pt x="572" y="620"/>
                    <a:pt x="0" y="1192"/>
                    <a:pt x="0" y="1882"/>
                  </a:cubicBezTo>
                  <a:lnTo>
                    <a:pt x="0" y="2287"/>
                  </a:lnTo>
                  <a:lnTo>
                    <a:pt x="24" y="2359"/>
                  </a:lnTo>
                  <a:cubicBezTo>
                    <a:pt x="143" y="2311"/>
                    <a:pt x="262" y="2287"/>
                    <a:pt x="382" y="2287"/>
                  </a:cubicBezTo>
                  <a:cubicBezTo>
                    <a:pt x="620" y="2287"/>
                    <a:pt x="858" y="2382"/>
                    <a:pt x="1048" y="2549"/>
                  </a:cubicBezTo>
                  <a:lnTo>
                    <a:pt x="1263" y="2787"/>
                  </a:lnTo>
                  <a:lnTo>
                    <a:pt x="1263" y="1882"/>
                  </a:lnTo>
                  <a:lnTo>
                    <a:pt x="2406" y="1882"/>
                  </a:lnTo>
                  <a:lnTo>
                    <a:pt x="2406" y="2192"/>
                  </a:lnTo>
                  <a:cubicBezTo>
                    <a:pt x="2406" y="2311"/>
                    <a:pt x="2477" y="2430"/>
                    <a:pt x="2596" y="2478"/>
                  </a:cubicBezTo>
                  <a:cubicBezTo>
                    <a:pt x="2644" y="2501"/>
                    <a:pt x="2692" y="2501"/>
                    <a:pt x="2739" y="2501"/>
                  </a:cubicBezTo>
                  <a:cubicBezTo>
                    <a:pt x="2811" y="2501"/>
                    <a:pt x="2882" y="2478"/>
                    <a:pt x="2930" y="2430"/>
                  </a:cubicBezTo>
                  <a:lnTo>
                    <a:pt x="4001" y="1525"/>
                  </a:lnTo>
                  <a:cubicBezTo>
                    <a:pt x="4168" y="1406"/>
                    <a:pt x="4168" y="1168"/>
                    <a:pt x="4001" y="1049"/>
                  </a:cubicBezTo>
                  <a:lnTo>
                    <a:pt x="4001" y="1001"/>
                  </a:lnTo>
                  <a:lnTo>
                    <a:pt x="2930" y="72"/>
                  </a:lnTo>
                  <a:cubicBezTo>
                    <a:pt x="2868" y="26"/>
                    <a:pt x="2797" y="0"/>
                    <a:pt x="27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" name="Google Shape;967;p39"/>
            <p:cNvSpPr/>
            <p:nvPr/>
          </p:nvSpPr>
          <p:spPr>
            <a:xfrm>
              <a:off x="5580148" y="2363820"/>
              <a:ext cx="142514" cy="93687"/>
            </a:xfrm>
            <a:custGeom>
              <a:rect b="b" l="l" r="r" t="t"/>
              <a:pathLst>
                <a:path extrusionOk="0" h="2740" w="4168">
                  <a:moveTo>
                    <a:pt x="1447" y="0"/>
                  </a:moveTo>
                  <a:cubicBezTo>
                    <a:pt x="1372" y="0"/>
                    <a:pt x="1300" y="26"/>
                    <a:pt x="1239" y="73"/>
                  </a:cubicBezTo>
                  <a:lnTo>
                    <a:pt x="167" y="1001"/>
                  </a:lnTo>
                  <a:cubicBezTo>
                    <a:pt x="0" y="1120"/>
                    <a:pt x="0" y="1359"/>
                    <a:pt x="167" y="1478"/>
                  </a:cubicBezTo>
                  <a:lnTo>
                    <a:pt x="1239" y="2383"/>
                  </a:lnTo>
                  <a:cubicBezTo>
                    <a:pt x="1286" y="2430"/>
                    <a:pt x="1358" y="2454"/>
                    <a:pt x="1453" y="2454"/>
                  </a:cubicBezTo>
                  <a:cubicBezTo>
                    <a:pt x="1477" y="2454"/>
                    <a:pt x="1525" y="2454"/>
                    <a:pt x="1572" y="2430"/>
                  </a:cubicBezTo>
                  <a:cubicBezTo>
                    <a:pt x="1691" y="2383"/>
                    <a:pt x="1763" y="2264"/>
                    <a:pt x="1763" y="2144"/>
                  </a:cubicBezTo>
                  <a:lnTo>
                    <a:pt x="1763" y="1835"/>
                  </a:lnTo>
                  <a:lnTo>
                    <a:pt x="2906" y="1835"/>
                  </a:lnTo>
                  <a:lnTo>
                    <a:pt x="2906" y="2740"/>
                  </a:lnTo>
                  <a:lnTo>
                    <a:pt x="3120" y="2525"/>
                  </a:lnTo>
                  <a:cubicBezTo>
                    <a:pt x="3311" y="2335"/>
                    <a:pt x="3549" y="2240"/>
                    <a:pt x="3787" y="2240"/>
                  </a:cubicBezTo>
                  <a:lnTo>
                    <a:pt x="3787" y="2287"/>
                  </a:lnTo>
                  <a:cubicBezTo>
                    <a:pt x="3906" y="2287"/>
                    <a:pt x="4025" y="2311"/>
                    <a:pt x="4144" y="2359"/>
                  </a:cubicBezTo>
                  <a:lnTo>
                    <a:pt x="4168" y="2287"/>
                  </a:lnTo>
                  <a:lnTo>
                    <a:pt x="4168" y="1883"/>
                  </a:lnTo>
                  <a:cubicBezTo>
                    <a:pt x="4168" y="1192"/>
                    <a:pt x="3596" y="620"/>
                    <a:pt x="2906" y="620"/>
                  </a:cubicBezTo>
                  <a:lnTo>
                    <a:pt x="1763" y="620"/>
                  </a:lnTo>
                  <a:lnTo>
                    <a:pt x="1763" y="335"/>
                  </a:lnTo>
                  <a:cubicBezTo>
                    <a:pt x="1763" y="192"/>
                    <a:pt x="1691" y="73"/>
                    <a:pt x="1572" y="25"/>
                  </a:cubicBezTo>
                  <a:cubicBezTo>
                    <a:pt x="1530" y="8"/>
                    <a:pt x="1488" y="0"/>
                    <a:pt x="14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" name="Google Shape;968;p39"/>
            <p:cNvSpPr/>
            <p:nvPr/>
          </p:nvSpPr>
          <p:spPr>
            <a:xfrm>
              <a:off x="5722629" y="2287092"/>
              <a:ext cx="86370" cy="138685"/>
            </a:xfrm>
            <a:custGeom>
              <a:rect b="b" l="l" r="r" t="t"/>
              <a:pathLst>
                <a:path extrusionOk="0" h="4056" w="2526">
                  <a:moveTo>
                    <a:pt x="1278" y="1"/>
                  </a:moveTo>
                  <a:cubicBezTo>
                    <a:pt x="1186" y="1"/>
                    <a:pt x="1096" y="42"/>
                    <a:pt x="1049" y="126"/>
                  </a:cubicBezTo>
                  <a:lnTo>
                    <a:pt x="96" y="1197"/>
                  </a:lnTo>
                  <a:cubicBezTo>
                    <a:pt x="25" y="1293"/>
                    <a:pt x="1" y="1412"/>
                    <a:pt x="49" y="1531"/>
                  </a:cubicBezTo>
                  <a:cubicBezTo>
                    <a:pt x="96" y="1650"/>
                    <a:pt x="215" y="1721"/>
                    <a:pt x="358" y="1721"/>
                  </a:cubicBezTo>
                  <a:lnTo>
                    <a:pt x="644" y="1721"/>
                  </a:lnTo>
                  <a:lnTo>
                    <a:pt x="644" y="4055"/>
                  </a:lnTo>
                  <a:cubicBezTo>
                    <a:pt x="715" y="4055"/>
                    <a:pt x="787" y="4031"/>
                    <a:pt x="858" y="4031"/>
                  </a:cubicBezTo>
                  <a:lnTo>
                    <a:pt x="1668" y="4031"/>
                  </a:lnTo>
                  <a:cubicBezTo>
                    <a:pt x="1739" y="4031"/>
                    <a:pt x="1811" y="4031"/>
                    <a:pt x="1882" y="4055"/>
                  </a:cubicBezTo>
                  <a:lnTo>
                    <a:pt x="1882" y="1697"/>
                  </a:lnTo>
                  <a:lnTo>
                    <a:pt x="2168" y="1697"/>
                  </a:lnTo>
                  <a:cubicBezTo>
                    <a:pt x="2183" y="1700"/>
                    <a:pt x="2198" y="1701"/>
                    <a:pt x="2212" y="1701"/>
                  </a:cubicBezTo>
                  <a:cubicBezTo>
                    <a:pt x="2335" y="1701"/>
                    <a:pt x="2435" y="1616"/>
                    <a:pt x="2478" y="1531"/>
                  </a:cubicBezTo>
                  <a:cubicBezTo>
                    <a:pt x="2525" y="1412"/>
                    <a:pt x="2501" y="1269"/>
                    <a:pt x="2430" y="1174"/>
                  </a:cubicBezTo>
                  <a:lnTo>
                    <a:pt x="1525" y="126"/>
                  </a:lnTo>
                  <a:cubicBezTo>
                    <a:pt x="1466" y="42"/>
                    <a:pt x="1370" y="1"/>
                    <a:pt x="12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9" name="Google Shape;969;p39"/>
            <p:cNvSpPr/>
            <p:nvPr/>
          </p:nvSpPr>
          <p:spPr>
            <a:xfrm>
              <a:off x="5661561" y="2446908"/>
              <a:ext cx="207685" cy="207651"/>
            </a:xfrm>
            <a:custGeom>
              <a:rect b="b" l="l" r="r" t="t"/>
              <a:pathLst>
                <a:path extrusionOk="0" h="6073" w="6074">
                  <a:moveTo>
                    <a:pt x="2900" y="1969"/>
                  </a:moveTo>
                  <a:cubicBezTo>
                    <a:pt x="2948" y="1969"/>
                    <a:pt x="2998" y="1971"/>
                    <a:pt x="3049" y="1977"/>
                  </a:cubicBezTo>
                  <a:cubicBezTo>
                    <a:pt x="3089" y="1972"/>
                    <a:pt x="3128" y="1970"/>
                    <a:pt x="3167" y="1970"/>
                  </a:cubicBezTo>
                  <a:cubicBezTo>
                    <a:pt x="3733" y="1970"/>
                    <a:pt x="4192" y="2445"/>
                    <a:pt x="4192" y="3025"/>
                  </a:cubicBezTo>
                  <a:cubicBezTo>
                    <a:pt x="4192" y="3604"/>
                    <a:pt x="3733" y="4079"/>
                    <a:pt x="3167" y="4079"/>
                  </a:cubicBezTo>
                  <a:cubicBezTo>
                    <a:pt x="3128" y="4079"/>
                    <a:pt x="3089" y="4077"/>
                    <a:pt x="3049" y="4072"/>
                  </a:cubicBezTo>
                  <a:cubicBezTo>
                    <a:pt x="2998" y="4078"/>
                    <a:pt x="2948" y="4081"/>
                    <a:pt x="2900" y="4081"/>
                  </a:cubicBezTo>
                  <a:cubicBezTo>
                    <a:pt x="1551" y="4081"/>
                    <a:pt x="1551" y="1969"/>
                    <a:pt x="2900" y="1969"/>
                  </a:cubicBezTo>
                  <a:close/>
                  <a:moveTo>
                    <a:pt x="2620" y="0"/>
                  </a:moveTo>
                  <a:cubicBezTo>
                    <a:pt x="2454" y="0"/>
                    <a:pt x="2311" y="119"/>
                    <a:pt x="2311" y="286"/>
                  </a:cubicBezTo>
                  <a:lnTo>
                    <a:pt x="2311" y="405"/>
                  </a:lnTo>
                  <a:cubicBezTo>
                    <a:pt x="2097" y="453"/>
                    <a:pt x="1906" y="548"/>
                    <a:pt x="1716" y="643"/>
                  </a:cubicBezTo>
                  <a:lnTo>
                    <a:pt x="1644" y="572"/>
                  </a:lnTo>
                  <a:cubicBezTo>
                    <a:pt x="1596" y="524"/>
                    <a:pt x="1501" y="477"/>
                    <a:pt x="1430" y="477"/>
                  </a:cubicBezTo>
                  <a:cubicBezTo>
                    <a:pt x="1335" y="477"/>
                    <a:pt x="1263" y="500"/>
                    <a:pt x="1192" y="572"/>
                  </a:cubicBezTo>
                  <a:lnTo>
                    <a:pt x="596" y="1167"/>
                  </a:lnTo>
                  <a:cubicBezTo>
                    <a:pt x="549" y="1215"/>
                    <a:pt x="525" y="1310"/>
                    <a:pt x="525" y="1381"/>
                  </a:cubicBezTo>
                  <a:cubicBezTo>
                    <a:pt x="525" y="1477"/>
                    <a:pt x="549" y="1548"/>
                    <a:pt x="596" y="1620"/>
                  </a:cubicBezTo>
                  <a:lnTo>
                    <a:pt x="668" y="1691"/>
                  </a:lnTo>
                  <a:cubicBezTo>
                    <a:pt x="572" y="1882"/>
                    <a:pt x="477" y="2072"/>
                    <a:pt x="430" y="2286"/>
                  </a:cubicBezTo>
                  <a:lnTo>
                    <a:pt x="334" y="2286"/>
                  </a:lnTo>
                  <a:cubicBezTo>
                    <a:pt x="144" y="2286"/>
                    <a:pt x="25" y="2429"/>
                    <a:pt x="1" y="2596"/>
                  </a:cubicBezTo>
                  <a:lnTo>
                    <a:pt x="1" y="3430"/>
                  </a:lnTo>
                  <a:cubicBezTo>
                    <a:pt x="25" y="3596"/>
                    <a:pt x="144" y="3739"/>
                    <a:pt x="334" y="3739"/>
                  </a:cubicBezTo>
                  <a:lnTo>
                    <a:pt x="430" y="3739"/>
                  </a:lnTo>
                  <a:cubicBezTo>
                    <a:pt x="477" y="3953"/>
                    <a:pt x="572" y="4144"/>
                    <a:pt x="668" y="4334"/>
                  </a:cubicBezTo>
                  <a:lnTo>
                    <a:pt x="596" y="4406"/>
                  </a:lnTo>
                  <a:cubicBezTo>
                    <a:pt x="549" y="4477"/>
                    <a:pt x="525" y="4549"/>
                    <a:pt x="525" y="4644"/>
                  </a:cubicBezTo>
                  <a:cubicBezTo>
                    <a:pt x="525" y="4715"/>
                    <a:pt x="549" y="4787"/>
                    <a:pt x="596" y="4858"/>
                  </a:cubicBezTo>
                  <a:lnTo>
                    <a:pt x="1192" y="5454"/>
                  </a:lnTo>
                  <a:cubicBezTo>
                    <a:pt x="1263" y="5501"/>
                    <a:pt x="1335" y="5549"/>
                    <a:pt x="1430" y="5549"/>
                  </a:cubicBezTo>
                  <a:cubicBezTo>
                    <a:pt x="1501" y="5549"/>
                    <a:pt x="1596" y="5501"/>
                    <a:pt x="1644" y="5454"/>
                  </a:cubicBezTo>
                  <a:lnTo>
                    <a:pt x="1716" y="5382"/>
                  </a:lnTo>
                  <a:cubicBezTo>
                    <a:pt x="1906" y="5478"/>
                    <a:pt x="2097" y="5573"/>
                    <a:pt x="2311" y="5620"/>
                  </a:cubicBezTo>
                  <a:lnTo>
                    <a:pt x="2311" y="5763"/>
                  </a:lnTo>
                  <a:cubicBezTo>
                    <a:pt x="2311" y="5930"/>
                    <a:pt x="2454" y="6073"/>
                    <a:pt x="2620" y="6073"/>
                  </a:cubicBezTo>
                  <a:lnTo>
                    <a:pt x="3454" y="6073"/>
                  </a:lnTo>
                  <a:cubicBezTo>
                    <a:pt x="3645" y="6073"/>
                    <a:pt x="3787" y="5930"/>
                    <a:pt x="3764" y="5763"/>
                  </a:cubicBezTo>
                  <a:lnTo>
                    <a:pt x="3764" y="5644"/>
                  </a:lnTo>
                  <a:cubicBezTo>
                    <a:pt x="3978" y="5597"/>
                    <a:pt x="4192" y="5501"/>
                    <a:pt x="4359" y="5406"/>
                  </a:cubicBezTo>
                  <a:lnTo>
                    <a:pt x="4430" y="5478"/>
                  </a:lnTo>
                  <a:cubicBezTo>
                    <a:pt x="4502" y="5525"/>
                    <a:pt x="4573" y="5573"/>
                    <a:pt x="4669" y="5573"/>
                  </a:cubicBezTo>
                  <a:cubicBezTo>
                    <a:pt x="4740" y="5573"/>
                    <a:pt x="4835" y="5525"/>
                    <a:pt x="4883" y="5478"/>
                  </a:cubicBezTo>
                  <a:lnTo>
                    <a:pt x="5478" y="4882"/>
                  </a:lnTo>
                  <a:cubicBezTo>
                    <a:pt x="5526" y="4811"/>
                    <a:pt x="5573" y="4739"/>
                    <a:pt x="5573" y="4644"/>
                  </a:cubicBezTo>
                  <a:cubicBezTo>
                    <a:pt x="5573" y="4573"/>
                    <a:pt x="5550" y="4501"/>
                    <a:pt x="5478" y="4430"/>
                  </a:cubicBezTo>
                  <a:lnTo>
                    <a:pt x="5407" y="4358"/>
                  </a:lnTo>
                  <a:cubicBezTo>
                    <a:pt x="5526" y="4168"/>
                    <a:pt x="5597" y="3977"/>
                    <a:pt x="5669" y="3763"/>
                  </a:cubicBezTo>
                  <a:lnTo>
                    <a:pt x="5764" y="3763"/>
                  </a:lnTo>
                  <a:cubicBezTo>
                    <a:pt x="5931" y="3763"/>
                    <a:pt x="6074" y="3620"/>
                    <a:pt x="6074" y="3453"/>
                  </a:cubicBezTo>
                  <a:lnTo>
                    <a:pt x="6074" y="2596"/>
                  </a:lnTo>
                  <a:cubicBezTo>
                    <a:pt x="6074" y="2429"/>
                    <a:pt x="5931" y="2286"/>
                    <a:pt x="5764" y="2286"/>
                  </a:cubicBezTo>
                  <a:lnTo>
                    <a:pt x="5669" y="2286"/>
                  </a:lnTo>
                  <a:cubicBezTo>
                    <a:pt x="5597" y="2072"/>
                    <a:pt x="5526" y="1882"/>
                    <a:pt x="5407" y="1691"/>
                  </a:cubicBezTo>
                  <a:lnTo>
                    <a:pt x="5478" y="1620"/>
                  </a:lnTo>
                  <a:cubicBezTo>
                    <a:pt x="5550" y="1548"/>
                    <a:pt x="5573" y="1477"/>
                    <a:pt x="5573" y="1405"/>
                  </a:cubicBezTo>
                  <a:cubicBezTo>
                    <a:pt x="5573" y="1310"/>
                    <a:pt x="5526" y="1239"/>
                    <a:pt x="5478" y="1167"/>
                  </a:cubicBezTo>
                  <a:lnTo>
                    <a:pt x="4883" y="572"/>
                  </a:lnTo>
                  <a:cubicBezTo>
                    <a:pt x="4835" y="524"/>
                    <a:pt x="4740" y="477"/>
                    <a:pt x="4669" y="477"/>
                  </a:cubicBezTo>
                  <a:cubicBezTo>
                    <a:pt x="4573" y="477"/>
                    <a:pt x="4502" y="524"/>
                    <a:pt x="4430" y="572"/>
                  </a:cubicBezTo>
                  <a:lnTo>
                    <a:pt x="4359" y="643"/>
                  </a:lnTo>
                  <a:cubicBezTo>
                    <a:pt x="4192" y="548"/>
                    <a:pt x="3978" y="453"/>
                    <a:pt x="3764" y="405"/>
                  </a:cubicBezTo>
                  <a:lnTo>
                    <a:pt x="3764" y="286"/>
                  </a:lnTo>
                  <a:cubicBezTo>
                    <a:pt x="3787" y="119"/>
                    <a:pt x="3645" y="0"/>
                    <a:pt x="34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70" name="Google Shape;970;p39"/>
          <p:cNvGrpSpPr/>
          <p:nvPr/>
        </p:nvGrpSpPr>
        <p:grpSpPr>
          <a:xfrm>
            <a:off x="5433601" y="1780307"/>
            <a:ext cx="364013" cy="335086"/>
            <a:chOff x="1623563" y="3474119"/>
            <a:chExt cx="364013" cy="335086"/>
          </a:xfrm>
        </p:grpSpPr>
        <p:sp>
          <p:nvSpPr>
            <p:cNvPr id="971" name="Google Shape;971;p39"/>
            <p:cNvSpPr/>
            <p:nvPr/>
          </p:nvSpPr>
          <p:spPr>
            <a:xfrm>
              <a:off x="1623563" y="3474119"/>
              <a:ext cx="364013" cy="163201"/>
            </a:xfrm>
            <a:custGeom>
              <a:rect b="b" l="l" r="r" t="t"/>
              <a:pathLst>
                <a:path extrusionOk="0" h="4773" w="10646">
                  <a:moveTo>
                    <a:pt x="2352" y="1550"/>
                  </a:moveTo>
                  <a:cubicBezTo>
                    <a:pt x="2781" y="1550"/>
                    <a:pt x="3192" y="1880"/>
                    <a:pt x="3192" y="2393"/>
                  </a:cubicBezTo>
                  <a:cubicBezTo>
                    <a:pt x="3192" y="2846"/>
                    <a:pt x="2811" y="3227"/>
                    <a:pt x="2358" y="3227"/>
                  </a:cubicBezTo>
                  <a:cubicBezTo>
                    <a:pt x="1620" y="3227"/>
                    <a:pt x="1239" y="2322"/>
                    <a:pt x="1763" y="1798"/>
                  </a:cubicBezTo>
                  <a:cubicBezTo>
                    <a:pt x="1934" y="1627"/>
                    <a:pt x="2145" y="1550"/>
                    <a:pt x="2352" y="1550"/>
                  </a:cubicBezTo>
                  <a:close/>
                  <a:moveTo>
                    <a:pt x="2427" y="1"/>
                  </a:moveTo>
                  <a:cubicBezTo>
                    <a:pt x="1216" y="1"/>
                    <a:pt x="1" y="865"/>
                    <a:pt x="1" y="2393"/>
                  </a:cubicBezTo>
                  <a:cubicBezTo>
                    <a:pt x="1" y="3916"/>
                    <a:pt x="1207" y="4772"/>
                    <a:pt x="2414" y="4772"/>
                  </a:cubicBezTo>
                  <a:cubicBezTo>
                    <a:pt x="3358" y="4772"/>
                    <a:pt x="4303" y="4248"/>
                    <a:pt x="4668" y="3108"/>
                  </a:cubicBezTo>
                  <a:lnTo>
                    <a:pt x="6859" y="3108"/>
                  </a:lnTo>
                  <a:lnTo>
                    <a:pt x="6859" y="4060"/>
                  </a:lnTo>
                  <a:cubicBezTo>
                    <a:pt x="6859" y="4263"/>
                    <a:pt x="7014" y="4364"/>
                    <a:pt x="7169" y="4364"/>
                  </a:cubicBezTo>
                  <a:cubicBezTo>
                    <a:pt x="7324" y="4364"/>
                    <a:pt x="7479" y="4263"/>
                    <a:pt x="7479" y="4060"/>
                  </a:cubicBezTo>
                  <a:lnTo>
                    <a:pt x="7479" y="3108"/>
                  </a:lnTo>
                  <a:lnTo>
                    <a:pt x="8098" y="3108"/>
                  </a:lnTo>
                  <a:lnTo>
                    <a:pt x="8098" y="3632"/>
                  </a:lnTo>
                  <a:cubicBezTo>
                    <a:pt x="8098" y="3846"/>
                    <a:pt x="8253" y="3953"/>
                    <a:pt x="8407" y="3953"/>
                  </a:cubicBezTo>
                  <a:cubicBezTo>
                    <a:pt x="8562" y="3953"/>
                    <a:pt x="8717" y="3846"/>
                    <a:pt x="8717" y="3632"/>
                  </a:cubicBezTo>
                  <a:lnTo>
                    <a:pt x="8717" y="3108"/>
                  </a:lnTo>
                  <a:lnTo>
                    <a:pt x="9360" y="3108"/>
                  </a:lnTo>
                  <a:lnTo>
                    <a:pt x="9360" y="4060"/>
                  </a:lnTo>
                  <a:cubicBezTo>
                    <a:pt x="9360" y="4263"/>
                    <a:pt x="9515" y="4364"/>
                    <a:pt x="9670" y="4364"/>
                  </a:cubicBezTo>
                  <a:cubicBezTo>
                    <a:pt x="9824" y="4364"/>
                    <a:pt x="9979" y="4263"/>
                    <a:pt x="9979" y="4060"/>
                  </a:cubicBezTo>
                  <a:lnTo>
                    <a:pt x="9979" y="3108"/>
                  </a:lnTo>
                  <a:lnTo>
                    <a:pt x="10336" y="3108"/>
                  </a:lnTo>
                  <a:cubicBezTo>
                    <a:pt x="10349" y="3110"/>
                    <a:pt x="10361" y="3110"/>
                    <a:pt x="10373" y="3110"/>
                  </a:cubicBezTo>
                  <a:cubicBezTo>
                    <a:pt x="10523" y="3110"/>
                    <a:pt x="10646" y="2975"/>
                    <a:pt x="10646" y="2798"/>
                  </a:cubicBezTo>
                  <a:lnTo>
                    <a:pt x="10646" y="1965"/>
                  </a:lnTo>
                  <a:cubicBezTo>
                    <a:pt x="10646" y="1798"/>
                    <a:pt x="10503" y="1655"/>
                    <a:pt x="10336" y="1655"/>
                  </a:cubicBezTo>
                  <a:lnTo>
                    <a:pt x="4668" y="1655"/>
                  </a:lnTo>
                  <a:cubicBezTo>
                    <a:pt x="4304" y="521"/>
                    <a:pt x="3367" y="1"/>
                    <a:pt x="24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2" name="Google Shape;972;p39"/>
            <p:cNvSpPr/>
            <p:nvPr/>
          </p:nvSpPr>
          <p:spPr>
            <a:xfrm>
              <a:off x="1641480" y="3674009"/>
              <a:ext cx="325649" cy="135197"/>
            </a:xfrm>
            <a:custGeom>
              <a:rect b="b" l="l" r="r" t="t"/>
              <a:pathLst>
                <a:path extrusionOk="0" h="3954" w="9524">
                  <a:moveTo>
                    <a:pt x="3168" y="0"/>
                  </a:moveTo>
                  <a:cubicBezTo>
                    <a:pt x="2644" y="0"/>
                    <a:pt x="2120" y="215"/>
                    <a:pt x="1763" y="596"/>
                  </a:cubicBezTo>
                  <a:lnTo>
                    <a:pt x="167" y="2191"/>
                  </a:lnTo>
                  <a:cubicBezTo>
                    <a:pt x="1" y="2334"/>
                    <a:pt x="48" y="2596"/>
                    <a:pt x="239" y="2668"/>
                  </a:cubicBezTo>
                  <a:lnTo>
                    <a:pt x="2549" y="3906"/>
                  </a:lnTo>
                  <a:cubicBezTo>
                    <a:pt x="2597" y="3930"/>
                    <a:pt x="2644" y="3954"/>
                    <a:pt x="2692" y="3954"/>
                  </a:cubicBezTo>
                  <a:cubicBezTo>
                    <a:pt x="2787" y="3954"/>
                    <a:pt x="2859" y="3906"/>
                    <a:pt x="2906" y="3858"/>
                  </a:cubicBezTo>
                  <a:lnTo>
                    <a:pt x="3478" y="3287"/>
                  </a:lnTo>
                  <a:cubicBezTo>
                    <a:pt x="3573" y="3192"/>
                    <a:pt x="3716" y="3144"/>
                    <a:pt x="3859" y="3144"/>
                  </a:cubicBezTo>
                  <a:lnTo>
                    <a:pt x="6169" y="3144"/>
                  </a:lnTo>
                  <a:cubicBezTo>
                    <a:pt x="6431" y="3144"/>
                    <a:pt x="6716" y="3073"/>
                    <a:pt x="6955" y="2930"/>
                  </a:cubicBezTo>
                  <a:lnTo>
                    <a:pt x="9050" y="1715"/>
                  </a:lnTo>
                  <a:cubicBezTo>
                    <a:pt x="9241" y="1596"/>
                    <a:pt x="9384" y="1406"/>
                    <a:pt x="9431" y="1167"/>
                  </a:cubicBezTo>
                  <a:cubicBezTo>
                    <a:pt x="9524" y="650"/>
                    <a:pt x="9114" y="218"/>
                    <a:pt x="8647" y="218"/>
                  </a:cubicBezTo>
                  <a:cubicBezTo>
                    <a:pt x="8513" y="218"/>
                    <a:pt x="8374" y="254"/>
                    <a:pt x="8241" y="334"/>
                  </a:cubicBezTo>
                  <a:lnTo>
                    <a:pt x="8264" y="310"/>
                  </a:lnTo>
                  <a:lnTo>
                    <a:pt x="6550" y="1286"/>
                  </a:lnTo>
                  <a:cubicBezTo>
                    <a:pt x="6335" y="1834"/>
                    <a:pt x="5812" y="2191"/>
                    <a:pt x="5240" y="2191"/>
                  </a:cubicBezTo>
                  <a:lnTo>
                    <a:pt x="4025" y="2191"/>
                  </a:lnTo>
                  <a:cubicBezTo>
                    <a:pt x="3621" y="2191"/>
                    <a:pt x="3621" y="1548"/>
                    <a:pt x="4025" y="1548"/>
                  </a:cubicBezTo>
                  <a:lnTo>
                    <a:pt x="5240" y="1548"/>
                  </a:lnTo>
                  <a:cubicBezTo>
                    <a:pt x="6288" y="1548"/>
                    <a:pt x="6288" y="0"/>
                    <a:pt x="52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6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Google Shape;977;p40"/>
          <p:cNvSpPr txBox="1"/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Valuable, rare, inimitable &amp; organization (VRIO) - Evaluation dimensions infographics</a:t>
            </a:r>
            <a:endParaRPr sz="1900"/>
          </a:p>
        </p:txBody>
      </p:sp>
      <p:graphicFrame>
        <p:nvGraphicFramePr>
          <p:cNvPr id="978" name="Google Shape;978;p40"/>
          <p:cNvGraphicFramePr/>
          <p:nvPr/>
        </p:nvGraphicFramePr>
        <p:xfrm>
          <a:off x="952500" y="10171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{D84AB332-010D-4541-B365-08666008982A}</a:tableStyleId>
              </a:tblPr>
              <a:tblGrid>
                <a:gridCol w="762000"/>
                <a:gridCol w="2857500"/>
                <a:gridCol w="2971800"/>
                <a:gridCol w="647700"/>
              </a:tblGrid>
              <a:tr h="619150">
                <a:tc gridSpan="4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Resource</a:t>
                      </a:r>
                      <a:endParaRPr b="1" sz="1800">
                        <a:solidFill>
                          <a:srgbClr val="FFFFFF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 hMerge="1"/>
                <a:tc hMerge="1"/>
                <a:tc hMerge="1"/>
              </a:tr>
              <a:tr h="6191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>
                          <a:solidFill>
                            <a:schemeClr val="accent2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V</a:t>
                      </a:r>
                      <a:endParaRPr b="1" sz="2400">
                        <a:solidFill>
                          <a:schemeClr val="accent2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1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Valuable</a:t>
                      </a:r>
                      <a:endParaRPr b="1" sz="21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Jupiter is the biggest planet of them all</a:t>
                      </a: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 of them all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  <a:tr h="6191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>
                          <a:solidFill>
                            <a:schemeClr val="accent3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R</a:t>
                      </a:r>
                      <a:endParaRPr b="1" sz="2400">
                        <a:solidFill>
                          <a:schemeClr val="accent3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1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Rare</a:t>
                      </a:r>
                      <a:endParaRPr b="1" sz="21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Mercury is the closest planet to the Sun in the Solar System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</a:tr>
              <a:tr h="6191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>
                          <a:solidFill>
                            <a:schemeClr val="accent4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I</a:t>
                      </a:r>
                      <a:endParaRPr b="1" sz="2400">
                        <a:solidFill>
                          <a:schemeClr val="accent4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1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Inimitable</a:t>
                      </a:r>
                      <a:endParaRPr b="1" sz="21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Venus has a beautiful name, but also high temperatures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</a:tr>
              <a:tr h="6191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>
                          <a:solidFill>
                            <a:schemeClr val="accent5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O</a:t>
                      </a:r>
                      <a:endParaRPr b="1" sz="2400">
                        <a:solidFill>
                          <a:schemeClr val="accent5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1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Organization</a:t>
                      </a:r>
                      <a:endParaRPr b="1" sz="21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Earth is the third planet from the Sun and harbors life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</a:tr>
              <a:tr h="619150">
                <a:tc gridSpan="4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Advantage</a:t>
                      </a:r>
                      <a:endParaRPr b="1" sz="1800">
                        <a:solidFill>
                          <a:srgbClr val="FFFFFF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 hMerge="1"/>
                <a:tc hMerge="1"/>
                <a:tc hMerge="1"/>
              </a:tr>
            </a:tbl>
          </a:graphicData>
        </a:graphic>
      </p:graphicFrame>
      <p:grpSp>
        <p:nvGrpSpPr>
          <p:cNvPr id="979" name="Google Shape;979;p40"/>
          <p:cNvGrpSpPr/>
          <p:nvPr/>
        </p:nvGrpSpPr>
        <p:grpSpPr>
          <a:xfrm>
            <a:off x="7677586" y="2369943"/>
            <a:ext cx="370544" cy="367467"/>
            <a:chOff x="5580148" y="2287092"/>
            <a:chExt cx="370544" cy="367467"/>
          </a:xfrm>
        </p:grpSpPr>
        <p:sp>
          <p:nvSpPr>
            <p:cNvPr id="980" name="Google Shape;980;p40"/>
            <p:cNvSpPr/>
            <p:nvPr/>
          </p:nvSpPr>
          <p:spPr>
            <a:xfrm>
              <a:off x="5808144" y="2364641"/>
              <a:ext cx="142549" cy="95329"/>
            </a:xfrm>
            <a:custGeom>
              <a:rect b="b" l="l" r="r" t="t"/>
              <a:pathLst>
                <a:path extrusionOk="0" h="2788" w="4169">
                  <a:moveTo>
                    <a:pt x="2722" y="0"/>
                  </a:moveTo>
                  <a:cubicBezTo>
                    <a:pt x="2681" y="0"/>
                    <a:pt x="2638" y="8"/>
                    <a:pt x="2596" y="25"/>
                  </a:cubicBezTo>
                  <a:cubicBezTo>
                    <a:pt x="2477" y="72"/>
                    <a:pt x="2406" y="192"/>
                    <a:pt x="2406" y="334"/>
                  </a:cubicBezTo>
                  <a:lnTo>
                    <a:pt x="2406" y="620"/>
                  </a:lnTo>
                  <a:lnTo>
                    <a:pt x="1263" y="620"/>
                  </a:lnTo>
                  <a:cubicBezTo>
                    <a:pt x="572" y="620"/>
                    <a:pt x="0" y="1192"/>
                    <a:pt x="0" y="1882"/>
                  </a:cubicBezTo>
                  <a:lnTo>
                    <a:pt x="0" y="2287"/>
                  </a:lnTo>
                  <a:lnTo>
                    <a:pt x="24" y="2359"/>
                  </a:lnTo>
                  <a:cubicBezTo>
                    <a:pt x="143" y="2311"/>
                    <a:pt x="262" y="2287"/>
                    <a:pt x="382" y="2287"/>
                  </a:cubicBezTo>
                  <a:cubicBezTo>
                    <a:pt x="620" y="2287"/>
                    <a:pt x="858" y="2382"/>
                    <a:pt x="1048" y="2549"/>
                  </a:cubicBezTo>
                  <a:lnTo>
                    <a:pt x="1263" y="2787"/>
                  </a:lnTo>
                  <a:lnTo>
                    <a:pt x="1263" y="1882"/>
                  </a:lnTo>
                  <a:lnTo>
                    <a:pt x="2406" y="1882"/>
                  </a:lnTo>
                  <a:lnTo>
                    <a:pt x="2406" y="2192"/>
                  </a:lnTo>
                  <a:cubicBezTo>
                    <a:pt x="2406" y="2311"/>
                    <a:pt x="2477" y="2430"/>
                    <a:pt x="2596" y="2478"/>
                  </a:cubicBezTo>
                  <a:cubicBezTo>
                    <a:pt x="2644" y="2501"/>
                    <a:pt x="2692" y="2501"/>
                    <a:pt x="2739" y="2501"/>
                  </a:cubicBezTo>
                  <a:cubicBezTo>
                    <a:pt x="2811" y="2501"/>
                    <a:pt x="2882" y="2478"/>
                    <a:pt x="2930" y="2430"/>
                  </a:cubicBezTo>
                  <a:lnTo>
                    <a:pt x="4001" y="1525"/>
                  </a:lnTo>
                  <a:cubicBezTo>
                    <a:pt x="4168" y="1406"/>
                    <a:pt x="4168" y="1168"/>
                    <a:pt x="4001" y="1049"/>
                  </a:cubicBezTo>
                  <a:lnTo>
                    <a:pt x="4001" y="1001"/>
                  </a:lnTo>
                  <a:lnTo>
                    <a:pt x="2930" y="72"/>
                  </a:lnTo>
                  <a:cubicBezTo>
                    <a:pt x="2868" y="26"/>
                    <a:pt x="2797" y="0"/>
                    <a:pt x="27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1" name="Google Shape;981;p40"/>
            <p:cNvSpPr/>
            <p:nvPr/>
          </p:nvSpPr>
          <p:spPr>
            <a:xfrm>
              <a:off x="5580148" y="2363820"/>
              <a:ext cx="142514" cy="93687"/>
            </a:xfrm>
            <a:custGeom>
              <a:rect b="b" l="l" r="r" t="t"/>
              <a:pathLst>
                <a:path extrusionOk="0" h="2740" w="4168">
                  <a:moveTo>
                    <a:pt x="1447" y="0"/>
                  </a:moveTo>
                  <a:cubicBezTo>
                    <a:pt x="1372" y="0"/>
                    <a:pt x="1300" y="26"/>
                    <a:pt x="1239" y="73"/>
                  </a:cubicBezTo>
                  <a:lnTo>
                    <a:pt x="167" y="1001"/>
                  </a:lnTo>
                  <a:cubicBezTo>
                    <a:pt x="0" y="1120"/>
                    <a:pt x="0" y="1359"/>
                    <a:pt x="167" y="1478"/>
                  </a:cubicBezTo>
                  <a:lnTo>
                    <a:pt x="1239" y="2383"/>
                  </a:lnTo>
                  <a:cubicBezTo>
                    <a:pt x="1286" y="2430"/>
                    <a:pt x="1358" y="2454"/>
                    <a:pt x="1453" y="2454"/>
                  </a:cubicBezTo>
                  <a:cubicBezTo>
                    <a:pt x="1477" y="2454"/>
                    <a:pt x="1525" y="2454"/>
                    <a:pt x="1572" y="2430"/>
                  </a:cubicBezTo>
                  <a:cubicBezTo>
                    <a:pt x="1691" y="2383"/>
                    <a:pt x="1763" y="2264"/>
                    <a:pt x="1763" y="2144"/>
                  </a:cubicBezTo>
                  <a:lnTo>
                    <a:pt x="1763" y="1835"/>
                  </a:lnTo>
                  <a:lnTo>
                    <a:pt x="2906" y="1835"/>
                  </a:lnTo>
                  <a:lnTo>
                    <a:pt x="2906" y="2740"/>
                  </a:lnTo>
                  <a:lnTo>
                    <a:pt x="3120" y="2525"/>
                  </a:lnTo>
                  <a:cubicBezTo>
                    <a:pt x="3311" y="2335"/>
                    <a:pt x="3549" y="2240"/>
                    <a:pt x="3787" y="2240"/>
                  </a:cubicBezTo>
                  <a:lnTo>
                    <a:pt x="3787" y="2287"/>
                  </a:lnTo>
                  <a:cubicBezTo>
                    <a:pt x="3906" y="2287"/>
                    <a:pt x="4025" y="2311"/>
                    <a:pt x="4144" y="2359"/>
                  </a:cubicBezTo>
                  <a:lnTo>
                    <a:pt x="4168" y="2287"/>
                  </a:lnTo>
                  <a:lnTo>
                    <a:pt x="4168" y="1883"/>
                  </a:lnTo>
                  <a:cubicBezTo>
                    <a:pt x="4168" y="1192"/>
                    <a:pt x="3596" y="620"/>
                    <a:pt x="2906" y="620"/>
                  </a:cubicBezTo>
                  <a:lnTo>
                    <a:pt x="1763" y="620"/>
                  </a:lnTo>
                  <a:lnTo>
                    <a:pt x="1763" y="335"/>
                  </a:lnTo>
                  <a:cubicBezTo>
                    <a:pt x="1763" y="192"/>
                    <a:pt x="1691" y="73"/>
                    <a:pt x="1572" y="25"/>
                  </a:cubicBezTo>
                  <a:cubicBezTo>
                    <a:pt x="1530" y="8"/>
                    <a:pt x="1488" y="0"/>
                    <a:pt x="14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2" name="Google Shape;982;p40"/>
            <p:cNvSpPr/>
            <p:nvPr/>
          </p:nvSpPr>
          <p:spPr>
            <a:xfrm>
              <a:off x="5722629" y="2287092"/>
              <a:ext cx="86370" cy="138685"/>
            </a:xfrm>
            <a:custGeom>
              <a:rect b="b" l="l" r="r" t="t"/>
              <a:pathLst>
                <a:path extrusionOk="0" h="4056" w="2526">
                  <a:moveTo>
                    <a:pt x="1278" y="1"/>
                  </a:moveTo>
                  <a:cubicBezTo>
                    <a:pt x="1186" y="1"/>
                    <a:pt x="1096" y="42"/>
                    <a:pt x="1049" y="126"/>
                  </a:cubicBezTo>
                  <a:lnTo>
                    <a:pt x="96" y="1197"/>
                  </a:lnTo>
                  <a:cubicBezTo>
                    <a:pt x="25" y="1293"/>
                    <a:pt x="1" y="1412"/>
                    <a:pt x="49" y="1531"/>
                  </a:cubicBezTo>
                  <a:cubicBezTo>
                    <a:pt x="96" y="1650"/>
                    <a:pt x="215" y="1721"/>
                    <a:pt x="358" y="1721"/>
                  </a:cubicBezTo>
                  <a:lnTo>
                    <a:pt x="644" y="1721"/>
                  </a:lnTo>
                  <a:lnTo>
                    <a:pt x="644" y="4055"/>
                  </a:lnTo>
                  <a:cubicBezTo>
                    <a:pt x="715" y="4055"/>
                    <a:pt x="787" y="4031"/>
                    <a:pt x="858" y="4031"/>
                  </a:cubicBezTo>
                  <a:lnTo>
                    <a:pt x="1668" y="4031"/>
                  </a:lnTo>
                  <a:cubicBezTo>
                    <a:pt x="1739" y="4031"/>
                    <a:pt x="1811" y="4031"/>
                    <a:pt x="1882" y="4055"/>
                  </a:cubicBezTo>
                  <a:lnTo>
                    <a:pt x="1882" y="1697"/>
                  </a:lnTo>
                  <a:lnTo>
                    <a:pt x="2168" y="1697"/>
                  </a:lnTo>
                  <a:cubicBezTo>
                    <a:pt x="2183" y="1700"/>
                    <a:pt x="2198" y="1701"/>
                    <a:pt x="2212" y="1701"/>
                  </a:cubicBezTo>
                  <a:cubicBezTo>
                    <a:pt x="2335" y="1701"/>
                    <a:pt x="2435" y="1616"/>
                    <a:pt x="2478" y="1531"/>
                  </a:cubicBezTo>
                  <a:cubicBezTo>
                    <a:pt x="2525" y="1412"/>
                    <a:pt x="2501" y="1269"/>
                    <a:pt x="2430" y="1174"/>
                  </a:cubicBezTo>
                  <a:lnTo>
                    <a:pt x="1525" y="126"/>
                  </a:lnTo>
                  <a:cubicBezTo>
                    <a:pt x="1466" y="42"/>
                    <a:pt x="1370" y="1"/>
                    <a:pt x="12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3" name="Google Shape;983;p40"/>
            <p:cNvSpPr/>
            <p:nvPr/>
          </p:nvSpPr>
          <p:spPr>
            <a:xfrm>
              <a:off x="5661561" y="2446908"/>
              <a:ext cx="207685" cy="207651"/>
            </a:xfrm>
            <a:custGeom>
              <a:rect b="b" l="l" r="r" t="t"/>
              <a:pathLst>
                <a:path extrusionOk="0" h="6073" w="6074">
                  <a:moveTo>
                    <a:pt x="2900" y="1969"/>
                  </a:moveTo>
                  <a:cubicBezTo>
                    <a:pt x="2948" y="1969"/>
                    <a:pt x="2998" y="1971"/>
                    <a:pt x="3049" y="1977"/>
                  </a:cubicBezTo>
                  <a:cubicBezTo>
                    <a:pt x="3089" y="1972"/>
                    <a:pt x="3128" y="1970"/>
                    <a:pt x="3167" y="1970"/>
                  </a:cubicBezTo>
                  <a:cubicBezTo>
                    <a:pt x="3733" y="1970"/>
                    <a:pt x="4192" y="2445"/>
                    <a:pt x="4192" y="3025"/>
                  </a:cubicBezTo>
                  <a:cubicBezTo>
                    <a:pt x="4192" y="3604"/>
                    <a:pt x="3733" y="4079"/>
                    <a:pt x="3167" y="4079"/>
                  </a:cubicBezTo>
                  <a:cubicBezTo>
                    <a:pt x="3128" y="4079"/>
                    <a:pt x="3089" y="4077"/>
                    <a:pt x="3049" y="4072"/>
                  </a:cubicBezTo>
                  <a:cubicBezTo>
                    <a:pt x="2998" y="4078"/>
                    <a:pt x="2948" y="4081"/>
                    <a:pt x="2900" y="4081"/>
                  </a:cubicBezTo>
                  <a:cubicBezTo>
                    <a:pt x="1551" y="4081"/>
                    <a:pt x="1551" y="1969"/>
                    <a:pt x="2900" y="1969"/>
                  </a:cubicBezTo>
                  <a:close/>
                  <a:moveTo>
                    <a:pt x="2620" y="0"/>
                  </a:moveTo>
                  <a:cubicBezTo>
                    <a:pt x="2454" y="0"/>
                    <a:pt x="2311" y="119"/>
                    <a:pt x="2311" y="286"/>
                  </a:cubicBezTo>
                  <a:lnTo>
                    <a:pt x="2311" y="405"/>
                  </a:lnTo>
                  <a:cubicBezTo>
                    <a:pt x="2097" y="453"/>
                    <a:pt x="1906" y="548"/>
                    <a:pt x="1716" y="643"/>
                  </a:cubicBezTo>
                  <a:lnTo>
                    <a:pt x="1644" y="572"/>
                  </a:lnTo>
                  <a:cubicBezTo>
                    <a:pt x="1596" y="524"/>
                    <a:pt x="1501" y="477"/>
                    <a:pt x="1430" y="477"/>
                  </a:cubicBezTo>
                  <a:cubicBezTo>
                    <a:pt x="1335" y="477"/>
                    <a:pt x="1263" y="500"/>
                    <a:pt x="1192" y="572"/>
                  </a:cubicBezTo>
                  <a:lnTo>
                    <a:pt x="596" y="1167"/>
                  </a:lnTo>
                  <a:cubicBezTo>
                    <a:pt x="549" y="1215"/>
                    <a:pt x="525" y="1310"/>
                    <a:pt x="525" y="1381"/>
                  </a:cubicBezTo>
                  <a:cubicBezTo>
                    <a:pt x="525" y="1477"/>
                    <a:pt x="549" y="1548"/>
                    <a:pt x="596" y="1620"/>
                  </a:cubicBezTo>
                  <a:lnTo>
                    <a:pt x="668" y="1691"/>
                  </a:lnTo>
                  <a:cubicBezTo>
                    <a:pt x="572" y="1882"/>
                    <a:pt x="477" y="2072"/>
                    <a:pt x="430" y="2286"/>
                  </a:cubicBezTo>
                  <a:lnTo>
                    <a:pt x="334" y="2286"/>
                  </a:lnTo>
                  <a:cubicBezTo>
                    <a:pt x="144" y="2286"/>
                    <a:pt x="25" y="2429"/>
                    <a:pt x="1" y="2596"/>
                  </a:cubicBezTo>
                  <a:lnTo>
                    <a:pt x="1" y="3430"/>
                  </a:lnTo>
                  <a:cubicBezTo>
                    <a:pt x="25" y="3596"/>
                    <a:pt x="144" y="3739"/>
                    <a:pt x="334" y="3739"/>
                  </a:cubicBezTo>
                  <a:lnTo>
                    <a:pt x="430" y="3739"/>
                  </a:lnTo>
                  <a:cubicBezTo>
                    <a:pt x="477" y="3953"/>
                    <a:pt x="572" y="4144"/>
                    <a:pt x="668" y="4334"/>
                  </a:cubicBezTo>
                  <a:lnTo>
                    <a:pt x="596" y="4406"/>
                  </a:lnTo>
                  <a:cubicBezTo>
                    <a:pt x="549" y="4477"/>
                    <a:pt x="525" y="4549"/>
                    <a:pt x="525" y="4644"/>
                  </a:cubicBezTo>
                  <a:cubicBezTo>
                    <a:pt x="525" y="4715"/>
                    <a:pt x="549" y="4787"/>
                    <a:pt x="596" y="4858"/>
                  </a:cubicBezTo>
                  <a:lnTo>
                    <a:pt x="1192" y="5454"/>
                  </a:lnTo>
                  <a:cubicBezTo>
                    <a:pt x="1263" y="5501"/>
                    <a:pt x="1335" y="5549"/>
                    <a:pt x="1430" y="5549"/>
                  </a:cubicBezTo>
                  <a:cubicBezTo>
                    <a:pt x="1501" y="5549"/>
                    <a:pt x="1596" y="5501"/>
                    <a:pt x="1644" y="5454"/>
                  </a:cubicBezTo>
                  <a:lnTo>
                    <a:pt x="1716" y="5382"/>
                  </a:lnTo>
                  <a:cubicBezTo>
                    <a:pt x="1906" y="5478"/>
                    <a:pt x="2097" y="5573"/>
                    <a:pt x="2311" y="5620"/>
                  </a:cubicBezTo>
                  <a:lnTo>
                    <a:pt x="2311" y="5763"/>
                  </a:lnTo>
                  <a:cubicBezTo>
                    <a:pt x="2311" y="5930"/>
                    <a:pt x="2454" y="6073"/>
                    <a:pt x="2620" y="6073"/>
                  </a:cubicBezTo>
                  <a:lnTo>
                    <a:pt x="3454" y="6073"/>
                  </a:lnTo>
                  <a:cubicBezTo>
                    <a:pt x="3645" y="6073"/>
                    <a:pt x="3787" y="5930"/>
                    <a:pt x="3764" y="5763"/>
                  </a:cubicBezTo>
                  <a:lnTo>
                    <a:pt x="3764" y="5644"/>
                  </a:lnTo>
                  <a:cubicBezTo>
                    <a:pt x="3978" y="5597"/>
                    <a:pt x="4192" y="5501"/>
                    <a:pt x="4359" y="5406"/>
                  </a:cubicBezTo>
                  <a:lnTo>
                    <a:pt x="4430" y="5478"/>
                  </a:lnTo>
                  <a:cubicBezTo>
                    <a:pt x="4502" y="5525"/>
                    <a:pt x="4573" y="5573"/>
                    <a:pt x="4669" y="5573"/>
                  </a:cubicBezTo>
                  <a:cubicBezTo>
                    <a:pt x="4740" y="5573"/>
                    <a:pt x="4835" y="5525"/>
                    <a:pt x="4883" y="5478"/>
                  </a:cubicBezTo>
                  <a:lnTo>
                    <a:pt x="5478" y="4882"/>
                  </a:lnTo>
                  <a:cubicBezTo>
                    <a:pt x="5526" y="4811"/>
                    <a:pt x="5573" y="4739"/>
                    <a:pt x="5573" y="4644"/>
                  </a:cubicBezTo>
                  <a:cubicBezTo>
                    <a:pt x="5573" y="4573"/>
                    <a:pt x="5550" y="4501"/>
                    <a:pt x="5478" y="4430"/>
                  </a:cubicBezTo>
                  <a:lnTo>
                    <a:pt x="5407" y="4358"/>
                  </a:lnTo>
                  <a:cubicBezTo>
                    <a:pt x="5526" y="4168"/>
                    <a:pt x="5597" y="3977"/>
                    <a:pt x="5669" y="3763"/>
                  </a:cubicBezTo>
                  <a:lnTo>
                    <a:pt x="5764" y="3763"/>
                  </a:lnTo>
                  <a:cubicBezTo>
                    <a:pt x="5931" y="3763"/>
                    <a:pt x="6074" y="3620"/>
                    <a:pt x="6074" y="3453"/>
                  </a:cubicBezTo>
                  <a:lnTo>
                    <a:pt x="6074" y="2596"/>
                  </a:lnTo>
                  <a:cubicBezTo>
                    <a:pt x="6074" y="2429"/>
                    <a:pt x="5931" y="2286"/>
                    <a:pt x="5764" y="2286"/>
                  </a:cubicBezTo>
                  <a:lnTo>
                    <a:pt x="5669" y="2286"/>
                  </a:lnTo>
                  <a:cubicBezTo>
                    <a:pt x="5597" y="2072"/>
                    <a:pt x="5526" y="1882"/>
                    <a:pt x="5407" y="1691"/>
                  </a:cubicBezTo>
                  <a:lnTo>
                    <a:pt x="5478" y="1620"/>
                  </a:lnTo>
                  <a:cubicBezTo>
                    <a:pt x="5550" y="1548"/>
                    <a:pt x="5573" y="1477"/>
                    <a:pt x="5573" y="1405"/>
                  </a:cubicBezTo>
                  <a:cubicBezTo>
                    <a:pt x="5573" y="1310"/>
                    <a:pt x="5526" y="1239"/>
                    <a:pt x="5478" y="1167"/>
                  </a:cubicBezTo>
                  <a:lnTo>
                    <a:pt x="4883" y="572"/>
                  </a:lnTo>
                  <a:cubicBezTo>
                    <a:pt x="4835" y="524"/>
                    <a:pt x="4740" y="477"/>
                    <a:pt x="4669" y="477"/>
                  </a:cubicBezTo>
                  <a:cubicBezTo>
                    <a:pt x="4573" y="477"/>
                    <a:pt x="4502" y="524"/>
                    <a:pt x="4430" y="572"/>
                  </a:cubicBezTo>
                  <a:lnTo>
                    <a:pt x="4359" y="643"/>
                  </a:lnTo>
                  <a:cubicBezTo>
                    <a:pt x="4192" y="548"/>
                    <a:pt x="3978" y="453"/>
                    <a:pt x="3764" y="405"/>
                  </a:cubicBezTo>
                  <a:lnTo>
                    <a:pt x="3764" y="286"/>
                  </a:lnTo>
                  <a:cubicBezTo>
                    <a:pt x="3787" y="119"/>
                    <a:pt x="3645" y="0"/>
                    <a:pt x="34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84" name="Google Shape;984;p40"/>
          <p:cNvGrpSpPr/>
          <p:nvPr/>
        </p:nvGrpSpPr>
        <p:grpSpPr>
          <a:xfrm>
            <a:off x="7678809" y="1775099"/>
            <a:ext cx="368082" cy="361551"/>
            <a:chOff x="2415872" y="3459861"/>
            <a:chExt cx="368082" cy="361551"/>
          </a:xfrm>
        </p:grpSpPr>
        <p:sp>
          <p:nvSpPr>
            <p:cNvPr id="985" name="Google Shape;985;p40"/>
            <p:cNvSpPr/>
            <p:nvPr/>
          </p:nvSpPr>
          <p:spPr>
            <a:xfrm>
              <a:off x="2415872" y="3643885"/>
              <a:ext cx="368082" cy="177527"/>
            </a:xfrm>
            <a:custGeom>
              <a:rect b="b" l="l" r="r" t="t"/>
              <a:pathLst>
                <a:path extrusionOk="0" h="5192" w="10765">
                  <a:moveTo>
                    <a:pt x="5097" y="0"/>
                  </a:moveTo>
                  <a:lnTo>
                    <a:pt x="5097" y="881"/>
                  </a:lnTo>
                  <a:cubicBezTo>
                    <a:pt x="5049" y="834"/>
                    <a:pt x="4978" y="762"/>
                    <a:pt x="4930" y="715"/>
                  </a:cubicBezTo>
                  <a:cubicBezTo>
                    <a:pt x="4573" y="381"/>
                    <a:pt x="4120" y="191"/>
                    <a:pt x="3620" y="167"/>
                  </a:cubicBezTo>
                  <a:cubicBezTo>
                    <a:pt x="3608" y="166"/>
                    <a:pt x="3596" y="165"/>
                    <a:pt x="3584" y="165"/>
                  </a:cubicBezTo>
                  <a:cubicBezTo>
                    <a:pt x="3409" y="165"/>
                    <a:pt x="3264" y="322"/>
                    <a:pt x="3287" y="500"/>
                  </a:cubicBezTo>
                  <a:cubicBezTo>
                    <a:pt x="3287" y="1501"/>
                    <a:pt x="4096" y="2310"/>
                    <a:pt x="5073" y="2334"/>
                  </a:cubicBezTo>
                  <a:lnTo>
                    <a:pt x="5073" y="3334"/>
                  </a:lnTo>
                  <a:cubicBezTo>
                    <a:pt x="3739" y="3382"/>
                    <a:pt x="2453" y="3811"/>
                    <a:pt x="1358" y="4573"/>
                  </a:cubicBezTo>
                  <a:lnTo>
                    <a:pt x="405" y="4573"/>
                  </a:lnTo>
                  <a:cubicBezTo>
                    <a:pt x="0" y="4573"/>
                    <a:pt x="0" y="5192"/>
                    <a:pt x="405" y="5192"/>
                  </a:cubicBezTo>
                  <a:lnTo>
                    <a:pt x="10360" y="5192"/>
                  </a:lnTo>
                  <a:cubicBezTo>
                    <a:pt x="10764" y="5192"/>
                    <a:pt x="10764" y="4573"/>
                    <a:pt x="10360" y="4573"/>
                  </a:cubicBezTo>
                  <a:lnTo>
                    <a:pt x="9407" y="4573"/>
                  </a:lnTo>
                  <a:cubicBezTo>
                    <a:pt x="8312" y="3811"/>
                    <a:pt x="7026" y="3382"/>
                    <a:pt x="5692" y="3358"/>
                  </a:cubicBezTo>
                  <a:lnTo>
                    <a:pt x="5692" y="2763"/>
                  </a:lnTo>
                  <a:cubicBezTo>
                    <a:pt x="6668" y="2715"/>
                    <a:pt x="7454" y="1905"/>
                    <a:pt x="7478" y="905"/>
                  </a:cubicBezTo>
                  <a:cubicBezTo>
                    <a:pt x="7500" y="727"/>
                    <a:pt x="7356" y="570"/>
                    <a:pt x="7162" y="570"/>
                  </a:cubicBezTo>
                  <a:cubicBezTo>
                    <a:pt x="7148" y="570"/>
                    <a:pt x="7135" y="570"/>
                    <a:pt x="7121" y="572"/>
                  </a:cubicBezTo>
                  <a:cubicBezTo>
                    <a:pt x="6645" y="596"/>
                    <a:pt x="6192" y="786"/>
                    <a:pt x="5835" y="1120"/>
                  </a:cubicBezTo>
                  <a:cubicBezTo>
                    <a:pt x="5763" y="1167"/>
                    <a:pt x="5716" y="1239"/>
                    <a:pt x="5668" y="1286"/>
                  </a:cubicBezTo>
                  <a:lnTo>
                    <a:pt x="56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6" name="Google Shape;986;p40"/>
            <p:cNvSpPr/>
            <p:nvPr/>
          </p:nvSpPr>
          <p:spPr>
            <a:xfrm>
              <a:off x="2568131" y="3481847"/>
              <a:ext cx="63564" cy="119708"/>
            </a:xfrm>
            <a:custGeom>
              <a:rect b="b" l="l" r="r" t="t"/>
              <a:pathLst>
                <a:path extrusionOk="0" h="3501" w="1859">
                  <a:moveTo>
                    <a:pt x="929" y="0"/>
                  </a:moveTo>
                  <a:cubicBezTo>
                    <a:pt x="406" y="0"/>
                    <a:pt x="1" y="786"/>
                    <a:pt x="1" y="1739"/>
                  </a:cubicBezTo>
                  <a:cubicBezTo>
                    <a:pt x="1" y="2715"/>
                    <a:pt x="406" y="3501"/>
                    <a:pt x="929" y="3501"/>
                  </a:cubicBezTo>
                  <a:cubicBezTo>
                    <a:pt x="1453" y="3501"/>
                    <a:pt x="1858" y="2715"/>
                    <a:pt x="1858" y="1739"/>
                  </a:cubicBezTo>
                  <a:cubicBezTo>
                    <a:pt x="1858" y="786"/>
                    <a:pt x="1453" y="0"/>
                    <a:pt x="9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7" name="Google Shape;987;p40"/>
            <p:cNvSpPr/>
            <p:nvPr/>
          </p:nvSpPr>
          <p:spPr>
            <a:xfrm>
              <a:off x="2455774" y="3459861"/>
              <a:ext cx="144156" cy="162893"/>
            </a:xfrm>
            <a:custGeom>
              <a:rect b="b" l="l" r="r" t="t"/>
              <a:pathLst>
                <a:path extrusionOk="0" h="4764" w="4216">
                  <a:moveTo>
                    <a:pt x="1739" y="2096"/>
                  </a:moveTo>
                  <a:cubicBezTo>
                    <a:pt x="2001" y="2096"/>
                    <a:pt x="2144" y="2406"/>
                    <a:pt x="1953" y="2596"/>
                  </a:cubicBezTo>
                  <a:cubicBezTo>
                    <a:pt x="1892" y="2657"/>
                    <a:pt x="1820" y="2684"/>
                    <a:pt x="1749" y="2684"/>
                  </a:cubicBezTo>
                  <a:cubicBezTo>
                    <a:pt x="1597" y="2684"/>
                    <a:pt x="1453" y="2560"/>
                    <a:pt x="1453" y="2382"/>
                  </a:cubicBezTo>
                  <a:cubicBezTo>
                    <a:pt x="1453" y="2215"/>
                    <a:pt x="1572" y="2096"/>
                    <a:pt x="1739" y="2096"/>
                  </a:cubicBezTo>
                  <a:close/>
                  <a:moveTo>
                    <a:pt x="1548" y="0"/>
                  </a:moveTo>
                  <a:cubicBezTo>
                    <a:pt x="1524" y="858"/>
                    <a:pt x="834" y="1548"/>
                    <a:pt x="0" y="1548"/>
                  </a:cubicBezTo>
                  <a:lnTo>
                    <a:pt x="0" y="3215"/>
                  </a:lnTo>
                  <a:cubicBezTo>
                    <a:pt x="834" y="3215"/>
                    <a:pt x="1524" y="3906"/>
                    <a:pt x="1548" y="4763"/>
                  </a:cubicBezTo>
                  <a:lnTo>
                    <a:pt x="4215" y="4763"/>
                  </a:lnTo>
                  <a:cubicBezTo>
                    <a:pt x="3358" y="4763"/>
                    <a:pt x="2667" y="3715"/>
                    <a:pt x="2667" y="2382"/>
                  </a:cubicBezTo>
                  <a:cubicBezTo>
                    <a:pt x="2667" y="1048"/>
                    <a:pt x="3358" y="0"/>
                    <a:pt x="4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8" name="Google Shape;988;p40"/>
            <p:cNvSpPr/>
            <p:nvPr/>
          </p:nvSpPr>
          <p:spPr>
            <a:xfrm>
              <a:off x="2455774" y="3459861"/>
              <a:ext cx="31799" cy="31799"/>
            </a:xfrm>
            <a:custGeom>
              <a:rect b="b" l="l" r="r" t="t"/>
              <a:pathLst>
                <a:path extrusionOk="0" h="930" w="930">
                  <a:moveTo>
                    <a:pt x="929" y="0"/>
                  </a:moveTo>
                  <a:lnTo>
                    <a:pt x="905" y="24"/>
                  </a:lnTo>
                  <a:lnTo>
                    <a:pt x="286" y="24"/>
                  </a:lnTo>
                  <a:cubicBezTo>
                    <a:pt x="119" y="24"/>
                    <a:pt x="0" y="143"/>
                    <a:pt x="0" y="310"/>
                  </a:cubicBezTo>
                  <a:lnTo>
                    <a:pt x="0" y="929"/>
                  </a:lnTo>
                  <a:cubicBezTo>
                    <a:pt x="500" y="929"/>
                    <a:pt x="929" y="524"/>
                    <a:pt x="9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9" name="Google Shape;989;p40"/>
            <p:cNvSpPr/>
            <p:nvPr/>
          </p:nvSpPr>
          <p:spPr>
            <a:xfrm>
              <a:off x="2454954" y="3590955"/>
              <a:ext cx="31799" cy="31799"/>
            </a:xfrm>
            <a:custGeom>
              <a:rect b="b" l="l" r="r" t="t"/>
              <a:pathLst>
                <a:path extrusionOk="0" h="930" w="930">
                  <a:moveTo>
                    <a:pt x="0" y="0"/>
                  </a:moveTo>
                  <a:lnTo>
                    <a:pt x="0" y="620"/>
                  </a:lnTo>
                  <a:cubicBezTo>
                    <a:pt x="0" y="786"/>
                    <a:pt x="143" y="929"/>
                    <a:pt x="310" y="929"/>
                  </a:cubicBezTo>
                  <a:lnTo>
                    <a:pt x="929" y="929"/>
                  </a:lnTo>
                  <a:cubicBezTo>
                    <a:pt x="929" y="405"/>
                    <a:pt x="524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0" name="Google Shape;990;p40"/>
            <p:cNvSpPr/>
            <p:nvPr/>
          </p:nvSpPr>
          <p:spPr>
            <a:xfrm>
              <a:off x="2713073" y="3460682"/>
              <a:ext cx="31799" cy="31765"/>
            </a:xfrm>
            <a:custGeom>
              <a:rect b="b" l="l" r="r" t="t"/>
              <a:pathLst>
                <a:path extrusionOk="0" h="929" w="930">
                  <a:moveTo>
                    <a:pt x="1" y="0"/>
                  </a:moveTo>
                  <a:cubicBezTo>
                    <a:pt x="1" y="524"/>
                    <a:pt x="429" y="929"/>
                    <a:pt x="929" y="929"/>
                  </a:cubicBezTo>
                  <a:lnTo>
                    <a:pt x="929" y="310"/>
                  </a:lnTo>
                  <a:cubicBezTo>
                    <a:pt x="929" y="143"/>
                    <a:pt x="787" y="0"/>
                    <a:pt x="6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1" name="Google Shape;991;p40"/>
            <p:cNvSpPr/>
            <p:nvPr/>
          </p:nvSpPr>
          <p:spPr>
            <a:xfrm>
              <a:off x="2599896" y="3460682"/>
              <a:ext cx="144976" cy="162072"/>
            </a:xfrm>
            <a:custGeom>
              <a:rect b="b" l="l" r="r" t="t"/>
              <a:pathLst>
                <a:path extrusionOk="0" h="4740" w="4240">
                  <a:moveTo>
                    <a:pt x="2477" y="2072"/>
                  </a:moveTo>
                  <a:cubicBezTo>
                    <a:pt x="2739" y="2072"/>
                    <a:pt x="2882" y="2382"/>
                    <a:pt x="2691" y="2572"/>
                  </a:cubicBezTo>
                  <a:cubicBezTo>
                    <a:pt x="2631" y="2633"/>
                    <a:pt x="2558" y="2660"/>
                    <a:pt x="2487" y="2660"/>
                  </a:cubicBezTo>
                  <a:cubicBezTo>
                    <a:pt x="2335" y="2660"/>
                    <a:pt x="2191" y="2536"/>
                    <a:pt x="2191" y="2358"/>
                  </a:cubicBezTo>
                  <a:cubicBezTo>
                    <a:pt x="2191" y="2191"/>
                    <a:pt x="2310" y="2072"/>
                    <a:pt x="2477" y="2072"/>
                  </a:cubicBezTo>
                  <a:close/>
                  <a:moveTo>
                    <a:pt x="0" y="0"/>
                  </a:moveTo>
                  <a:cubicBezTo>
                    <a:pt x="879" y="0"/>
                    <a:pt x="1544" y="1042"/>
                    <a:pt x="1548" y="2370"/>
                  </a:cubicBezTo>
                  <a:lnTo>
                    <a:pt x="1548" y="2370"/>
                  </a:lnTo>
                  <a:cubicBezTo>
                    <a:pt x="1544" y="3698"/>
                    <a:pt x="879" y="4739"/>
                    <a:pt x="0" y="4739"/>
                  </a:cubicBezTo>
                  <a:lnTo>
                    <a:pt x="2691" y="4739"/>
                  </a:lnTo>
                  <a:cubicBezTo>
                    <a:pt x="2691" y="3882"/>
                    <a:pt x="3382" y="3191"/>
                    <a:pt x="4239" y="3191"/>
                  </a:cubicBezTo>
                  <a:lnTo>
                    <a:pt x="4239" y="1548"/>
                  </a:lnTo>
                  <a:cubicBezTo>
                    <a:pt x="3382" y="1548"/>
                    <a:pt x="2691" y="857"/>
                    <a:pt x="26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2" name="Google Shape;992;p40"/>
            <p:cNvSpPr/>
            <p:nvPr/>
          </p:nvSpPr>
          <p:spPr>
            <a:xfrm>
              <a:off x="2712252" y="3591776"/>
              <a:ext cx="31799" cy="31765"/>
            </a:xfrm>
            <a:custGeom>
              <a:rect b="b" l="l" r="r" t="t"/>
              <a:pathLst>
                <a:path extrusionOk="0" h="929" w="930">
                  <a:moveTo>
                    <a:pt x="930" y="0"/>
                  </a:moveTo>
                  <a:cubicBezTo>
                    <a:pt x="429" y="0"/>
                    <a:pt x="1" y="405"/>
                    <a:pt x="1" y="929"/>
                  </a:cubicBezTo>
                  <a:lnTo>
                    <a:pt x="644" y="905"/>
                  </a:lnTo>
                  <a:cubicBezTo>
                    <a:pt x="811" y="905"/>
                    <a:pt x="930" y="762"/>
                    <a:pt x="930" y="619"/>
                  </a:cubicBezTo>
                  <a:lnTo>
                    <a:pt x="93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93" name="Google Shape;993;p40"/>
          <p:cNvGrpSpPr/>
          <p:nvPr/>
        </p:nvGrpSpPr>
        <p:grpSpPr>
          <a:xfrm>
            <a:off x="7679630" y="3627237"/>
            <a:ext cx="366441" cy="365655"/>
            <a:chOff x="2416692" y="4046126"/>
            <a:chExt cx="366441" cy="365655"/>
          </a:xfrm>
        </p:grpSpPr>
        <p:sp>
          <p:nvSpPr>
            <p:cNvPr id="994" name="Google Shape;994;p40"/>
            <p:cNvSpPr/>
            <p:nvPr/>
          </p:nvSpPr>
          <p:spPr>
            <a:xfrm>
              <a:off x="2439465" y="4046126"/>
              <a:ext cx="321683" cy="207890"/>
            </a:xfrm>
            <a:custGeom>
              <a:rect b="b" l="l" r="r" t="t"/>
              <a:pathLst>
                <a:path extrusionOk="0" h="6080" w="9408">
                  <a:moveTo>
                    <a:pt x="2621" y="1239"/>
                  </a:moveTo>
                  <a:cubicBezTo>
                    <a:pt x="2978" y="1287"/>
                    <a:pt x="2978" y="1834"/>
                    <a:pt x="2621" y="1882"/>
                  </a:cubicBezTo>
                  <a:lnTo>
                    <a:pt x="1573" y="1882"/>
                  </a:lnTo>
                  <a:cubicBezTo>
                    <a:pt x="1192" y="1834"/>
                    <a:pt x="1192" y="1287"/>
                    <a:pt x="1573" y="1239"/>
                  </a:cubicBezTo>
                  <a:close/>
                  <a:moveTo>
                    <a:pt x="3442" y="2311"/>
                  </a:moveTo>
                  <a:cubicBezTo>
                    <a:pt x="3591" y="2311"/>
                    <a:pt x="3740" y="2406"/>
                    <a:pt x="3764" y="2596"/>
                  </a:cubicBezTo>
                  <a:lnTo>
                    <a:pt x="3764" y="3454"/>
                  </a:lnTo>
                  <a:cubicBezTo>
                    <a:pt x="3740" y="3632"/>
                    <a:pt x="3591" y="3722"/>
                    <a:pt x="3442" y="3722"/>
                  </a:cubicBezTo>
                  <a:cubicBezTo>
                    <a:pt x="3293" y="3722"/>
                    <a:pt x="3144" y="3632"/>
                    <a:pt x="3121" y="3454"/>
                  </a:cubicBezTo>
                  <a:lnTo>
                    <a:pt x="3121" y="2596"/>
                  </a:lnTo>
                  <a:cubicBezTo>
                    <a:pt x="3144" y="2406"/>
                    <a:pt x="3293" y="2311"/>
                    <a:pt x="3442" y="2311"/>
                  </a:cubicBezTo>
                  <a:close/>
                  <a:moveTo>
                    <a:pt x="5955" y="1072"/>
                  </a:moveTo>
                  <a:cubicBezTo>
                    <a:pt x="6103" y="1072"/>
                    <a:pt x="6252" y="1168"/>
                    <a:pt x="6264" y="1358"/>
                  </a:cubicBezTo>
                  <a:lnTo>
                    <a:pt x="6264" y="3454"/>
                  </a:lnTo>
                  <a:cubicBezTo>
                    <a:pt x="6252" y="3632"/>
                    <a:pt x="6103" y="3722"/>
                    <a:pt x="5955" y="3722"/>
                  </a:cubicBezTo>
                  <a:cubicBezTo>
                    <a:pt x="5806" y="3722"/>
                    <a:pt x="5657" y="3632"/>
                    <a:pt x="5645" y="3454"/>
                  </a:cubicBezTo>
                  <a:lnTo>
                    <a:pt x="5645" y="1358"/>
                  </a:lnTo>
                  <a:cubicBezTo>
                    <a:pt x="5657" y="1168"/>
                    <a:pt x="5806" y="1072"/>
                    <a:pt x="5955" y="1072"/>
                  </a:cubicBezTo>
                  <a:close/>
                  <a:moveTo>
                    <a:pt x="4692" y="1674"/>
                  </a:moveTo>
                  <a:cubicBezTo>
                    <a:pt x="4847" y="1674"/>
                    <a:pt x="5002" y="1775"/>
                    <a:pt x="5002" y="1977"/>
                  </a:cubicBezTo>
                  <a:lnTo>
                    <a:pt x="5002" y="3454"/>
                  </a:lnTo>
                  <a:cubicBezTo>
                    <a:pt x="5002" y="3656"/>
                    <a:pt x="4847" y="3757"/>
                    <a:pt x="4692" y="3757"/>
                  </a:cubicBezTo>
                  <a:cubicBezTo>
                    <a:pt x="4538" y="3757"/>
                    <a:pt x="4383" y="3656"/>
                    <a:pt x="4383" y="3454"/>
                  </a:cubicBezTo>
                  <a:lnTo>
                    <a:pt x="4383" y="1977"/>
                  </a:lnTo>
                  <a:cubicBezTo>
                    <a:pt x="4383" y="1775"/>
                    <a:pt x="4538" y="1674"/>
                    <a:pt x="4692" y="1674"/>
                  </a:cubicBezTo>
                  <a:close/>
                  <a:moveTo>
                    <a:pt x="930" y="1"/>
                  </a:moveTo>
                  <a:cubicBezTo>
                    <a:pt x="406" y="1"/>
                    <a:pt x="1" y="405"/>
                    <a:pt x="1" y="929"/>
                  </a:cubicBezTo>
                  <a:lnTo>
                    <a:pt x="1" y="3859"/>
                  </a:lnTo>
                  <a:cubicBezTo>
                    <a:pt x="1" y="4369"/>
                    <a:pt x="385" y="4788"/>
                    <a:pt x="888" y="4788"/>
                  </a:cubicBezTo>
                  <a:cubicBezTo>
                    <a:pt x="902" y="4788"/>
                    <a:pt x="916" y="4788"/>
                    <a:pt x="930" y="4787"/>
                  </a:cubicBezTo>
                  <a:lnTo>
                    <a:pt x="1025" y="4787"/>
                  </a:lnTo>
                  <a:lnTo>
                    <a:pt x="1025" y="5526"/>
                  </a:lnTo>
                  <a:cubicBezTo>
                    <a:pt x="1025" y="5709"/>
                    <a:pt x="1177" y="5846"/>
                    <a:pt x="1342" y="5846"/>
                  </a:cubicBezTo>
                  <a:cubicBezTo>
                    <a:pt x="1412" y="5846"/>
                    <a:pt x="1485" y="5821"/>
                    <a:pt x="1549" y="5764"/>
                  </a:cubicBezTo>
                  <a:lnTo>
                    <a:pt x="2716" y="4787"/>
                  </a:lnTo>
                  <a:lnTo>
                    <a:pt x="3883" y="4787"/>
                  </a:lnTo>
                  <a:lnTo>
                    <a:pt x="4407" y="5883"/>
                  </a:lnTo>
                  <a:cubicBezTo>
                    <a:pt x="4454" y="6014"/>
                    <a:pt x="4573" y="6079"/>
                    <a:pt x="4692" y="6079"/>
                  </a:cubicBezTo>
                  <a:cubicBezTo>
                    <a:pt x="4811" y="6079"/>
                    <a:pt x="4931" y="6014"/>
                    <a:pt x="4978" y="5883"/>
                  </a:cubicBezTo>
                  <a:lnTo>
                    <a:pt x="5526" y="4787"/>
                  </a:lnTo>
                  <a:lnTo>
                    <a:pt x="6669" y="4787"/>
                  </a:lnTo>
                  <a:lnTo>
                    <a:pt x="7836" y="5764"/>
                  </a:lnTo>
                  <a:cubicBezTo>
                    <a:pt x="7900" y="5821"/>
                    <a:pt x="7973" y="5846"/>
                    <a:pt x="8043" y="5846"/>
                  </a:cubicBezTo>
                  <a:cubicBezTo>
                    <a:pt x="8208" y="5846"/>
                    <a:pt x="8360" y="5709"/>
                    <a:pt x="8360" y="5526"/>
                  </a:cubicBezTo>
                  <a:lnTo>
                    <a:pt x="8360" y="4787"/>
                  </a:lnTo>
                  <a:lnTo>
                    <a:pt x="8455" y="4787"/>
                  </a:lnTo>
                  <a:cubicBezTo>
                    <a:pt x="8469" y="4788"/>
                    <a:pt x="8483" y="4788"/>
                    <a:pt x="8497" y="4788"/>
                  </a:cubicBezTo>
                  <a:cubicBezTo>
                    <a:pt x="9000" y="4788"/>
                    <a:pt x="9385" y="4369"/>
                    <a:pt x="9408" y="3859"/>
                  </a:cubicBezTo>
                  <a:lnTo>
                    <a:pt x="9408" y="929"/>
                  </a:lnTo>
                  <a:cubicBezTo>
                    <a:pt x="9384" y="405"/>
                    <a:pt x="8979" y="1"/>
                    <a:pt x="84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5" name="Google Shape;995;p40"/>
            <p:cNvSpPr/>
            <p:nvPr/>
          </p:nvSpPr>
          <p:spPr>
            <a:xfrm>
              <a:off x="2573021" y="4275762"/>
              <a:ext cx="53785" cy="68419"/>
            </a:xfrm>
            <a:custGeom>
              <a:rect b="b" l="l" r="r" t="t"/>
              <a:pathLst>
                <a:path extrusionOk="0" h="2001" w="1573">
                  <a:moveTo>
                    <a:pt x="786" y="0"/>
                  </a:moveTo>
                  <a:cubicBezTo>
                    <a:pt x="358" y="0"/>
                    <a:pt x="1" y="358"/>
                    <a:pt x="1" y="786"/>
                  </a:cubicBezTo>
                  <a:lnTo>
                    <a:pt x="1" y="1215"/>
                  </a:lnTo>
                  <a:cubicBezTo>
                    <a:pt x="1" y="1739"/>
                    <a:pt x="393" y="2001"/>
                    <a:pt x="786" y="2001"/>
                  </a:cubicBezTo>
                  <a:cubicBezTo>
                    <a:pt x="1179" y="2001"/>
                    <a:pt x="1572" y="1739"/>
                    <a:pt x="1572" y="1215"/>
                  </a:cubicBezTo>
                  <a:lnTo>
                    <a:pt x="1572" y="786"/>
                  </a:lnTo>
                  <a:cubicBezTo>
                    <a:pt x="1572" y="358"/>
                    <a:pt x="1215" y="0"/>
                    <a:pt x="7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6" name="Google Shape;996;p40"/>
            <p:cNvSpPr/>
            <p:nvPr/>
          </p:nvSpPr>
          <p:spPr>
            <a:xfrm>
              <a:off x="2546145" y="4348216"/>
              <a:ext cx="107535" cy="63564"/>
            </a:xfrm>
            <a:custGeom>
              <a:rect b="b" l="l" r="r" t="t"/>
              <a:pathLst>
                <a:path extrusionOk="0" h="1859" w="3145">
                  <a:moveTo>
                    <a:pt x="501" y="1"/>
                  </a:moveTo>
                  <a:cubicBezTo>
                    <a:pt x="191" y="287"/>
                    <a:pt x="1" y="691"/>
                    <a:pt x="1" y="1120"/>
                  </a:cubicBezTo>
                  <a:lnTo>
                    <a:pt x="1" y="1549"/>
                  </a:lnTo>
                  <a:cubicBezTo>
                    <a:pt x="1" y="1715"/>
                    <a:pt x="144" y="1858"/>
                    <a:pt x="310" y="1858"/>
                  </a:cubicBezTo>
                  <a:lnTo>
                    <a:pt x="2835" y="1858"/>
                  </a:lnTo>
                  <a:cubicBezTo>
                    <a:pt x="3001" y="1858"/>
                    <a:pt x="3144" y="1715"/>
                    <a:pt x="3144" y="1549"/>
                  </a:cubicBezTo>
                  <a:lnTo>
                    <a:pt x="3144" y="1120"/>
                  </a:lnTo>
                  <a:cubicBezTo>
                    <a:pt x="3144" y="691"/>
                    <a:pt x="2954" y="287"/>
                    <a:pt x="2644" y="1"/>
                  </a:cubicBezTo>
                  <a:cubicBezTo>
                    <a:pt x="2370" y="334"/>
                    <a:pt x="1971" y="501"/>
                    <a:pt x="1572" y="501"/>
                  </a:cubicBezTo>
                  <a:cubicBezTo>
                    <a:pt x="1174" y="501"/>
                    <a:pt x="775" y="334"/>
                    <a:pt x="5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7" name="Google Shape;997;p40"/>
            <p:cNvSpPr/>
            <p:nvPr/>
          </p:nvSpPr>
          <p:spPr>
            <a:xfrm>
              <a:off x="2443568" y="4275762"/>
              <a:ext cx="53751" cy="66607"/>
            </a:xfrm>
            <a:custGeom>
              <a:rect b="b" l="l" r="r" t="t"/>
              <a:pathLst>
                <a:path extrusionOk="0" h="1948" w="1572">
                  <a:moveTo>
                    <a:pt x="786" y="0"/>
                  </a:moveTo>
                  <a:cubicBezTo>
                    <a:pt x="357" y="0"/>
                    <a:pt x="0" y="358"/>
                    <a:pt x="0" y="786"/>
                  </a:cubicBezTo>
                  <a:lnTo>
                    <a:pt x="0" y="1215"/>
                  </a:lnTo>
                  <a:cubicBezTo>
                    <a:pt x="36" y="1703"/>
                    <a:pt x="417" y="1947"/>
                    <a:pt x="795" y="1947"/>
                  </a:cubicBezTo>
                  <a:cubicBezTo>
                    <a:pt x="1173" y="1947"/>
                    <a:pt x="1548" y="1703"/>
                    <a:pt x="1572" y="1215"/>
                  </a:cubicBezTo>
                  <a:lnTo>
                    <a:pt x="1572" y="786"/>
                  </a:lnTo>
                  <a:cubicBezTo>
                    <a:pt x="1572" y="358"/>
                    <a:pt x="1215" y="0"/>
                    <a:pt x="7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8" name="Google Shape;998;p40"/>
            <p:cNvSpPr/>
            <p:nvPr/>
          </p:nvSpPr>
          <p:spPr>
            <a:xfrm>
              <a:off x="2416692" y="4348216"/>
              <a:ext cx="107501" cy="63564"/>
            </a:xfrm>
            <a:custGeom>
              <a:rect b="b" l="l" r="r" t="t"/>
              <a:pathLst>
                <a:path extrusionOk="0" h="1859" w="3144">
                  <a:moveTo>
                    <a:pt x="500" y="1"/>
                  </a:moveTo>
                  <a:cubicBezTo>
                    <a:pt x="191" y="287"/>
                    <a:pt x="0" y="691"/>
                    <a:pt x="0" y="1120"/>
                  </a:cubicBezTo>
                  <a:lnTo>
                    <a:pt x="0" y="1549"/>
                  </a:lnTo>
                  <a:cubicBezTo>
                    <a:pt x="0" y="1715"/>
                    <a:pt x="143" y="1858"/>
                    <a:pt x="334" y="1858"/>
                  </a:cubicBezTo>
                  <a:lnTo>
                    <a:pt x="2834" y="1858"/>
                  </a:lnTo>
                  <a:cubicBezTo>
                    <a:pt x="3001" y="1858"/>
                    <a:pt x="3144" y="1715"/>
                    <a:pt x="3144" y="1549"/>
                  </a:cubicBezTo>
                  <a:lnTo>
                    <a:pt x="3144" y="1120"/>
                  </a:lnTo>
                  <a:cubicBezTo>
                    <a:pt x="3144" y="691"/>
                    <a:pt x="2977" y="287"/>
                    <a:pt x="2667" y="1"/>
                  </a:cubicBezTo>
                  <a:cubicBezTo>
                    <a:pt x="2382" y="334"/>
                    <a:pt x="1977" y="501"/>
                    <a:pt x="1575" y="501"/>
                  </a:cubicBezTo>
                  <a:cubicBezTo>
                    <a:pt x="1173" y="501"/>
                    <a:pt x="774" y="334"/>
                    <a:pt x="5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9" name="Google Shape;999;p40"/>
            <p:cNvSpPr/>
            <p:nvPr/>
          </p:nvSpPr>
          <p:spPr>
            <a:xfrm>
              <a:off x="2702508" y="4275762"/>
              <a:ext cx="53751" cy="66607"/>
            </a:xfrm>
            <a:custGeom>
              <a:rect b="b" l="l" r="r" t="t"/>
              <a:pathLst>
                <a:path extrusionOk="0" h="1948" w="1572">
                  <a:moveTo>
                    <a:pt x="786" y="0"/>
                  </a:moveTo>
                  <a:cubicBezTo>
                    <a:pt x="357" y="0"/>
                    <a:pt x="0" y="358"/>
                    <a:pt x="0" y="786"/>
                  </a:cubicBezTo>
                  <a:lnTo>
                    <a:pt x="0" y="1215"/>
                  </a:lnTo>
                  <a:cubicBezTo>
                    <a:pt x="24" y="1703"/>
                    <a:pt x="399" y="1947"/>
                    <a:pt x="777" y="1947"/>
                  </a:cubicBezTo>
                  <a:cubicBezTo>
                    <a:pt x="1155" y="1947"/>
                    <a:pt x="1536" y="1703"/>
                    <a:pt x="1572" y="1215"/>
                  </a:cubicBezTo>
                  <a:lnTo>
                    <a:pt x="1572" y="786"/>
                  </a:lnTo>
                  <a:cubicBezTo>
                    <a:pt x="1572" y="358"/>
                    <a:pt x="1215" y="0"/>
                    <a:pt x="7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0" name="Google Shape;1000;p40"/>
            <p:cNvSpPr/>
            <p:nvPr/>
          </p:nvSpPr>
          <p:spPr>
            <a:xfrm>
              <a:off x="2675632" y="4348216"/>
              <a:ext cx="107501" cy="63564"/>
            </a:xfrm>
            <a:custGeom>
              <a:rect b="b" l="l" r="r" t="t"/>
              <a:pathLst>
                <a:path extrusionOk="0" h="1859" w="3144">
                  <a:moveTo>
                    <a:pt x="476" y="1"/>
                  </a:moveTo>
                  <a:cubicBezTo>
                    <a:pt x="167" y="287"/>
                    <a:pt x="0" y="691"/>
                    <a:pt x="0" y="1120"/>
                  </a:cubicBezTo>
                  <a:lnTo>
                    <a:pt x="0" y="1549"/>
                  </a:lnTo>
                  <a:cubicBezTo>
                    <a:pt x="0" y="1715"/>
                    <a:pt x="143" y="1858"/>
                    <a:pt x="310" y="1858"/>
                  </a:cubicBezTo>
                  <a:lnTo>
                    <a:pt x="2834" y="1858"/>
                  </a:lnTo>
                  <a:cubicBezTo>
                    <a:pt x="3001" y="1858"/>
                    <a:pt x="3144" y="1715"/>
                    <a:pt x="3144" y="1549"/>
                  </a:cubicBezTo>
                  <a:lnTo>
                    <a:pt x="3144" y="1120"/>
                  </a:lnTo>
                  <a:cubicBezTo>
                    <a:pt x="3144" y="691"/>
                    <a:pt x="2953" y="287"/>
                    <a:pt x="2644" y="1"/>
                  </a:cubicBezTo>
                  <a:cubicBezTo>
                    <a:pt x="2370" y="334"/>
                    <a:pt x="1971" y="501"/>
                    <a:pt x="1569" y="501"/>
                  </a:cubicBezTo>
                  <a:cubicBezTo>
                    <a:pt x="1167" y="501"/>
                    <a:pt x="762" y="334"/>
                    <a:pt x="4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01" name="Google Shape;1001;p40"/>
          <p:cNvGrpSpPr/>
          <p:nvPr/>
        </p:nvGrpSpPr>
        <p:grpSpPr>
          <a:xfrm>
            <a:off x="7669841" y="3011838"/>
            <a:ext cx="385999" cy="361278"/>
            <a:chOff x="7943978" y="4047938"/>
            <a:chExt cx="385999" cy="361278"/>
          </a:xfrm>
        </p:grpSpPr>
        <p:sp>
          <p:nvSpPr>
            <p:cNvPr id="1002" name="Google Shape;1002;p40"/>
            <p:cNvSpPr/>
            <p:nvPr/>
          </p:nvSpPr>
          <p:spPr>
            <a:xfrm>
              <a:off x="8005867" y="4331599"/>
              <a:ext cx="229671" cy="77617"/>
            </a:xfrm>
            <a:custGeom>
              <a:rect b="b" l="l" r="r" t="t"/>
              <a:pathLst>
                <a:path extrusionOk="0" h="2270" w="6717">
                  <a:moveTo>
                    <a:pt x="1205" y="0"/>
                  </a:moveTo>
                  <a:cubicBezTo>
                    <a:pt x="1178" y="0"/>
                    <a:pt x="1150" y="3"/>
                    <a:pt x="1120" y="10"/>
                  </a:cubicBezTo>
                  <a:lnTo>
                    <a:pt x="263" y="225"/>
                  </a:lnTo>
                  <a:cubicBezTo>
                    <a:pt x="120" y="249"/>
                    <a:pt x="1" y="368"/>
                    <a:pt x="25" y="511"/>
                  </a:cubicBezTo>
                  <a:lnTo>
                    <a:pt x="25" y="1392"/>
                  </a:lnTo>
                  <a:cubicBezTo>
                    <a:pt x="25" y="1594"/>
                    <a:pt x="179" y="1695"/>
                    <a:pt x="334" y="1695"/>
                  </a:cubicBezTo>
                  <a:cubicBezTo>
                    <a:pt x="489" y="1695"/>
                    <a:pt x="644" y="1594"/>
                    <a:pt x="644" y="1392"/>
                  </a:cubicBezTo>
                  <a:lnTo>
                    <a:pt x="644" y="1201"/>
                  </a:lnTo>
                  <a:cubicBezTo>
                    <a:pt x="1574" y="1908"/>
                    <a:pt x="2698" y="2270"/>
                    <a:pt x="3830" y="2270"/>
                  </a:cubicBezTo>
                  <a:cubicBezTo>
                    <a:pt x="4757" y="2270"/>
                    <a:pt x="5690" y="2028"/>
                    <a:pt x="6526" y="1535"/>
                  </a:cubicBezTo>
                  <a:cubicBezTo>
                    <a:pt x="6669" y="1463"/>
                    <a:pt x="6716" y="1249"/>
                    <a:pt x="6621" y="1106"/>
                  </a:cubicBezTo>
                  <a:lnTo>
                    <a:pt x="6621" y="1106"/>
                  </a:lnTo>
                  <a:lnTo>
                    <a:pt x="6645" y="1130"/>
                  </a:lnTo>
                  <a:cubicBezTo>
                    <a:pt x="6582" y="1020"/>
                    <a:pt x="6479" y="962"/>
                    <a:pt x="6375" y="962"/>
                  </a:cubicBezTo>
                  <a:cubicBezTo>
                    <a:pt x="6320" y="962"/>
                    <a:pt x="6265" y="978"/>
                    <a:pt x="6216" y="1011"/>
                  </a:cubicBezTo>
                  <a:cubicBezTo>
                    <a:pt x="5475" y="1445"/>
                    <a:pt x="4654" y="1658"/>
                    <a:pt x="3839" y="1658"/>
                  </a:cubicBezTo>
                  <a:cubicBezTo>
                    <a:pt x="2820" y="1658"/>
                    <a:pt x="1810" y="1325"/>
                    <a:pt x="977" y="677"/>
                  </a:cubicBezTo>
                  <a:lnTo>
                    <a:pt x="1263" y="606"/>
                  </a:lnTo>
                  <a:cubicBezTo>
                    <a:pt x="1638" y="518"/>
                    <a:pt x="1543" y="0"/>
                    <a:pt x="12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3" name="Google Shape;1003;p40"/>
            <p:cNvSpPr/>
            <p:nvPr/>
          </p:nvSpPr>
          <p:spPr>
            <a:xfrm>
              <a:off x="7943978" y="4098235"/>
              <a:ext cx="92354" cy="228064"/>
            </a:xfrm>
            <a:custGeom>
              <a:rect b="b" l="l" r="r" t="t"/>
              <a:pathLst>
                <a:path extrusionOk="0" h="6670" w="2701">
                  <a:moveTo>
                    <a:pt x="1263" y="1"/>
                  </a:moveTo>
                  <a:cubicBezTo>
                    <a:pt x="834" y="1"/>
                    <a:pt x="834" y="620"/>
                    <a:pt x="1263" y="620"/>
                  </a:cubicBezTo>
                  <a:lnTo>
                    <a:pt x="1454" y="620"/>
                  </a:lnTo>
                  <a:cubicBezTo>
                    <a:pt x="144" y="2311"/>
                    <a:pt x="1" y="4645"/>
                    <a:pt x="1096" y="6502"/>
                  </a:cubicBezTo>
                  <a:cubicBezTo>
                    <a:pt x="1159" y="6612"/>
                    <a:pt x="1263" y="6670"/>
                    <a:pt x="1367" y="6670"/>
                  </a:cubicBezTo>
                  <a:cubicBezTo>
                    <a:pt x="1421" y="6670"/>
                    <a:pt x="1476" y="6654"/>
                    <a:pt x="1525" y="6621"/>
                  </a:cubicBezTo>
                  <a:cubicBezTo>
                    <a:pt x="1668" y="6526"/>
                    <a:pt x="1739" y="6335"/>
                    <a:pt x="1644" y="6192"/>
                  </a:cubicBezTo>
                  <a:cubicBezTo>
                    <a:pt x="668" y="4549"/>
                    <a:pt x="787" y="2477"/>
                    <a:pt x="1977" y="953"/>
                  </a:cubicBezTo>
                  <a:lnTo>
                    <a:pt x="2049" y="1263"/>
                  </a:lnTo>
                  <a:cubicBezTo>
                    <a:pt x="2088" y="1419"/>
                    <a:pt x="2211" y="1487"/>
                    <a:pt x="2336" y="1487"/>
                  </a:cubicBezTo>
                  <a:cubicBezTo>
                    <a:pt x="2516" y="1487"/>
                    <a:pt x="2701" y="1345"/>
                    <a:pt x="2644" y="1120"/>
                  </a:cubicBezTo>
                  <a:lnTo>
                    <a:pt x="2430" y="239"/>
                  </a:lnTo>
                  <a:cubicBezTo>
                    <a:pt x="2406" y="96"/>
                    <a:pt x="2287" y="1"/>
                    <a:pt x="2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4" name="Google Shape;1004;p40"/>
            <p:cNvSpPr/>
            <p:nvPr/>
          </p:nvSpPr>
          <p:spPr>
            <a:xfrm>
              <a:off x="8038452" y="4047938"/>
              <a:ext cx="229671" cy="78369"/>
            </a:xfrm>
            <a:custGeom>
              <a:rect b="b" l="l" r="r" t="t"/>
              <a:pathLst>
                <a:path extrusionOk="0" h="2292" w="6717">
                  <a:moveTo>
                    <a:pt x="2880" y="0"/>
                  </a:moveTo>
                  <a:cubicBezTo>
                    <a:pt x="1958" y="0"/>
                    <a:pt x="1036" y="243"/>
                    <a:pt x="215" y="734"/>
                  </a:cubicBezTo>
                  <a:cubicBezTo>
                    <a:pt x="48" y="829"/>
                    <a:pt x="0" y="1019"/>
                    <a:pt x="96" y="1162"/>
                  </a:cubicBezTo>
                  <a:cubicBezTo>
                    <a:pt x="143" y="1272"/>
                    <a:pt x="251" y="1330"/>
                    <a:pt x="361" y="1330"/>
                  </a:cubicBezTo>
                  <a:cubicBezTo>
                    <a:pt x="418" y="1330"/>
                    <a:pt x="475" y="1314"/>
                    <a:pt x="524" y="1281"/>
                  </a:cubicBezTo>
                  <a:cubicBezTo>
                    <a:pt x="1260" y="844"/>
                    <a:pt x="2082" y="626"/>
                    <a:pt x="2902" y="626"/>
                  </a:cubicBezTo>
                  <a:cubicBezTo>
                    <a:pt x="3913" y="626"/>
                    <a:pt x="4922" y="957"/>
                    <a:pt x="5763" y="1615"/>
                  </a:cubicBezTo>
                  <a:lnTo>
                    <a:pt x="5454" y="1686"/>
                  </a:lnTo>
                  <a:cubicBezTo>
                    <a:pt x="5079" y="1774"/>
                    <a:pt x="5174" y="2292"/>
                    <a:pt x="5512" y="2292"/>
                  </a:cubicBezTo>
                  <a:cubicBezTo>
                    <a:pt x="5539" y="2292"/>
                    <a:pt x="5567" y="2288"/>
                    <a:pt x="5597" y="2281"/>
                  </a:cubicBezTo>
                  <a:lnTo>
                    <a:pt x="6478" y="2067"/>
                  </a:lnTo>
                  <a:cubicBezTo>
                    <a:pt x="6621" y="2043"/>
                    <a:pt x="6716" y="1924"/>
                    <a:pt x="6716" y="1781"/>
                  </a:cubicBezTo>
                  <a:lnTo>
                    <a:pt x="6716" y="900"/>
                  </a:lnTo>
                  <a:cubicBezTo>
                    <a:pt x="6716" y="734"/>
                    <a:pt x="6573" y="614"/>
                    <a:pt x="6406" y="614"/>
                  </a:cubicBezTo>
                  <a:cubicBezTo>
                    <a:pt x="6240" y="614"/>
                    <a:pt x="6097" y="734"/>
                    <a:pt x="6097" y="900"/>
                  </a:cubicBezTo>
                  <a:lnTo>
                    <a:pt x="6097" y="1091"/>
                  </a:lnTo>
                  <a:cubicBezTo>
                    <a:pt x="5151" y="368"/>
                    <a:pt x="4016" y="0"/>
                    <a:pt x="28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5" name="Google Shape;1005;p40"/>
            <p:cNvSpPr/>
            <p:nvPr/>
          </p:nvSpPr>
          <p:spPr>
            <a:xfrm>
              <a:off x="8238478" y="4131607"/>
              <a:ext cx="91499" cy="228064"/>
            </a:xfrm>
            <a:custGeom>
              <a:rect b="b" l="l" r="r" t="t"/>
              <a:pathLst>
                <a:path extrusionOk="0" h="6670" w="2676">
                  <a:moveTo>
                    <a:pt x="1315" y="0"/>
                  </a:moveTo>
                  <a:cubicBezTo>
                    <a:pt x="1258" y="0"/>
                    <a:pt x="1201" y="16"/>
                    <a:pt x="1152" y="49"/>
                  </a:cubicBezTo>
                  <a:cubicBezTo>
                    <a:pt x="1009" y="120"/>
                    <a:pt x="961" y="335"/>
                    <a:pt x="1057" y="477"/>
                  </a:cubicBezTo>
                  <a:cubicBezTo>
                    <a:pt x="2033" y="2121"/>
                    <a:pt x="1890" y="4192"/>
                    <a:pt x="723" y="5717"/>
                  </a:cubicBezTo>
                  <a:lnTo>
                    <a:pt x="652" y="5407"/>
                  </a:lnTo>
                  <a:cubicBezTo>
                    <a:pt x="612" y="5239"/>
                    <a:pt x="487" y="5166"/>
                    <a:pt x="360" y="5166"/>
                  </a:cubicBezTo>
                  <a:cubicBezTo>
                    <a:pt x="182" y="5166"/>
                    <a:pt x="1" y="5313"/>
                    <a:pt x="56" y="5550"/>
                  </a:cubicBezTo>
                  <a:lnTo>
                    <a:pt x="247" y="6431"/>
                  </a:lnTo>
                  <a:cubicBezTo>
                    <a:pt x="271" y="6574"/>
                    <a:pt x="414" y="6669"/>
                    <a:pt x="556" y="6669"/>
                  </a:cubicBezTo>
                  <a:lnTo>
                    <a:pt x="1438" y="6669"/>
                  </a:lnTo>
                  <a:cubicBezTo>
                    <a:pt x="1842" y="6669"/>
                    <a:pt x="1842" y="6050"/>
                    <a:pt x="1438" y="6050"/>
                  </a:cubicBezTo>
                  <a:lnTo>
                    <a:pt x="1223" y="6050"/>
                  </a:lnTo>
                  <a:cubicBezTo>
                    <a:pt x="2533" y="4335"/>
                    <a:pt x="2676" y="2002"/>
                    <a:pt x="1580" y="168"/>
                  </a:cubicBezTo>
                  <a:cubicBezTo>
                    <a:pt x="1534" y="58"/>
                    <a:pt x="1425" y="0"/>
                    <a:pt x="13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6" name="Google Shape;1006;p40"/>
            <p:cNvSpPr/>
            <p:nvPr/>
          </p:nvSpPr>
          <p:spPr>
            <a:xfrm>
              <a:off x="8021356" y="4112083"/>
              <a:ext cx="232099" cy="232919"/>
            </a:xfrm>
            <a:custGeom>
              <a:rect b="b" l="l" r="r" t="t"/>
              <a:pathLst>
                <a:path extrusionOk="0" h="6812" w="6788">
                  <a:moveTo>
                    <a:pt x="3379" y="2178"/>
                  </a:moveTo>
                  <a:cubicBezTo>
                    <a:pt x="4014" y="2178"/>
                    <a:pt x="4620" y="2668"/>
                    <a:pt x="4620" y="3406"/>
                  </a:cubicBezTo>
                  <a:cubicBezTo>
                    <a:pt x="4620" y="4097"/>
                    <a:pt x="4073" y="4644"/>
                    <a:pt x="3382" y="4644"/>
                  </a:cubicBezTo>
                  <a:cubicBezTo>
                    <a:pt x="2286" y="4644"/>
                    <a:pt x="1715" y="3311"/>
                    <a:pt x="2501" y="2549"/>
                  </a:cubicBezTo>
                  <a:cubicBezTo>
                    <a:pt x="2757" y="2293"/>
                    <a:pt x="3071" y="2178"/>
                    <a:pt x="3379" y="2178"/>
                  </a:cubicBezTo>
                  <a:close/>
                  <a:moveTo>
                    <a:pt x="2977" y="1"/>
                  </a:moveTo>
                  <a:cubicBezTo>
                    <a:pt x="2810" y="1"/>
                    <a:pt x="2667" y="143"/>
                    <a:pt x="2667" y="310"/>
                  </a:cubicBezTo>
                  <a:lnTo>
                    <a:pt x="2667" y="525"/>
                  </a:lnTo>
                  <a:cubicBezTo>
                    <a:pt x="2382" y="596"/>
                    <a:pt x="2096" y="691"/>
                    <a:pt x="1858" y="858"/>
                  </a:cubicBezTo>
                  <a:lnTo>
                    <a:pt x="1715" y="715"/>
                  </a:lnTo>
                  <a:cubicBezTo>
                    <a:pt x="1655" y="656"/>
                    <a:pt x="1578" y="626"/>
                    <a:pt x="1501" y="626"/>
                  </a:cubicBezTo>
                  <a:cubicBezTo>
                    <a:pt x="1423" y="626"/>
                    <a:pt x="1346" y="656"/>
                    <a:pt x="1286" y="715"/>
                  </a:cubicBezTo>
                  <a:lnTo>
                    <a:pt x="691" y="1310"/>
                  </a:lnTo>
                  <a:cubicBezTo>
                    <a:pt x="548" y="1429"/>
                    <a:pt x="548" y="1644"/>
                    <a:pt x="691" y="1763"/>
                  </a:cubicBezTo>
                  <a:lnTo>
                    <a:pt x="810" y="1882"/>
                  </a:lnTo>
                  <a:cubicBezTo>
                    <a:pt x="667" y="2144"/>
                    <a:pt x="548" y="2430"/>
                    <a:pt x="477" y="2715"/>
                  </a:cubicBezTo>
                  <a:lnTo>
                    <a:pt x="286" y="2715"/>
                  </a:lnTo>
                  <a:cubicBezTo>
                    <a:pt x="119" y="2715"/>
                    <a:pt x="0" y="2835"/>
                    <a:pt x="0" y="3001"/>
                  </a:cubicBezTo>
                  <a:lnTo>
                    <a:pt x="0" y="3835"/>
                  </a:lnTo>
                  <a:cubicBezTo>
                    <a:pt x="0" y="4001"/>
                    <a:pt x="119" y="4120"/>
                    <a:pt x="286" y="4120"/>
                  </a:cubicBezTo>
                  <a:lnTo>
                    <a:pt x="477" y="4120"/>
                  </a:lnTo>
                  <a:cubicBezTo>
                    <a:pt x="548" y="4406"/>
                    <a:pt x="667" y="4692"/>
                    <a:pt x="810" y="4954"/>
                  </a:cubicBezTo>
                  <a:lnTo>
                    <a:pt x="691" y="5073"/>
                  </a:lnTo>
                  <a:cubicBezTo>
                    <a:pt x="548" y="5192"/>
                    <a:pt x="548" y="5406"/>
                    <a:pt x="691" y="5526"/>
                  </a:cubicBezTo>
                  <a:lnTo>
                    <a:pt x="1286" y="6121"/>
                  </a:lnTo>
                  <a:cubicBezTo>
                    <a:pt x="1346" y="6180"/>
                    <a:pt x="1423" y="6210"/>
                    <a:pt x="1501" y="6210"/>
                  </a:cubicBezTo>
                  <a:cubicBezTo>
                    <a:pt x="1578" y="6210"/>
                    <a:pt x="1655" y="6180"/>
                    <a:pt x="1715" y="6121"/>
                  </a:cubicBezTo>
                  <a:lnTo>
                    <a:pt x="1858" y="5978"/>
                  </a:lnTo>
                  <a:cubicBezTo>
                    <a:pt x="2096" y="6145"/>
                    <a:pt x="2382" y="6240"/>
                    <a:pt x="2667" y="6335"/>
                  </a:cubicBezTo>
                  <a:lnTo>
                    <a:pt x="2667" y="6526"/>
                  </a:lnTo>
                  <a:cubicBezTo>
                    <a:pt x="2667" y="6669"/>
                    <a:pt x="2810" y="6812"/>
                    <a:pt x="2977" y="6812"/>
                  </a:cubicBezTo>
                  <a:lnTo>
                    <a:pt x="3787" y="6812"/>
                  </a:lnTo>
                  <a:cubicBezTo>
                    <a:pt x="3953" y="6812"/>
                    <a:pt x="4096" y="6669"/>
                    <a:pt x="4096" y="6526"/>
                  </a:cubicBezTo>
                  <a:lnTo>
                    <a:pt x="4096" y="6335"/>
                  </a:lnTo>
                  <a:cubicBezTo>
                    <a:pt x="4382" y="6240"/>
                    <a:pt x="4668" y="6145"/>
                    <a:pt x="4906" y="5978"/>
                  </a:cubicBezTo>
                  <a:lnTo>
                    <a:pt x="5049" y="6121"/>
                  </a:lnTo>
                  <a:cubicBezTo>
                    <a:pt x="5108" y="6180"/>
                    <a:pt x="5186" y="6210"/>
                    <a:pt x="5263" y="6210"/>
                  </a:cubicBezTo>
                  <a:cubicBezTo>
                    <a:pt x="5341" y="6210"/>
                    <a:pt x="5418" y="6180"/>
                    <a:pt x="5478" y="6121"/>
                  </a:cubicBezTo>
                  <a:lnTo>
                    <a:pt x="6073" y="5526"/>
                  </a:lnTo>
                  <a:cubicBezTo>
                    <a:pt x="6216" y="5406"/>
                    <a:pt x="6216" y="5192"/>
                    <a:pt x="6073" y="5073"/>
                  </a:cubicBezTo>
                  <a:lnTo>
                    <a:pt x="5954" y="4954"/>
                  </a:lnTo>
                  <a:cubicBezTo>
                    <a:pt x="6097" y="4692"/>
                    <a:pt x="6216" y="4406"/>
                    <a:pt x="6287" y="4120"/>
                  </a:cubicBezTo>
                  <a:lnTo>
                    <a:pt x="6478" y="4120"/>
                  </a:lnTo>
                  <a:cubicBezTo>
                    <a:pt x="6645" y="4120"/>
                    <a:pt x="6787" y="4001"/>
                    <a:pt x="6787" y="3835"/>
                  </a:cubicBezTo>
                  <a:lnTo>
                    <a:pt x="6787" y="3001"/>
                  </a:lnTo>
                  <a:cubicBezTo>
                    <a:pt x="6787" y="2835"/>
                    <a:pt x="6645" y="2715"/>
                    <a:pt x="6478" y="2715"/>
                  </a:cubicBezTo>
                  <a:lnTo>
                    <a:pt x="6478" y="2692"/>
                  </a:lnTo>
                  <a:lnTo>
                    <a:pt x="6287" y="2692"/>
                  </a:lnTo>
                  <a:cubicBezTo>
                    <a:pt x="6216" y="2406"/>
                    <a:pt x="6097" y="2120"/>
                    <a:pt x="5954" y="1882"/>
                  </a:cubicBezTo>
                  <a:lnTo>
                    <a:pt x="6073" y="1739"/>
                  </a:lnTo>
                  <a:cubicBezTo>
                    <a:pt x="6216" y="1620"/>
                    <a:pt x="6216" y="1406"/>
                    <a:pt x="6073" y="1310"/>
                  </a:cubicBezTo>
                  <a:lnTo>
                    <a:pt x="5478" y="715"/>
                  </a:lnTo>
                  <a:cubicBezTo>
                    <a:pt x="5418" y="644"/>
                    <a:pt x="5341" y="608"/>
                    <a:pt x="5263" y="608"/>
                  </a:cubicBezTo>
                  <a:cubicBezTo>
                    <a:pt x="5186" y="608"/>
                    <a:pt x="5108" y="644"/>
                    <a:pt x="5049" y="715"/>
                  </a:cubicBezTo>
                  <a:lnTo>
                    <a:pt x="4906" y="834"/>
                  </a:lnTo>
                  <a:cubicBezTo>
                    <a:pt x="4668" y="691"/>
                    <a:pt x="4382" y="572"/>
                    <a:pt x="4096" y="501"/>
                  </a:cubicBezTo>
                  <a:lnTo>
                    <a:pt x="4096" y="310"/>
                  </a:lnTo>
                  <a:cubicBezTo>
                    <a:pt x="4096" y="143"/>
                    <a:pt x="3953" y="1"/>
                    <a:pt x="37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07" name="Google Shape;1007;p40"/>
          <p:cNvSpPr/>
          <p:nvPr/>
        </p:nvSpPr>
        <p:spPr>
          <a:xfrm rot="10800000">
            <a:off x="4464650" y="1636250"/>
            <a:ext cx="214800" cy="2653800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1" name="Shape 1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Google Shape;1012;p41"/>
          <p:cNvSpPr txBox="1"/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Valuable, rare, inimitable &amp; organization (VRIO) - Evaluation dimensions infographics</a:t>
            </a:r>
            <a:endParaRPr sz="1900"/>
          </a:p>
        </p:txBody>
      </p:sp>
      <p:sp>
        <p:nvSpPr>
          <p:cNvPr id="1013" name="Google Shape;1013;p41"/>
          <p:cNvSpPr txBox="1"/>
          <p:nvPr/>
        </p:nvSpPr>
        <p:spPr>
          <a:xfrm>
            <a:off x="457200" y="2775250"/>
            <a:ext cx="1675800" cy="39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VRIO</a:t>
            </a:r>
            <a:endParaRPr b="1" sz="180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1014" name="Google Shape;1014;p41"/>
          <p:cNvGrpSpPr/>
          <p:nvPr/>
        </p:nvGrpSpPr>
        <p:grpSpPr>
          <a:xfrm>
            <a:off x="2513398" y="2252659"/>
            <a:ext cx="6173402" cy="403501"/>
            <a:chOff x="2513398" y="2252657"/>
            <a:chExt cx="6173402" cy="403501"/>
          </a:xfrm>
        </p:grpSpPr>
        <p:sp>
          <p:nvSpPr>
            <p:cNvPr id="1015" name="Google Shape;1015;p41"/>
            <p:cNvSpPr txBox="1"/>
            <p:nvPr/>
          </p:nvSpPr>
          <p:spPr>
            <a:xfrm>
              <a:off x="6625800" y="2252658"/>
              <a:ext cx="2061000" cy="40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Mercury is the closest planet to the Sun</a:t>
              </a:r>
              <a:endPara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16" name="Google Shape;1016;p41"/>
            <p:cNvSpPr txBox="1"/>
            <p:nvPr/>
          </p:nvSpPr>
          <p:spPr>
            <a:xfrm>
              <a:off x="4569598" y="2252657"/>
              <a:ext cx="1675800" cy="403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Rare</a:t>
              </a:r>
              <a:endParaRPr b="1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017" name="Google Shape;1017;p41"/>
            <p:cNvSpPr txBox="1"/>
            <p:nvPr/>
          </p:nvSpPr>
          <p:spPr>
            <a:xfrm>
              <a:off x="2513398" y="2252657"/>
              <a:ext cx="1675800" cy="403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Parity</a:t>
              </a:r>
              <a:endParaRPr b="1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1018" name="Google Shape;1018;p41"/>
          <p:cNvGrpSpPr/>
          <p:nvPr/>
        </p:nvGrpSpPr>
        <p:grpSpPr>
          <a:xfrm>
            <a:off x="2513398" y="1214700"/>
            <a:ext cx="6173402" cy="398701"/>
            <a:chOff x="2513398" y="1214700"/>
            <a:chExt cx="6173402" cy="398701"/>
          </a:xfrm>
        </p:grpSpPr>
        <p:sp>
          <p:nvSpPr>
            <p:cNvPr id="1019" name="Google Shape;1019;p41"/>
            <p:cNvSpPr txBox="1"/>
            <p:nvPr/>
          </p:nvSpPr>
          <p:spPr>
            <a:xfrm>
              <a:off x="6625800" y="1214701"/>
              <a:ext cx="2061000" cy="39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Jupiter is the biggest planet of them all</a:t>
              </a:r>
              <a:endPara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20" name="Google Shape;1020;p41"/>
            <p:cNvSpPr txBox="1"/>
            <p:nvPr/>
          </p:nvSpPr>
          <p:spPr>
            <a:xfrm>
              <a:off x="4569598" y="1214700"/>
              <a:ext cx="1675800" cy="3987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Valuable</a:t>
              </a:r>
              <a:endParaRPr b="1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021" name="Google Shape;1021;p41"/>
            <p:cNvSpPr txBox="1"/>
            <p:nvPr/>
          </p:nvSpPr>
          <p:spPr>
            <a:xfrm>
              <a:off x="2513398" y="1214700"/>
              <a:ext cx="1675800" cy="3987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Disadvantage</a:t>
              </a:r>
              <a:endParaRPr b="1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1022" name="Google Shape;1022;p41"/>
          <p:cNvGrpSpPr/>
          <p:nvPr/>
        </p:nvGrpSpPr>
        <p:grpSpPr>
          <a:xfrm>
            <a:off x="2513400" y="3295417"/>
            <a:ext cx="6173400" cy="398701"/>
            <a:chOff x="2513400" y="3295415"/>
            <a:chExt cx="6173400" cy="398701"/>
          </a:xfrm>
        </p:grpSpPr>
        <p:sp>
          <p:nvSpPr>
            <p:cNvPr id="1023" name="Google Shape;1023;p41"/>
            <p:cNvSpPr txBox="1"/>
            <p:nvPr/>
          </p:nvSpPr>
          <p:spPr>
            <a:xfrm>
              <a:off x="6625800" y="3295416"/>
              <a:ext cx="2061000" cy="39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Venus </a:t>
              </a: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is the second planet from the Sun</a:t>
              </a:r>
              <a:endPara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24" name="Google Shape;1024;p41"/>
            <p:cNvSpPr txBox="1"/>
            <p:nvPr/>
          </p:nvSpPr>
          <p:spPr>
            <a:xfrm>
              <a:off x="4569600" y="3295415"/>
              <a:ext cx="1675800" cy="3987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Inimitable</a:t>
              </a:r>
              <a:endParaRPr b="1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025" name="Google Shape;1025;p41"/>
            <p:cNvSpPr txBox="1"/>
            <p:nvPr/>
          </p:nvSpPr>
          <p:spPr>
            <a:xfrm>
              <a:off x="2513400" y="3295415"/>
              <a:ext cx="1675800" cy="3987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Temporary</a:t>
              </a:r>
              <a:endParaRPr b="1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1026" name="Google Shape;1026;p41"/>
          <p:cNvGrpSpPr/>
          <p:nvPr/>
        </p:nvGrpSpPr>
        <p:grpSpPr>
          <a:xfrm>
            <a:off x="2513398" y="4333376"/>
            <a:ext cx="6173402" cy="398701"/>
            <a:chOff x="2513398" y="4333376"/>
            <a:chExt cx="6173402" cy="398701"/>
          </a:xfrm>
        </p:grpSpPr>
        <p:sp>
          <p:nvSpPr>
            <p:cNvPr id="1027" name="Google Shape;1027;p41"/>
            <p:cNvSpPr txBox="1"/>
            <p:nvPr/>
          </p:nvSpPr>
          <p:spPr>
            <a:xfrm>
              <a:off x="6625800" y="4333377"/>
              <a:ext cx="2061000" cy="39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Earth is the third planet from the Sun</a:t>
              </a:r>
              <a:endPara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28" name="Google Shape;1028;p41"/>
            <p:cNvSpPr txBox="1"/>
            <p:nvPr/>
          </p:nvSpPr>
          <p:spPr>
            <a:xfrm>
              <a:off x="4569598" y="4333376"/>
              <a:ext cx="1675800" cy="3987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Organization</a:t>
              </a:r>
              <a:endParaRPr b="1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029" name="Google Shape;1029;p41"/>
            <p:cNvSpPr txBox="1"/>
            <p:nvPr/>
          </p:nvSpPr>
          <p:spPr>
            <a:xfrm>
              <a:off x="2513398" y="4333376"/>
              <a:ext cx="1675800" cy="3987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Unused</a:t>
              </a:r>
              <a:endParaRPr b="1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cxnSp>
        <p:nvCxnSpPr>
          <p:cNvPr id="1030" name="Google Shape;1030;p41"/>
          <p:cNvCxnSpPr>
            <a:stCxn id="1021" idx="3"/>
            <a:endCxn id="1020" idx="1"/>
          </p:cNvCxnSpPr>
          <p:nvPr/>
        </p:nvCxnSpPr>
        <p:spPr>
          <a:xfrm>
            <a:off x="4189198" y="1414050"/>
            <a:ext cx="3804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31" name="Google Shape;1031;p41"/>
          <p:cNvCxnSpPr>
            <a:stCxn id="1020" idx="3"/>
            <a:endCxn id="1019" idx="1"/>
          </p:cNvCxnSpPr>
          <p:nvPr/>
        </p:nvCxnSpPr>
        <p:spPr>
          <a:xfrm>
            <a:off x="6245398" y="1414050"/>
            <a:ext cx="3804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1032" name="Google Shape;1032;p41"/>
          <p:cNvCxnSpPr>
            <a:stCxn id="1016" idx="3"/>
            <a:endCxn id="1015" idx="1"/>
          </p:cNvCxnSpPr>
          <p:nvPr/>
        </p:nvCxnSpPr>
        <p:spPr>
          <a:xfrm>
            <a:off x="6245398" y="2454409"/>
            <a:ext cx="3804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1033" name="Google Shape;1033;p41"/>
          <p:cNvCxnSpPr>
            <a:stCxn id="1024" idx="3"/>
            <a:endCxn id="1023" idx="1"/>
          </p:cNvCxnSpPr>
          <p:nvPr/>
        </p:nvCxnSpPr>
        <p:spPr>
          <a:xfrm>
            <a:off x="6245400" y="3494767"/>
            <a:ext cx="3804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1034" name="Google Shape;1034;p41"/>
          <p:cNvCxnSpPr>
            <a:stCxn id="1028" idx="3"/>
            <a:endCxn id="1027" idx="1"/>
          </p:cNvCxnSpPr>
          <p:nvPr/>
        </p:nvCxnSpPr>
        <p:spPr>
          <a:xfrm>
            <a:off x="6245398" y="4532726"/>
            <a:ext cx="3804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1035" name="Google Shape;1035;p41"/>
          <p:cNvCxnSpPr>
            <a:stCxn id="1017" idx="3"/>
            <a:endCxn id="1016" idx="1"/>
          </p:cNvCxnSpPr>
          <p:nvPr/>
        </p:nvCxnSpPr>
        <p:spPr>
          <a:xfrm>
            <a:off x="4189198" y="2454409"/>
            <a:ext cx="3804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36" name="Google Shape;1036;p41"/>
          <p:cNvCxnSpPr>
            <a:stCxn id="1025" idx="3"/>
            <a:endCxn id="1024" idx="1"/>
          </p:cNvCxnSpPr>
          <p:nvPr/>
        </p:nvCxnSpPr>
        <p:spPr>
          <a:xfrm>
            <a:off x="4189200" y="3494767"/>
            <a:ext cx="3804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37" name="Google Shape;1037;p41"/>
          <p:cNvCxnSpPr>
            <a:stCxn id="1029" idx="3"/>
            <a:endCxn id="1028" idx="1"/>
          </p:cNvCxnSpPr>
          <p:nvPr/>
        </p:nvCxnSpPr>
        <p:spPr>
          <a:xfrm>
            <a:off x="4189198" y="4532726"/>
            <a:ext cx="3804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38" name="Google Shape;1038;p41"/>
          <p:cNvCxnSpPr>
            <a:stCxn id="1013" idx="0"/>
            <a:endCxn id="1021" idx="1"/>
          </p:cNvCxnSpPr>
          <p:nvPr/>
        </p:nvCxnSpPr>
        <p:spPr>
          <a:xfrm rot="-5400000">
            <a:off x="1223700" y="1485550"/>
            <a:ext cx="1361100" cy="12183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39" name="Google Shape;1039;p41"/>
          <p:cNvCxnSpPr>
            <a:stCxn id="1013" idx="0"/>
            <a:endCxn id="1017" idx="1"/>
          </p:cNvCxnSpPr>
          <p:nvPr/>
        </p:nvCxnSpPr>
        <p:spPr>
          <a:xfrm rot="-5400000">
            <a:off x="1743900" y="2005750"/>
            <a:ext cx="320700" cy="12183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40" name="Google Shape;1040;p41"/>
          <p:cNvCxnSpPr>
            <a:stCxn id="1013" idx="2"/>
            <a:endCxn id="1025" idx="1"/>
          </p:cNvCxnSpPr>
          <p:nvPr/>
        </p:nvCxnSpPr>
        <p:spPr>
          <a:xfrm flipH="1" rot="-5400000">
            <a:off x="1743900" y="2725150"/>
            <a:ext cx="320700" cy="12183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41" name="Google Shape;1041;p41"/>
          <p:cNvCxnSpPr>
            <a:stCxn id="1013" idx="2"/>
            <a:endCxn id="1029" idx="1"/>
          </p:cNvCxnSpPr>
          <p:nvPr/>
        </p:nvCxnSpPr>
        <p:spPr>
          <a:xfrm flipH="1" rot="-5400000">
            <a:off x="1224900" y="3244150"/>
            <a:ext cx="1358700" cy="12183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5" name="Shape 1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Google Shape;1046;p42"/>
          <p:cNvSpPr txBox="1"/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Valuable, rare, inimitable &amp; organization (VRIO) - Evaluation dimensions infographics</a:t>
            </a:r>
            <a:endParaRPr sz="1900"/>
          </a:p>
        </p:txBody>
      </p:sp>
      <p:grpSp>
        <p:nvGrpSpPr>
          <p:cNvPr id="1047" name="Google Shape;1047;p42"/>
          <p:cNvGrpSpPr/>
          <p:nvPr/>
        </p:nvGrpSpPr>
        <p:grpSpPr>
          <a:xfrm>
            <a:off x="457200" y="1151275"/>
            <a:ext cx="4420863" cy="2101500"/>
            <a:chOff x="457200" y="1151275"/>
            <a:chExt cx="4420863" cy="2101500"/>
          </a:xfrm>
        </p:grpSpPr>
        <p:sp>
          <p:nvSpPr>
            <p:cNvPr id="1048" name="Google Shape;1048;p42"/>
            <p:cNvSpPr/>
            <p:nvPr/>
          </p:nvSpPr>
          <p:spPr>
            <a:xfrm>
              <a:off x="2776563" y="1151275"/>
              <a:ext cx="2101500" cy="2101500"/>
            </a:xfrm>
            <a:prstGeom prst="ellipse">
              <a:avLst/>
            </a:prstGeom>
            <a:solidFill>
              <a:srgbClr val="5AA2AE">
                <a:alpha val="1254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accen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Valuable</a:t>
              </a:r>
              <a:endParaRPr b="1" sz="1800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049" name="Google Shape;1049;p42"/>
            <p:cNvSpPr txBox="1"/>
            <p:nvPr/>
          </p:nvSpPr>
          <p:spPr>
            <a:xfrm>
              <a:off x="457200" y="1835575"/>
              <a:ext cx="1973400" cy="73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Mercury is the closest planet to the Sun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050" name="Google Shape;1050;p42"/>
          <p:cNvGrpSpPr/>
          <p:nvPr/>
        </p:nvGrpSpPr>
        <p:grpSpPr>
          <a:xfrm>
            <a:off x="457200" y="2630456"/>
            <a:ext cx="4420863" cy="2101500"/>
            <a:chOff x="457200" y="2630456"/>
            <a:chExt cx="4420863" cy="2101500"/>
          </a:xfrm>
        </p:grpSpPr>
        <p:sp>
          <p:nvSpPr>
            <p:cNvPr id="1051" name="Google Shape;1051;p42"/>
            <p:cNvSpPr/>
            <p:nvPr/>
          </p:nvSpPr>
          <p:spPr>
            <a:xfrm>
              <a:off x="2776563" y="2630456"/>
              <a:ext cx="2101500" cy="2101500"/>
            </a:xfrm>
            <a:prstGeom prst="ellipse">
              <a:avLst/>
            </a:prstGeom>
            <a:solidFill>
              <a:srgbClr val="79AFB8">
                <a:alpha val="1254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accent3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Inimitable</a:t>
              </a:r>
              <a:endParaRPr b="1" sz="1800">
                <a:solidFill>
                  <a:schemeClr val="accent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052" name="Google Shape;1052;p42"/>
            <p:cNvSpPr txBox="1"/>
            <p:nvPr/>
          </p:nvSpPr>
          <p:spPr>
            <a:xfrm>
              <a:off x="457200" y="3314700"/>
              <a:ext cx="1973400" cy="73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Venus has a very beautiful name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053" name="Google Shape;1053;p42"/>
          <p:cNvGrpSpPr/>
          <p:nvPr/>
        </p:nvGrpSpPr>
        <p:grpSpPr>
          <a:xfrm>
            <a:off x="4265945" y="1151275"/>
            <a:ext cx="4420855" cy="2101500"/>
            <a:chOff x="4265945" y="1151275"/>
            <a:chExt cx="4420855" cy="2101500"/>
          </a:xfrm>
        </p:grpSpPr>
        <p:sp>
          <p:nvSpPr>
            <p:cNvPr id="1054" name="Google Shape;1054;p42"/>
            <p:cNvSpPr txBox="1"/>
            <p:nvPr/>
          </p:nvSpPr>
          <p:spPr>
            <a:xfrm>
              <a:off x="6713400" y="1835575"/>
              <a:ext cx="1973400" cy="73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Mars is a cold place full of iron oxide dust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55" name="Google Shape;1055;p42"/>
            <p:cNvSpPr/>
            <p:nvPr/>
          </p:nvSpPr>
          <p:spPr>
            <a:xfrm>
              <a:off x="4265945" y="1151275"/>
              <a:ext cx="2101500" cy="2101500"/>
            </a:xfrm>
            <a:prstGeom prst="ellipse">
              <a:avLst/>
            </a:prstGeom>
            <a:solidFill>
              <a:srgbClr val="69A8B3">
                <a:alpha val="1254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accent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Rare</a:t>
              </a:r>
              <a:endParaRPr b="1" sz="1800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1056" name="Google Shape;1056;p42"/>
          <p:cNvGrpSpPr/>
          <p:nvPr/>
        </p:nvGrpSpPr>
        <p:grpSpPr>
          <a:xfrm>
            <a:off x="4265945" y="2630456"/>
            <a:ext cx="4420855" cy="2101500"/>
            <a:chOff x="4265945" y="2630456"/>
            <a:chExt cx="4420855" cy="2101500"/>
          </a:xfrm>
        </p:grpSpPr>
        <p:sp>
          <p:nvSpPr>
            <p:cNvPr id="1057" name="Google Shape;1057;p42"/>
            <p:cNvSpPr/>
            <p:nvPr/>
          </p:nvSpPr>
          <p:spPr>
            <a:xfrm>
              <a:off x="4265945" y="2630456"/>
              <a:ext cx="2101500" cy="2101500"/>
            </a:xfrm>
            <a:prstGeom prst="ellipse">
              <a:avLst/>
            </a:prstGeom>
            <a:solidFill>
              <a:srgbClr val="88B5BD">
                <a:alpha val="1254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accent4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Organization</a:t>
              </a:r>
              <a:endParaRPr b="1" sz="1800">
                <a:solidFill>
                  <a:schemeClr val="accent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058" name="Google Shape;1058;p42"/>
            <p:cNvSpPr txBox="1"/>
            <p:nvPr/>
          </p:nvSpPr>
          <p:spPr>
            <a:xfrm>
              <a:off x="6713400" y="3314700"/>
              <a:ext cx="1973400" cy="73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Jupiter is named after a Roman god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059" name="Google Shape;1059;p42"/>
          <p:cNvSpPr/>
          <p:nvPr/>
        </p:nvSpPr>
        <p:spPr>
          <a:xfrm>
            <a:off x="3975013" y="2344763"/>
            <a:ext cx="1193700" cy="11937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VRIO</a:t>
            </a:r>
            <a:endParaRPr b="1" sz="180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1060" name="Google Shape;1060;p42"/>
          <p:cNvGrpSpPr/>
          <p:nvPr/>
        </p:nvGrpSpPr>
        <p:grpSpPr>
          <a:xfrm>
            <a:off x="565945" y="1477689"/>
            <a:ext cx="316458" cy="367106"/>
            <a:chOff x="853400" y="2287189"/>
            <a:chExt cx="316458" cy="367106"/>
          </a:xfrm>
        </p:grpSpPr>
        <p:sp>
          <p:nvSpPr>
            <p:cNvPr id="1061" name="Google Shape;1061;p42"/>
            <p:cNvSpPr/>
            <p:nvPr/>
          </p:nvSpPr>
          <p:spPr>
            <a:xfrm>
              <a:off x="855010" y="2528685"/>
              <a:ext cx="83250" cy="125611"/>
            </a:xfrm>
            <a:custGeom>
              <a:rect b="b" l="l" r="r" t="t"/>
              <a:pathLst>
                <a:path extrusionOk="0" h="3668" w="2431">
                  <a:moveTo>
                    <a:pt x="311" y="0"/>
                  </a:moveTo>
                  <a:cubicBezTo>
                    <a:pt x="144" y="0"/>
                    <a:pt x="1" y="120"/>
                    <a:pt x="1" y="310"/>
                  </a:cubicBezTo>
                  <a:lnTo>
                    <a:pt x="1" y="3358"/>
                  </a:lnTo>
                  <a:cubicBezTo>
                    <a:pt x="1" y="3525"/>
                    <a:pt x="144" y="3668"/>
                    <a:pt x="311" y="3668"/>
                  </a:cubicBezTo>
                  <a:lnTo>
                    <a:pt x="2120" y="3668"/>
                  </a:lnTo>
                  <a:cubicBezTo>
                    <a:pt x="2287" y="3668"/>
                    <a:pt x="2430" y="3525"/>
                    <a:pt x="2430" y="3358"/>
                  </a:cubicBezTo>
                  <a:lnTo>
                    <a:pt x="2430" y="310"/>
                  </a:lnTo>
                  <a:cubicBezTo>
                    <a:pt x="2430" y="143"/>
                    <a:pt x="2287" y="0"/>
                    <a:pt x="21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2" name="Google Shape;1062;p42"/>
            <p:cNvSpPr/>
            <p:nvPr/>
          </p:nvSpPr>
          <p:spPr>
            <a:xfrm>
              <a:off x="970004" y="2470708"/>
              <a:ext cx="84037" cy="183587"/>
            </a:xfrm>
            <a:custGeom>
              <a:rect b="b" l="l" r="r" t="t"/>
              <a:pathLst>
                <a:path extrusionOk="0" h="5361" w="2454">
                  <a:moveTo>
                    <a:pt x="274" y="0"/>
                  </a:moveTo>
                  <a:cubicBezTo>
                    <a:pt x="123" y="0"/>
                    <a:pt x="1" y="134"/>
                    <a:pt x="1" y="288"/>
                  </a:cubicBezTo>
                  <a:lnTo>
                    <a:pt x="1" y="5051"/>
                  </a:lnTo>
                  <a:cubicBezTo>
                    <a:pt x="1" y="5218"/>
                    <a:pt x="144" y="5361"/>
                    <a:pt x="310" y="5361"/>
                  </a:cubicBezTo>
                  <a:lnTo>
                    <a:pt x="2144" y="5361"/>
                  </a:lnTo>
                  <a:cubicBezTo>
                    <a:pt x="2311" y="5361"/>
                    <a:pt x="2454" y="5218"/>
                    <a:pt x="2454" y="5051"/>
                  </a:cubicBezTo>
                  <a:lnTo>
                    <a:pt x="2454" y="312"/>
                  </a:lnTo>
                  <a:cubicBezTo>
                    <a:pt x="2454" y="146"/>
                    <a:pt x="2311" y="3"/>
                    <a:pt x="2144" y="3"/>
                  </a:cubicBezTo>
                  <a:lnTo>
                    <a:pt x="310" y="3"/>
                  </a:lnTo>
                  <a:cubicBezTo>
                    <a:pt x="298" y="1"/>
                    <a:pt x="286" y="0"/>
                    <a:pt x="2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3" name="Google Shape;1063;p42"/>
            <p:cNvSpPr/>
            <p:nvPr/>
          </p:nvSpPr>
          <p:spPr>
            <a:xfrm>
              <a:off x="1085821" y="2382699"/>
              <a:ext cx="84037" cy="271597"/>
            </a:xfrm>
            <a:custGeom>
              <a:rect b="b" l="l" r="r" t="t"/>
              <a:pathLst>
                <a:path extrusionOk="0" h="7931" w="2454">
                  <a:moveTo>
                    <a:pt x="310" y="1"/>
                  </a:moveTo>
                  <a:cubicBezTo>
                    <a:pt x="143" y="1"/>
                    <a:pt x="0" y="144"/>
                    <a:pt x="0" y="334"/>
                  </a:cubicBezTo>
                  <a:lnTo>
                    <a:pt x="0" y="7621"/>
                  </a:lnTo>
                  <a:cubicBezTo>
                    <a:pt x="0" y="7788"/>
                    <a:pt x="143" y="7931"/>
                    <a:pt x="310" y="7931"/>
                  </a:cubicBezTo>
                  <a:lnTo>
                    <a:pt x="2144" y="7931"/>
                  </a:lnTo>
                  <a:cubicBezTo>
                    <a:pt x="2310" y="7931"/>
                    <a:pt x="2453" y="7788"/>
                    <a:pt x="2453" y="7621"/>
                  </a:cubicBezTo>
                  <a:lnTo>
                    <a:pt x="2453" y="334"/>
                  </a:lnTo>
                  <a:cubicBezTo>
                    <a:pt x="2453" y="144"/>
                    <a:pt x="2310" y="1"/>
                    <a:pt x="2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4" name="Google Shape;1064;p42"/>
            <p:cNvSpPr/>
            <p:nvPr/>
          </p:nvSpPr>
          <p:spPr>
            <a:xfrm>
              <a:off x="853400" y="2287189"/>
              <a:ext cx="315636" cy="134686"/>
            </a:xfrm>
            <a:custGeom>
              <a:rect b="b" l="l" r="r" t="t"/>
              <a:pathLst>
                <a:path extrusionOk="0" h="3933" w="9217">
                  <a:moveTo>
                    <a:pt x="7765" y="1"/>
                  </a:moveTo>
                  <a:cubicBezTo>
                    <a:pt x="7421" y="1"/>
                    <a:pt x="7327" y="508"/>
                    <a:pt x="7692" y="623"/>
                  </a:cubicBezTo>
                  <a:lnTo>
                    <a:pt x="8002" y="670"/>
                  </a:lnTo>
                  <a:lnTo>
                    <a:pt x="5240" y="2218"/>
                  </a:lnTo>
                  <a:lnTo>
                    <a:pt x="3930" y="1528"/>
                  </a:lnTo>
                  <a:cubicBezTo>
                    <a:pt x="3894" y="1504"/>
                    <a:pt x="3846" y="1492"/>
                    <a:pt x="3796" y="1492"/>
                  </a:cubicBezTo>
                  <a:cubicBezTo>
                    <a:pt x="3745" y="1492"/>
                    <a:pt x="3692" y="1504"/>
                    <a:pt x="3644" y="1528"/>
                  </a:cubicBezTo>
                  <a:lnTo>
                    <a:pt x="215" y="3337"/>
                  </a:lnTo>
                  <a:cubicBezTo>
                    <a:pt x="72" y="3409"/>
                    <a:pt x="0" y="3599"/>
                    <a:pt x="96" y="3766"/>
                  </a:cubicBezTo>
                  <a:cubicBezTo>
                    <a:pt x="143" y="3861"/>
                    <a:pt x="238" y="3933"/>
                    <a:pt x="358" y="3933"/>
                  </a:cubicBezTo>
                  <a:lnTo>
                    <a:pt x="381" y="3933"/>
                  </a:lnTo>
                  <a:cubicBezTo>
                    <a:pt x="429" y="3933"/>
                    <a:pt x="477" y="3909"/>
                    <a:pt x="524" y="3885"/>
                  </a:cubicBezTo>
                  <a:lnTo>
                    <a:pt x="3787" y="2171"/>
                  </a:lnTo>
                  <a:lnTo>
                    <a:pt x="5097" y="2837"/>
                  </a:lnTo>
                  <a:cubicBezTo>
                    <a:pt x="5144" y="2861"/>
                    <a:pt x="5198" y="2873"/>
                    <a:pt x="5251" y="2873"/>
                  </a:cubicBezTo>
                  <a:cubicBezTo>
                    <a:pt x="5305" y="2873"/>
                    <a:pt x="5359" y="2861"/>
                    <a:pt x="5406" y="2837"/>
                  </a:cubicBezTo>
                  <a:lnTo>
                    <a:pt x="8312" y="1218"/>
                  </a:lnTo>
                  <a:lnTo>
                    <a:pt x="8193" y="1528"/>
                  </a:lnTo>
                  <a:cubicBezTo>
                    <a:pt x="8145" y="1670"/>
                    <a:pt x="8216" y="1861"/>
                    <a:pt x="8383" y="1932"/>
                  </a:cubicBezTo>
                  <a:cubicBezTo>
                    <a:pt x="8407" y="1932"/>
                    <a:pt x="8454" y="1956"/>
                    <a:pt x="8502" y="1956"/>
                  </a:cubicBezTo>
                  <a:cubicBezTo>
                    <a:pt x="8621" y="1956"/>
                    <a:pt x="8740" y="1861"/>
                    <a:pt x="8788" y="1742"/>
                  </a:cubicBezTo>
                  <a:lnTo>
                    <a:pt x="9217" y="646"/>
                  </a:lnTo>
                  <a:cubicBezTo>
                    <a:pt x="9217" y="623"/>
                    <a:pt x="9217" y="599"/>
                    <a:pt x="9217" y="575"/>
                  </a:cubicBezTo>
                  <a:cubicBezTo>
                    <a:pt x="9217" y="551"/>
                    <a:pt x="9217" y="527"/>
                    <a:pt x="9217" y="504"/>
                  </a:cubicBezTo>
                  <a:cubicBezTo>
                    <a:pt x="9217" y="456"/>
                    <a:pt x="9217" y="408"/>
                    <a:pt x="9193" y="384"/>
                  </a:cubicBezTo>
                  <a:cubicBezTo>
                    <a:pt x="9121" y="289"/>
                    <a:pt x="9026" y="218"/>
                    <a:pt x="8931" y="218"/>
                  </a:cubicBezTo>
                  <a:lnTo>
                    <a:pt x="7812" y="3"/>
                  </a:lnTo>
                  <a:cubicBezTo>
                    <a:pt x="7796" y="1"/>
                    <a:pt x="7780" y="1"/>
                    <a:pt x="77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65" name="Google Shape;1065;p42"/>
          <p:cNvGrpSpPr/>
          <p:nvPr/>
        </p:nvGrpSpPr>
        <p:grpSpPr>
          <a:xfrm>
            <a:off x="565945" y="2971395"/>
            <a:ext cx="367004" cy="358888"/>
            <a:chOff x="1624084" y="2290545"/>
            <a:chExt cx="367004" cy="358888"/>
          </a:xfrm>
        </p:grpSpPr>
        <p:sp>
          <p:nvSpPr>
            <p:cNvPr id="1066" name="Google Shape;1066;p42"/>
            <p:cNvSpPr/>
            <p:nvPr/>
          </p:nvSpPr>
          <p:spPr>
            <a:xfrm>
              <a:off x="1703190" y="2605360"/>
              <a:ext cx="210436" cy="44073"/>
            </a:xfrm>
            <a:custGeom>
              <a:rect b="b" l="l" r="r" t="t"/>
              <a:pathLst>
                <a:path extrusionOk="0" h="1287" w="6145">
                  <a:moveTo>
                    <a:pt x="1262" y="0"/>
                  </a:moveTo>
                  <a:lnTo>
                    <a:pt x="1262" y="643"/>
                  </a:lnTo>
                  <a:lnTo>
                    <a:pt x="381" y="643"/>
                  </a:lnTo>
                  <a:cubicBezTo>
                    <a:pt x="0" y="691"/>
                    <a:pt x="0" y="1238"/>
                    <a:pt x="381" y="1286"/>
                  </a:cubicBezTo>
                  <a:lnTo>
                    <a:pt x="5763" y="1286"/>
                  </a:lnTo>
                  <a:cubicBezTo>
                    <a:pt x="6144" y="1238"/>
                    <a:pt x="6144" y="691"/>
                    <a:pt x="5763" y="643"/>
                  </a:cubicBezTo>
                  <a:lnTo>
                    <a:pt x="4882" y="643"/>
                  </a:lnTo>
                  <a:lnTo>
                    <a:pt x="488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7" name="Google Shape;1067;p42"/>
            <p:cNvSpPr/>
            <p:nvPr/>
          </p:nvSpPr>
          <p:spPr>
            <a:xfrm>
              <a:off x="1718669" y="2343146"/>
              <a:ext cx="26951" cy="30615"/>
            </a:xfrm>
            <a:custGeom>
              <a:rect b="b" l="l" r="r" t="t"/>
              <a:pathLst>
                <a:path extrusionOk="0" h="894" w="787">
                  <a:moveTo>
                    <a:pt x="393" y="1"/>
                  </a:moveTo>
                  <a:cubicBezTo>
                    <a:pt x="197" y="1"/>
                    <a:pt x="1" y="132"/>
                    <a:pt x="1" y="394"/>
                  </a:cubicBezTo>
                  <a:lnTo>
                    <a:pt x="1" y="894"/>
                  </a:lnTo>
                  <a:lnTo>
                    <a:pt x="786" y="894"/>
                  </a:lnTo>
                  <a:lnTo>
                    <a:pt x="786" y="394"/>
                  </a:lnTo>
                  <a:cubicBezTo>
                    <a:pt x="786" y="132"/>
                    <a:pt x="590" y="1"/>
                    <a:pt x="3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8" name="Google Shape;1068;p42"/>
            <p:cNvSpPr/>
            <p:nvPr/>
          </p:nvSpPr>
          <p:spPr>
            <a:xfrm>
              <a:off x="1694218" y="2394924"/>
              <a:ext cx="75065" cy="79140"/>
            </a:xfrm>
            <a:custGeom>
              <a:rect b="b" l="l" r="r" t="t"/>
              <a:pathLst>
                <a:path extrusionOk="0" h="2311" w="2192">
                  <a:moveTo>
                    <a:pt x="1096" y="287"/>
                  </a:moveTo>
                  <a:cubicBezTo>
                    <a:pt x="1596" y="311"/>
                    <a:pt x="1786" y="930"/>
                    <a:pt x="1405" y="1215"/>
                  </a:cubicBezTo>
                  <a:lnTo>
                    <a:pt x="1405" y="1525"/>
                  </a:lnTo>
                  <a:cubicBezTo>
                    <a:pt x="1405" y="1727"/>
                    <a:pt x="1250" y="1829"/>
                    <a:pt x="1096" y="1829"/>
                  </a:cubicBezTo>
                  <a:cubicBezTo>
                    <a:pt x="941" y="1829"/>
                    <a:pt x="786" y="1727"/>
                    <a:pt x="786" y="1525"/>
                  </a:cubicBezTo>
                  <a:lnTo>
                    <a:pt x="786" y="1215"/>
                  </a:lnTo>
                  <a:cubicBezTo>
                    <a:pt x="381" y="930"/>
                    <a:pt x="595" y="287"/>
                    <a:pt x="1096" y="287"/>
                  </a:cubicBezTo>
                  <a:close/>
                  <a:moveTo>
                    <a:pt x="0" y="1"/>
                  </a:moveTo>
                  <a:lnTo>
                    <a:pt x="0" y="1525"/>
                  </a:lnTo>
                  <a:cubicBezTo>
                    <a:pt x="0" y="1954"/>
                    <a:pt x="357" y="2311"/>
                    <a:pt x="786" y="2311"/>
                  </a:cubicBezTo>
                  <a:lnTo>
                    <a:pt x="1429" y="2311"/>
                  </a:lnTo>
                  <a:cubicBezTo>
                    <a:pt x="1858" y="2311"/>
                    <a:pt x="2191" y="1954"/>
                    <a:pt x="2191" y="1525"/>
                  </a:cubicBezTo>
                  <a:lnTo>
                    <a:pt x="219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9" name="Google Shape;1069;p42"/>
            <p:cNvSpPr/>
            <p:nvPr/>
          </p:nvSpPr>
          <p:spPr>
            <a:xfrm>
              <a:off x="1624084" y="2290545"/>
              <a:ext cx="367004" cy="230846"/>
            </a:xfrm>
            <a:custGeom>
              <a:rect b="b" l="l" r="r" t="t"/>
              <a:pathLst>
                <a:path extrusionOk="0" h="6741" w="10717">
                  <a:moveTo>
                    <a:pt x="9121" y="1668"/>
                  </a:moveTo>
                  <a:cubicBezTo>
                    <a:pt x="9478" y="1715"/>
                    <a:pt x="9478" y="2263"/>
                    <a:pt x="9121" y="2287"/>
                  </a:cubicBezTo>
                  <a:lnTo>
                    <a:pt x="8788" y="2287"/>
                  </a:lnTo>
                  <a:cubicBezTo>
                    <a:pt x="8407" y="2263"/>
                    <a:pt x="8407" y="1715"/>
                    <a:pt x="8788" y="1668"/>
                  </a:cubicBezTo>
                  <a:close/>
                  <a:moveTo>
                    <a:pt x="9121" y="2930"/>
                  </a:moveTo>
                  <a:cubicBezTo>
                    <a:pt x="9478" y="2954"/>
                    <a:pt x="9478" y="3525"/>
                    <a:pt x="9121" y="3549"/>
                  </a:cubicBezTo>
                  <a:lnTo>
                    <a:pt x="8788" y="3549"/>
                  </a:lnTo>
                  <a:cubicBezTo>
                    <a:pt x="8407" y="3525"/>
                    <a:pt x="8407" y="2954"/>
                    <a:pt x="8788" y="2930"/>
                  </a:cubicBezTo>
                  <a:close/>
                  <a:moveTo>
                    <a:pt x="8930" y="4859"/>
                  </a:moveTo>
                  <a:cubicBezTo>
                    <a:pt x="9216" y="4859"/>
                    <a:pt x="9359" y="5192"/>
                    <a:pt x="9169" y="5383"/>
                  </a:cubicBezTo>
                  <a:cubicBezTo>
                    <a:pt x="9109" y="5459"/>
                    <a:pt x="9025" y="5493"/>
                    <a:pt x="8941" y="5493"/>
                  </a:cubicBezTo>
                  <a:cubicBezTo>
                    <a:pt x="8792" y="5493"/>
                    <a:pt x="8645" y="5384"/>
                    <a:pt x="8645" y="5216"/>
                  </a:cubicBezTo>
                  <a:cubicBezTo>
                    <a:pt x="8621" y="5026"/>
                    <a:pt x="8764" y="4883"/>
                    <a:pt x="8930" y="4859"/>
                  </a:cubicBezTo>
                  <a:close/>
                  <a:moveTo>
                    <a:pt x="3144" y="894"/>
                  </a:moveTo>
                  <a:cubicBezTo>
                    <a:pt x="3656" y="894"/>
                    <a:pt x="4168" y="1239"/>
                    <a:pt x="4168" y="1930"/>
                  </a:cubicBezTo>
                  <a:lnTo>
                    <a:pt x="4168" y="2430"/>
                  </a:lnTo>
                  <a:lnTo>
                    <a:pt x="4549" y="2430"/>
                  </a:lnTo>
                  <a:cubicBezTo>
                    <a:pt x="4715" y="2430"/>
                    <a:pt x="4858" y="2573"/>
                    <a:pt x="4858" y="2739"/>
                  </a:cubicBezTo>
                  <a:lnTo>
                    <a:pt x="4858" y="4573"/>
                  </a:lnTo>
                  <a:cubicBezTo>
                    <a:pt x="4858" y="5359"/>
                    <a:pt x="4215" y="5978"/>
                    <a:pt x="3429" y="5978"/>
                  </a:cubicBezTo>
                  <a:lnTo>
                    <a:pt x="2810" y="5978"/>
                  </a:lnTo>
                  <a:cubicBezTo>
                    <a:pt x="2024" y="5978"/>
                    <a:pt x="1381" y="5359"/>
                    <a:pt x="1381" y="4573"/>
                  </a:cubicBezTo>
                  <a:lnTo>
                    <a:pt x="1381" y="2739"/>
                  </a:lnTo>
                  <a:lnTo>
                    <a:pt x="1429" y="2739"/>
                  </a:lnTo>
                  <a:cubicBezTo>
                    <a:pt x="1429" y="2573"/>
                    <a:pt x="1548" y="2430"/>
                    <a:pt x="1715" y="2430"/>
                  </a:cubicBezTo>
                  <a:lnTo>
                    <a:pt x="2120" y="2430"/>
                  </a:lnTo>
                  <a:lnTo>
                    <a:pt x="2120" y="1930"/>
                  </a:lnTo>
                  <a:cubicBezTo>
                    <a:pt x="2120" y="1239"/>
                    <a:pt x="2632" y="894"/>
                    <a:pt x="3144" y="894"/>
                  </a:cubicBezTo>
                  <a:close/>
                  <a:moveTo>
                    <a:pt x="929" y="1"/>
                  </a:moveTo>
                  <a:cubicBezTo>
                    <a:pt x="405" y="1"/>
                    <a:pt x="0" y="406"/>
                    <a:pt x="0" y="929"/>
                  </a:cubicBezTo>
                  <a:lnTo>
                    <a:pt x="0" y="6740"/>
                  </a:lnTo>
                  <a:lnTo>
                    <a:pt x="10717" y="6740"/>
                  </a:lnTo>
                  <a:lnTo>
                    <a:pt x="10717" y="929"/>
                  </a:lnTo>
                  <a:cubicBezTo>
                    <a:pt x="10717" y="406"/>
                    <a:pt x="10312" y="1"/>
                    <a:pt x="98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0" name="Google Shape;1070;p42"/>
            <p:cNvSpPr/>
            <p:nvPr/>
          </p:nvSpPr>
          <p:spPr>
            <a:xfrm>
              <a:off x="1624084" y="2542554"/>
              <a:ext cx="367004" cy="42430"/>
            </a:xfrm>
            <a:custGeom>
              <a:rect b="b" l="l" r="r" t="t"/>
              <a:pathLst>
                <a:path extrusionOk="0" h="1239" w="10717">
                  <a:moveTo>
                    <a:pt x="0" y="0"/>
                  </a:moveTo>
                  <a:lnTo>
                    <a:pt x="0" y="310"/>
                  </a:lnTo>
                  <a:cubicBezTo>
                    <a:pt x="0" y="810"/>
                    <a:pt x="405" y="1239"/>
                    <a:pt x="929" y="1239"/>
                  </a:cubicBezTo>
                  <a:lnTo>
                    <a:pt x="9812" y="1239"/>
                  </a:lnTo>
                  <a:cubicBezTo>
                    <a:pt x="10312" y="1239"/>
                    <a:pt x="10717" y="810"/>
                    <a:pt x="10717" y="310"/>
                  </a:cubicBezTo>
                  <a:lnTo>
                    <a:pt x="1071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71" name="Google Shape;1071;p42"/>
          <p:cNvGrpSpPr/>
          <p:nvPr/>
        </p:nvGrpSpPr>
        <p:grpSpPr>
          <a:xfrm>
            <a:off x="8394357" y="1477958"/>
            <a:ext cx="194135" cy="366593"/>
            <a:chOff x="1710518" y="2876101"/>
            <a:chExt cx="194135" cy="366593"/>
          </a:xfrm>
        </p:grpSpPr>
        <p:sp>
          <p:nvSpPr>
            <p:cNvPr id="1072" name="Google Shape;1072;p42"/>
            <p:cNvSpPr/>
            <p:nvPr/>
          </p:nvSpPr>
          <p:spPr>
            <a:xfrm>
              <a:off x="1736613" y="2941337"/>
              <a:ext cx="142733" cy="66915"/>
            </a:xfrm>
            <a:custGeom>
              <a:rect b="b" l="l" r="r" t="t"/>
              <a:pathLst>
                <a:path extrusionOk="0" h="1954" w="4168">
                  <a:moveTo>
                    <a:pt x="2105" y="665"/>
                  </a:moveTo>
                  <a:cubicBezTo>
                    <a:pt x="2260" y="665"/>
                    <a:pt x="2404" y="821"/>
                    <a:pt x="2382" y="977"/>
                  </a:cubicBezTo>
                  <a:cubicBezTo>
                    <a:pt x="2382" y="1167"/>
                    <a:pt x="2234" y="1294"/>
                    <a:pt x="2071" y="1294"/>
                  </a:cubicBezTo>
                  <a:cubicBezTo>
                    <a:pt x="1990" y="1294"/>
                    <a:pt x="1906" y="1263"/>
                    <a:pt x="1834" y="1191"/>
                  </a:cubicBezTo>
                  <a:cubicBezTo>
                    <a:pt x="1644" y="1001"/>
                    <a:pt x="1787" y="667"/>
                    <a:pt x="2072" y="667"/>
                  </a:cubicBezTo>
                  <a:cubicBezTo>
                    <a:pt x="2083" y="666"/>
                    <a:pt x="2094" y="665"/>
                    <a:pt x="2105" y="665"/>
                  </a:cubicBezTo>
                  <a:close/>
                  <a:moveTo>
                    <a:pt x="2072" y="1"/>
                  </a:moveTo>
                  <a:cubicBezTo>
                    <a:pt x="1191" y="1"/>
                    <a:pt x="381" y="620"/>
                    <a:pt x="0" y="977"/>
                  </a:cubicBezTo>
                  <a:cubicBezTo>
                    <a:pt x="381" y="1334"/>
                    <a:pt x="1191" y="1953"/>
                    <a:pt x="2072" y="1953"/>
                  </a:cubicBezTo>
                  <a:cubicBezTo>
                    <a:pt x="2668" y="1930"/>
                    <a:pt x="3215" y="1715"/>
                    <a:pt x="3692" y="1358"/>
                  </a:cubicBezTo>
                  <a:cubicBezTo>
                    <a:pt x="3858" y="1239"/>
                    <a:pt x="4001" y="1120"/>
                    <a:pt x="4168" y="977"/>
                  </a:cubicBezTo>
                  <a:cubicBezTo>
                    <a:pt x="3763" y="620"/>
                    <a:pt x="2977" y="1"/>
                    <a:pt x="2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3" name="Google Shape;1073;p42"/>
            <p:cNvSpPr/>
            <p:nvPr/>
          </p:nvSpPr>
          <p:spPr>
            <a:xfrm>
              <a:off x="1710518" y="2983733"/>
              <a:ext cx="194135" cy="258961"/>
            </a:xfrm>
            <a:custGeom>
              <a:rect b="b" l="l" r="r" t="t"/>
              <a:pathLst>
                <a:path extrusionOk="0" h="7562" w="5669">
                  <a:moveTo>
                    <a:pt x="0" y="1"/>
                  </a:moveTo>
                  <a:lnTo>
                    <a:pt x="0" y="1"/>
                  </a:lnTo>
                  <a:cubicBezTo>
                    <a:pt x="143" y="1335"/>
                    <a:pt x="1191" y="2406"/>
                    <a:pt x="2525" y="2573"/>
                  </a:cubicBezTo>
                  <a:lnTo>
                    <a:pt x="2525" y="3216"/>
                  </a:lnTo>
                  <a:lnTo>
                    <a:pt x="2215" y="3216"/>
                  </a:lnTo>
                  <a:cubicBezTo>
                    <a:pt x="2025" y="3216"/>
                    <a:pt x="1882" y="3359"/>
                    <a:pt x="1882" y="3525"/>
                  </a:cubicBezTo>
                  <a:lnTo>
                    <a:pt x="1882" y="6669"/>
                  </a:lnTo>
                  <a:cubicBezTo>
                    <a:pt x="1917" y="7264"/>
                    <a:pt x="2376" y="7562"/>
                    <a:pt x="2834" y="7562"/>
                  </a:cubicBezTo>
                  <a:cubicBezTo>
                    <a:pt x="3293" y="7562"/>
                    <a:pt x="3751" y="7264"/>
                    <a:pt x="3787" y="6669"/>
                  </a:cubicBezTo>
                  <a:lnTo>
                    <a:pt x="3787" y="3525"/>
                  </a:lnTo>
                  <a:cubicBezTo>
                    <a:pt x="3787" y="3359"/>
                    <a:pt x="3644" y="3216"/>
                    <a:pt x="3477" y="3216"/>
                  </a:cubicBezTo>
                  <a:lnTo>
                    <a:pt x="3168" y="3216"/>
                  </a:lnTo>
                  <a:lnTo>
                    <a:pt x="3168" y="2573"/>
                  </a:lnTo>
                  <a:cubicBezTo>
                    <a:pt x="4501" y="2406"/>
                    <a:pt x="5549" y="1335"/>
                    <a:pt x="5668" y="1"/>
                  </a:cubicBezTo>
                  <a:lnTo>
                    <a:pt x="5668" y="1"/>
                  </a:lnTo>
                  <a:cubicBezTo>
                    <a:pt x="5478" y="239"/>
                    <a:pt x="4311" y="1430"/>
                    <a:pt x="2858" y="1430"/>
                  </a:cubicBezTo>
                  <a:lnTo>
                    <a:pt x="2834" y="1430"/>
                  </a:lnTo>
                  <a:cubicBezTo>
                    <a:pt x="1382" y="1430"/>
                    <a:pt x="215" y="239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4" name="Google Shape;1074;p42"/>
            <p:cNvSpPr/>
            <p:nvPr/>
          </p:nvSpPr>
          <p:spPr>
            <a:xfrm>
              <a:off x="1710518" y="2876101"/>
              <a:ext cx="194135" cy="89722"/>
            </a:xfrm>
            <a:custGeom>
              <a:rect b="b" l="l" r="r" t="t"/>
              <a:pathLst>
                <a:path extrusionOk="0" h="2620" w="5669">
                  <a:moveTo>
                    <a:pt x="2834" y="0"/>
                  </a:moveTo>
                  <a:cubicBezTo>
                    <a:pt x="1358" y="0"/>
                    <a:pt x="119" y="1143"/>
                    <a:pt x="0" y="2620"/>
                  </a:cubicBezTo>
                  <a:cubicBezTo>
                    <a:pt x="215" y="2382"/>
                    <a:pt x="1382" y="1191"/>
                    <a:pt x="2834" y="1191"/>
                  </a:cubicBezTo>
                  <a:cubicBezTo>
                    <a:pt x="4287" y="1191"/>
                    <a:pt x="5454" y="2382"/>
                    <a:pt x="5668" y="2620"/>
                  </a:cubicBezTo>
                  <a:cubicBezTo>
                    <a:pt x="5549" y="1143"/>
                    <a:pt x="4311" y="0"/>
                    <a:pt x="28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75" name="Google Shape;1075;p42"/>
          <p:cNvGrpSpPr/>
          <p:nvPr/>
        </p:nvGrpSpPr>
        <p:grpSpPr>
          <a:xfrm>
            <a:off x="8202688" y="2982603"/>
            <a:ext cx="385804" cy="336457"/>
            <a:chOff x="1619974" y="3475491"/>
            <a:chExt cx="385804" cy="336457"/>
          </a:xfrm>
        </p:grpSpPr>
        <p:sp>
          <p:nvSpPr>
            <p:cNvPr id="1076" name="Google Shape;1076;p42"/>
            <p:cNvSpPr/>
            <p:nvPr/>
          </p:nvSpPr>
          <p:spPr>
            <a:xfrm>
              <a:off x="1717915" y="3475491"/>
              <a:ext cx="287863" cy="261735"/>
            </a:xfrm>
            <a:custGeom>
              <a:rect b="b" l="l" r="r" t="t"/>
              <a:pathLst>
                <a:path extrusionOk="0" h="7643" w="8406">
                  <a:moveTo>
                    <a:pt x="4154" y="1376"/>
                  </a:moveTo>
                  <a:cubicBezTo>
                    <a:pt x="4327" y="1376"/>
                    <a:pt x="4500" y="1489"/>
                    <a:pt x="4476" y="1716"/>
                  </a:cubicBezTo>
                  <a:lnTo>
                    <a:pt x="4476" y="2025"/>
                  </a:lnTo>
                  <a:lnTo>
                    <a:pt x="4785" y="2025"/>
                  </a:lnTo>
                  <a:cubicBezTo>
                    <a:pt x="5166" y="2049"/>
                    <a:pt x="5166" y="2621"/>
                    <a:pt x="4785" y="2644"/>
                  </a:cubicBezTo>
                  <a:lnTo>
                    <a:pt x="3904" y="2644"/>
                  </a:lnTo>
                  <a:cubicBezTo>
                    <a:pt x="3333" y="2644"/>
                    <a:pt x="3333" y="3502"/>
                    <a:pt x="3904" y="3502"/>
                  </a:cubicBezTo>
                  <a:lnTo>
                    <a:pt x="4428" y="3502"/>
                  </a:lnTo>
                  <a:cubicBezTo>
                    <a:pt x="5762" y="3525"/>
                    <a:pt x="5809" y="5502"/>
                    <a:pt x="4476" y="5597"/>
                  </a:cubicBezTo>
                  <a:lnTo>
                    <a:pt x="4476" y="5883"/>
                  </a:lnTo>
                  <a:cubicBezTo>
                    <a:pt x="4500" y="6121"/>
                    <a:pt x="4327" y="6240"/>
                    <a:pt x="4154" y="6240"/>
                  </a:cubicBezTo>
                  <a:cubicBezTo>
                    <a:pt x="3982" y="6240"/>
                    <a:pt x="3809" y="6121"/>
                    <a:pt x="3833" y="5883"/>
                  </a:cubicBezTo>
                  <a:lnTo>
                    <a:pt x="3833" y="5597"/>
                  </a:lnTo>
                  <a:lnTo>
                    <a:pt x="3380" y="5597"/>
                  </a:lnTo>
                  <a:cubicBezTo>
                    <a:pt x="3366" y="5599"/>
                    <a:pt x="3352" y="5600"/>
                    <a:pt x="3338" y="5600"/>
                  </a:cubicBezTo>
                  <a:cubicBezTo>
                    <a:pt x="2942" y="5600"/>
                    <a:pt x="2942" y="4976"/>
                    <a:pt x="3338" y="4976"/>
                  </a:cubicBezTo>
                  <a:cubicBezTo>
                    <a:pt x="3352" y="4976"/>
                    <a:pt x="3366" y="4977"/>
                    <a:pt x="3380" y="4978"/>
                  </a:cubicBezTo>
                  <a:lnTo>
                    <a:pt x="4428" y="4978"/>
                  </a:lnTo>
                  <a:cubicBezTo>
                    <a:pt x="4976" y="4978"/>
                    <a:pt x="4976" y="4121"/>
                    <a:pt x="4428" y="4121"/>
                  </a:cubicBezTo>
                  <a:lnTo>
                    <a:pt x="3880" y="4121"/>
                  </a:lnTo>
                  <a:cubicBezTo>
                    <a:pt x="2547" y="4097"/>
                    <a:pt x="2499" y="2120"/>
                    <a:pt x="3833" y="2025"/>
                  </a:cubicBezTo>
                  <a:lnTo>
                    <a:pt x="3833" y="1716"/>
                  </a:lnTo>
                  <a:cubicBezTo>
                    <a:pt x="3809" y="1489"/>
                    <a:pt x="3982" y="1376"/>
                    <a:pt x="4154" y="1376"/>
                  </a:cubicBezTo>
                  <a:close/>
                  <a:moveTo>
                    <a:pt x="4127" y="1"/>
                  </a:moveTo>
                  <a:cubicBezTo>
                    <a:pt x="1789" y="1"/>
                    <a:pt x="1" y="2110"/>
                    <a:pt x="380" y="4430"/>
                  </a:cubicBezTo>
                  <a:lnTo>
                    <a:pt x="1832" y="4216"/>
                  </a:lnTo>
                  <a:lnTo>
                    <a:pt x="1951" y="4216"/>
                  </a:lnTo>
                  <a:cubicBezTo>
                    <a:pt x="2523" y="4216"/>
                    <a:pt x="2952" y="4716"/>
                    <a:pt x="2880" y="5264"/>
                  </a:cubicBezTo>
                  <a:lnTo>
                    <a:pt x="2571" y="7288"/>
                  </a:lnTo>
                  <a:cubicBezTo>
                    <a:pt x="3093" y="7530"/>
                    <a:pt x="3637" y="7643"/>
                    <a:pt x="4170" y="7643"/>
                  </a:cubicBezTo>
                  <a:cubicBezTo>
                    <a:pt x="5895" y="7643"/>
                    <a:pt x="7505" y="6459"/>
                    <a:pt x="7905" y="4621"/>
                  </a:cubicBezTo>
                  <a:cubicBezTo>
                    <a:pt x="8405" y="2240"/>
                    <a:pt x="6595" y="1"/>
                    <a:pt x="4166" y="1"/>
                  </a:cubicBezTo>
                  <a:cubicBezTo>
                    <a:pt x="4153" y="1"/>
                    <a:pt x="4140" y="1"/>
                    <a:pt x="41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7" name="Google Shape;1077;p42"/>
            <p:cNvSpPr/>
            <p:nvPr/>
          </p:nvSpPr>
          <p:spPr>
            <a:xfrm>
              <a:off x="1619974" y="3640038"/>
              <a:ext cx="176191" cy="171910"/>
            </a:xfrm>
            <a:custGeom>
              <a:rect b="b" l="l" r="r" t="t"/>
              <a:pathLst>
                <a:path extrusionOk="0" h="5020" w="5145">
                  <a:moveTo>
                    <a:pt x="4825" y="0"/>
                  </a:moveTo>
                  <a:cubicBezTo>
                    <a:pt x="4805" y="0"/>
                    <a:pt x="4785" y="2"/>
                    <a:pt x="4764" y="6"/>
                  </a:cubicBezTo>
                  <a:lnTo>
                    <a:pt x="1620" y="483"/>
                  </a:lnTo>
                  <a:cubicBezTo>
                    <a:pt x="1501" y="483"/>
                    <a:pt x="1382" y="578"/>
                    <a:pt x="1358" y="697"/>
                  </a:cubicBezTo>
                  <a:cubicBezTo>
                    <a:pt x="1311" y="792"/>
                    <a:pt x="1335" y="935"/>
                    <a:pt x="1430" y="1007"/>
                  </a:cubicBezTo>
                  <a:lnTo>
                    <a:pt x="2001" y="1578"/>
                  </a:lnTo>
                  <a:lnTo>
                    <a:pt x="430" y="3150"/>
                  </a:lnTo>
                  <a:cubicBezTo>
                    <a:pt x="1" y="3579"/>
                    <a:pt x="1" y="4269"/>
                    <a:pt x="430" y="4698"/>
                  </a:cubicBezTo>
                  <a:cubicBezTo>
                    <a:pt x="644" y="4912"/>
                    <a:pt x="924" y="5019"/>
                    <a:pt x="1204" y="5019"/>
                  </a:cubicBezTo>
                  <a:cubicBezTo>
                    <a:pt x="1483" y="5019"/>
                    <a:pt x="1763" y="4912"/>
                    <a:pt x="1978" y="4698"/>
                  </a:cubicBezTo>
                  <a:lnTo>
                    <a:pt x="3549" y="3126"/>
                  </a:lnTo>
                  <a:lnTo>
                    <a:pt x="4121" y="3698"/>
                  </a:lnTo>
                  <a:cubicBezTo>
                    <a:pt x="4184" y="3761"/>
                    <a:pt x="4258" y="3793"/>
                    <a:pt x="4336" y="3793"/>
                  </a:cubicBezTo>
                  <a:cubicBezTo>
                    <a:pt x="4375" y="3793"/>
                    <a:pt x="4415" y="3785"/>
                    <a:pt x="4454" y="3769"/>
                  </a:cubicBezTo>
                  <a:cubicBezTo>
                    <a:pt x="4550" y="3745"/>
                    <a:pt x="4645" y="3650"/>
                    <a:pt x="4669" y="3531"/>
                  </a:cubicBezTo>
                  <a:lnTo>
                    <a:pt x="5121" y="364"/>
                  </a:lnTo>
                  <a:cubicBezTo>
                    <a:pt x="5145" y="268"/>
                    <a:pt x="5121" y="173"/>
                    <a:pt x="5050" y="102"/>
                  </a:cubicBezTo>
                  <a:cubicBezTo>
                    <a:pt x="4991" y="43"/>
                    <a:pt x="4916" y="0"/>
                    <a:pt x="48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1078" name="Google Shape;1078;p42"/>
          <p:cNvCxnSpPr>
            <a:stCxn id="1049" idx="3"/>
            <a:endCxn id="1048" idx="2"/>
          </p:cNvCxnSpPr>
          <p:nvPr/>
        </p:nvCxnSpPr>
        <p:spPr>
          <a:xfrm>
            <a:off x="2430600" y="2202025"/>
            <a:ext cx="345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1079" name="Google Shape;1079;p42"/>
          <p:cNvCxnSpPr>
            <a:stCxn id="1055" idx="6"/>
            <a:endCxn id="1054" idx="1"/>
          </p:cNvCxnSpPr>
          <p:nvPr/>
        </p:nvCxnSpPr>
        <p:spPr>
          <a:xfrm>
            <a:off x="6367445" y="2202025"/>
            <a:ext cx="345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80" name="Google Shape;1080;p42"/>
          <p:cNvCxnSpPr>
            <a:stCxn id="1052" idx="3"/>
            <a:endCxn id="1051" idx="2"/>
          </p:cNvCxnSpPr>
          <p:nvPr/>
        </p:nvCxnSpPr>
        <p:spPr>
          <a:xfrm>
            <a:off x="2430600" y="3681150"/>
            <a:ext cx="345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1081" name="Google Shape;1081;p42"/>
          <p:cNvCxnSpPr>
            <a:stCxn id="1057" idx="6"/>
            <a:endCxn id="1058" idx="1"/>
          </p:cNvCxnSpPr>
          <p:nvPr/>
        </p:nvCxnSpPr>
        <p:spPr>
          <a:xfrm>
            <a:off x="6367445" y="3681206"/>
            <a:ext cx="345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5" name="Shape 1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" name="Google Shape;1086;p43"/>
          <p:cNvSpPr txBox="1"/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Valuable, rare, inimitable &amp; organization (VRIO) - Evaluation dimensions infographics</a:t>
            </a:r>
            <a:endParaRPr sz="1900"/>
          </a:p>
        </p:txBody>
      </p:sp>
      <p:graphicFrame>
        <p:nvGraphicFramePr>
          <p:cNvPr id="1087" name="Google Shape;1087;p43"/>
          <p:cNvGraphicFramePr/>
          <p:nvPr/>
        </p:nvGraphicFramePr>
        <p:xfrm>
          <a:off x="457150" y="9472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{D84AB332-010D-4541-B365-08666008982A}</a:tableStyleId>
              </a:tblPr>
              <a:tblGrid>
                <a:gridCol w="1562875"/>
                <a:gridCol w="1333350"/>
                <a:gridCol w="1333350"/>
                <a:gridCol w="1333350"/>
                <a:gridCol w="1333350"/>
                <a:gridCol w="1333350"/>
              </a:tblGrid>
              <a:tr h="4571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Advantage</a:t>
                      </a:r>
                      <a:endParaRPr b="1" sz="1800">
                        <a:solidFill>
                          <a:srgbClr val="FFFFFF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Very low</a:t>
                      </a:r>
                      <a:endParaRPr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Low</a:t>
                      </a:r>
                      <a:endParaRPr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Medium</a:t>
                      </a:r>
                      <a:endParaRPr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High</a:t>
                      </a:r>
                      <a:endParaRPr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Very high</a:t>
                      </a:r>
                      <a:endParaRPr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643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Valuable</a:t>
                      </a:r>
                      <a:endParaRPr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716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Rare</a:t>
                      </a:r>
                      <a:endParaRPr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716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Inimitable</a:t>
                      </a:r>
                      <a:endParaRPr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716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Organization</a:t>
                      </a:r>
                      <a:endParaRPr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1088" name="Google Shape;1088;p43"/>
          <p:cNvSpPr/>
          <p:nvPr/>
        </p:nvSpPr>
        <p:spPr>
          <a:xfrm>
            <a:off x="2119175" y="1605875"/>
            <a:ext cx="5729400" cy="266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9" name="Google Shape;1089;p43"/>
          <p:cNvSpPr/>
          <p:nvPr/>
        </p:nvSpPr>
        <p:spPr>
          <a:xfrm>
            <a:off x="2119175" y="2263100"/>
            <a:ext cx="4097700" cy="266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0" name="Google Shape;1090;p43"/>
          <p:cNvSpPr/>
          <p:nvPr/>
        </p:nvSpPr>
        <p:spPr>
          <a:xfrm>
            <a:off x="2119175" y="2939438"/>
            <a:ext cx="4487700" cy="266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1" name="Google Shape;1091;p43"/>
          <p:cNvSpPr/>
          <p:nvPr/>
        </p:nvSpPr>
        <p:spPr>
          <a:xfrm>
            <a:off x="2119175" y="3720425"/>
            <a:ext cx="2495700" cy="266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92" name="Google Shape;1092;p43"/>
          <p:cNvGrpSpPr/>
          <p:nvPr/>
        </p:nvGrpSpPr>
        <p:grpSpPr>
          <a:xfrm>
            <a:off x="449950" y="4323813"/>
            <a:ext cx="1926950" cy="483000"/>
            <a:chOff x="449950" y="4323813"/>
            <a:chExt cx="1926950" cy="483000"/>
          </a:xfrm>
        </p:grpSpPr>
        <p:sp>
          <p:nvSpPr>
            <p:cNvPr id="1093" name="Google Shape;1093;p43"/>
            <p:cNvSpPr txBox="1"/>
            <p:nvPr/>
          </p:nvSpPr>
          <p:spPr>
            <a:xfrm>
              <a:off x="552600" y="4323813"/>
              <a:ext cx="1824300" cy="48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Mercury is quite a small planet</a:t>
              </a:r>
              <a:endPara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94" name="Google Shape;1094;p43"/>
            <p:cNvSpPr/>
            <p:nvPr/>
          </p:nvSpPr>
          <p:spPr>
            <a:xfrm>
              <a:off x="449950" y="4400550"/>
              <a:ext cx="121200" cy="121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95" name="Google Shape;1095;p43"/>
          <p:cNvGrpSpPr/>
          <p:nvPr/>
        </p:nvGrpSpPr>
        <p:grpSpPr>
          <a:xfrm>
            <a:off x="2554575" y="4323813"/>
            <a:ext cx="1934225" cy="483000"/>
            <a:chOff x="2545975" y="4323813"/>
            <a:chExt cx="1934225" cy="483000"/>
          </a:xfrm>
        </p:grpSpPr>
        <p:sp>
          <p:nvSpPr>
            <p:cNvPr id="1096" name="Google Shape;1096;p43"/>
            <p:cNvSpPr txBox="1"/>
            <p:nvPr/>
          </p:nvSpPr>
          <p:spPr>
            <a:xfrm>
              <a:off x="2655900" y="4323813"/>
              <a:ext cx="1824300" cy="48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a cold place</a:t>
              </a:r>
              <a:endPara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97" name="Google Shape;1097;p43"/>
            <p:cNvSpPr/>
            <p:nvPr/>
          </p:nvSpPr>
          <p:spPr>
            <a:xfrm>
              <a:off x="2545975" y="4400550"/>
              <a:ext cx="121200" cy="121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98" name="Google Shape;1098;p43"/>
          <p:cNvGrpSpPr/>
          <p:nvPr/>
        </p:nvGrpSpPr>
        <p:grpSpPr>
          <a:xfrm>
            <a:off x="4666475" y="4323813"/>
            <a:ext cx="1921325" cy="483000"/>
            <a:chOff x="4662175" y="4323813"/>
            <a:chExt cx="1921325" cy="483000"/>
          </a:xfrm>
        </p:grpSpPr>
        <p:sp>
          <p:nvSpPr>
            <p:cNvPr id="1099" name="Google Shape;1099;p43"/>
            <p:cNvSpPr txBox="1"/>
            <p:nvPr/>
          </p:nvSpPr>
          <p:spPr>
            <a:xfrm>
              <a:off x="4759200" y="4323813"/>
              <a:ext cx="1824300" cy="48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Earth is a planet that harbors life</a:t>
              </a:r>
              <a:endPara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00" name="Google Shape;1100;p43"/>
            <p:cNvSpPr/>
            <p:nvPr/>
          </p:nvSpPr>
          <p:spPr>
            <a:xfrm>
              <a:off x="4662175" y="4400550"/>
              <a:ext cx="121200" cy="121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01" name="Google Shape;1101;p43"/>
          <p:cNvGrpSpPr/>
          <p:nvPr/>
        </p:nvGrpSpPr>
        <p:grpSpPr>
          <a:xfrm>
            <a:off x="6765475" y="4323813"/>
            <a:ext cx="1921325" cy="483000"/>
            <a:chOff x="6765475" y="4323813"/>
            <a:chExt cx="1921325" cy="483000"/>
          </a:xfrm>
        </p:grpSpPr>
        <p:sp>
          <p:nvSpPr>
            <p:cNvPr id="1102" name="Google Shape;1102;p43"/>
            <p:cNvSpPr txBox="1"/>
            <p:nvPr/>
          </p:nvSpPr>
          <p:spPr>
            <a:xfrm>
              <a:off x="6862500" y="4323813"/>
              <a:ext cx="1824300" cy="48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Neptune is very far away from Earth</a:t>
              </a:r>
              <a:endPara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03" name="Google Shape;1103;p43"/>
            <p:cNvSpPr/>
            <p:nvPr/>
          </p:nvSpPr>
          <p:spPr>
            <a:xfrm>
              <a:off x="6765475" y="4400550"/>
              <a:ext cx="121200" cy="121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 txBox="1"/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Valuable, rare, inimitable &amp; organization (VRIO) - Evaluation dimensions infographics</a:t>
            </a:r>
            <a:endParaRPr sz="1900"/>
          </a:p>
        </p:txBody>
      </p:sp>
      <p:sp>
        <p:nvSpPr>
          <p:cNvPr id="108" name="Google Shape;108;p17"/>
          <p:cNvSpPr txBox="1"/>
          <p:nvPr/>
        </p:nvSpPr>
        <p:spPr>
          <a:xfrm>
            <a:off x="3478200" y="1071050"/>
            <a:ext cx="2187600" cy="489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VRIO</a:t>
            </a:r>
            <a:endParaRPr b="1" sz="210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109" name="Google Shape;109;p17"/>
          <p:cNvGrpSpPr/>
          <p:nvPr/>
        </p:nvGrpSpPr>
        <p:grpSpPr>
          <a:xfrm>
            <a:off x="457200" y="1919823"/>
            <a:ext cx="2187600" cy="2812252"/>
            <a:chOff x="457200" y="1919823"/>
            <a:chExt cx="2187600" cy="2812252"/>
          </a:xfrm>
        </p:grpSpPr>
        <p:sp>
          <p:nvSpPr>
            <p:cNvPr id="110" name="Google Shape;110;p17"/>
            <p:cNvSpPr txBox="1"/>
            <p:nvPr/>
          </p:nvSpPr>
          <p:spPr>
            <a:xfrm>
              <a:off x="457200" y="2914675"/>
              <a:ext cx="2187600" cy="489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Macro-environment</a:t>
              </a:r>
              <a:endParaRPr b="1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11" name="Google Shape;111;p17"/>
            <p:cNvSpPr txBox="1"/>
            <p:nvPr/>
          </p:nvSpPr>
          <p:spPr>
            <a:xfrm>
              <a:off x="457200" y="3403675"/>
              <a:ext cx="2187600" cy="1328400"/>
            </a:xfrm>
            <a:prstGeom prst="rect">
              <a:avLst/>
            </a:prstGeom>
            <a:solidFill>
              <a:srgbClr val="5AA2AE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-31750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Roboto"/>
                <a:buChar char="●"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Economics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1750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Roboto"/>
                <a:buChar char="●"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Technology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1750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Roboto"/>
                <a:buChar char="●"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Society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1750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Roboto"/>
                <a:buChar char="●"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Politics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1750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Roboto"/>
                <a:buChar char="●"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Environment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2" name="Google Shape;112;p17"/>
            <p:cNvSpPr/>
            <p:nvPr/>
          </p:nvSpPr>
          <p:spPr>
            <a:xfrm>
              <a:off x="1233450" y="1919823"/>
              <a:ext cx="635100" cy="63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01</a:t>
              </a:r>
              <a:endParaRPr b="1" sz="18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113" name="Google Shape;113;p17"/>
          <p:cNvGrpSpPr/>
          <p:nvPr/>
        </p:nvGrpSpPr>
        <p:grpSpPr>
          <a:xfrm>
            <a:off x="3478200" y="1919823"/>
            <a:ext cx="2187600" cy="2812252"/>
            <a:chOff x="3478200" y="1919823"/>
            <a:chExt cx="2187600" cy="2812252"/>
          </a:xfrm>
        </p:grpSpPr>
        <p:sp>
          <p:nvSpPr>
            <p:cNvPr id="114" name="Google Shape;114;p17"/>
            <p:cNvSpPr txBox="1"/>
            <p:nvPr/>
          </p:nvSpPr>
          <p:spPr>
            <a:xfrm>
              <a:off x="3478200" y="2914675"/>
              <a:ext cx="2187600" cy="489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Micro-environment</a:t>
              </a:r>
              <a:endParaRPr b="1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15" name="Google Shape;115;p17"/>
            <p:cNvSpPr txBox="1"/>
            <p:nvPr/>
          </p:nvSpPr>
          <p:spPr>
            <a:xfrm>
              <a:off x="3478200" y="3403675"/>
              <a:ext cx="2187600" cy="1328400"/>
            </a:xfrm>
            <a:prstGeom prst="rect">
              <a:avLst/>
            </a:prstGeom>
            <a:solidFill>
              <a:srgbClr val="69A8B3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-31750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Roboto"/>
                <a:buChar char="●"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Substitutes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1750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Roboto"/>
                <a:buChar char="●"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New entrants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1750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Roboto"/>
                <a:buChar char="●"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Competitors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1750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Roboto"/>
                <a:buChar char="●"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Suppliers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1750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Roboto"/>
                <a:buChar char="●"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Buyers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6" name="Google Shape;116;p17"/>
            <p:cNvSpPr/>
            <p:nvPr/>
          </p:nvSpPr>
          <p:spPr>
            <a:xfrm>
              <a:off x="4254450" y="1919823"/>
              <a:ext cx="635100" cy="63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02</a:t>
              </a:r>
              <a:endParaRPr b="1" sz="18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117" name="Google Shape;117;p17"/>
          <p:cNvGrpSpPr/>
          <p:nvPr/>
        </p:nvGrpSpPr>
        <p:grpSpPr>
          <a:xfrm>
            <a:off x="6499200" y="1919823"/>
            <a:ext cx="2187600" cy="2812252"/>
            <a:chOff x="6499200" y="1919823"/>
            <a:chExt cx="2187600" cy="2812252"/>
          </a:xfrm>
        </p:grpSpPr>
        <p:sp>
          <p:nvSpPr>
            <p:cNvPr id="118" name="Google Shape;118;p17"/>
            <p:cNvSpPr txBox="1"/>
            <p:nvPr/>
          </p:nvSpPr>
          <p:spPr>
            <a:xfrm>
              <a:off x="6499200" y="2914675"/>
              <a:ext cx="2187600" cy="489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Internal </a:t>
              </a:r>
              <a:r>
                <a:rPr b="1" lang="en" sz="18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environment</a:t>
              </a:r>
              <a:endParaRPr b="1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19" name="Google Shape;119;p17"/>
            <p:cNvSpPr txBox="1"/>
            <p:nvPr/>
          </p:nvSpPr>
          <p:spPr>
            <a:xfrm>
              <a:off x="6499200" y="3403675"/>
              <a:ext cx="2187600" cy="1328400"/>
            </a:xfrm>
            <a:prstGeom prst="rect">
              <a:avLst/>
            </a:prstGeom>
            <a:solidFill>
              <a:srgbClr val="79AFB8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-31750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Roboto"/>
                <a:buChar char="●"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Employees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1750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Roboto"/>
                <a:buChar char="●"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Assets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1750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Roboto"/>
                <a:buChar char="●"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Technology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0" name="Google Shape;120;p17"/>
            <p:cNvSpPr/>
            <p:nvPr/>
          </p:nvSpPr>
          <p:spPr>
            <a:xfrm>
              <a:off x="7275450" y="1919823"/>
              <a:ext cx="635100" cy="63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03</a:t>
              </a:r>
              <a:endParaRPr b="1" sz="18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cxnSp>
        <p:nvCxnSpPr>
          <p:cNvPr id="121" name="Google Shape;121;p17"/>
          <p:cNvCxnSpPr>
            <a:stCxn id="108" idx="1"/>
            <a:endCxn id="112" idx="0"/>
          </p:cNvCxnSpPr>
          <p:nvPr/>
        </p:nvCxnSpPr>
        <p:spPr>
          <a:xfrm flipH="1">
            <a:off x="1551000" y="1315550"/>
            <a:ext cx="1927200" cy="6042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2" name="Google Shape;122;p17"/>
          <p:cNvCxnSpPr>
            <a:stCxn id="108" idx="3"/>
            <a:endCxn id="120" idx="0"/>
          </p:cNvCxnSpPr>
          <p:nvPr/>
        </p:nvCxnSpPr>
        <p:spPr>
          <a:xfrm>
            <a:off x="5665800" y="1315550"/>
            <a:ext cx="1927200" cy="6042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3" name="Google Shape;123;p17"/>
          <p:cNvCxnSpPr>
            <a:stCxn id="112" idx="4"/>
            <a:endCxn id="110" idx="0"/>
          </p:cNvCxnSpPr>
          <p:nvPr/>
        </p:nvCxnSpPr>
        <p:spPr>
          <a:xfrm>
            <a:off x="1551000" y="2554923"/>
            <a:ext cx="0" cy="359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4" name="Google Shape;124;p17"/>
          <p:cNvCxnSpPr>
            <a:stCxn id="116" idx="4"/>
            <a:endCxn id="114" idx="0"/>
          </p:cNvCxnSpPr>
          <p:nvPr/>
        </p:nvCxnSpPr>
        <p:spPr>
          <a:xfrm>
            <a:off x="4572000" y="2554923"/>
            <a:ext cx="0" cy="359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5" name="Google Shape;125;p17"/>
          <p:cNvCxnSpPr>
            <a:stCxn id="108" idx="2"/>
            <a:endCxn id="116" idx="0"/>
          </p:cNvCxnSpPr>
          <p:nvPr/>
        </p:nvCxnSpPr>
        <p:spPr>
          <a:xfrm>
            <a:off x="4572000" y="1560050"/>
            <a:ext cx="0" cy="359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6" name="Google Shape;126;p17"/>
          <p:cNvCxnSpPr>
            <a:stCxn id="120" idx="4"/>
            <a:endCxn id="118" idx="0"/>
          </p:cNvCxnSpPr>
          <p:nvPr/>
        </p:nvCxnSpPr>
        <p:spPr>
          <a:xfrm>
            <a:off x="7593000" y="2554923"/>
            <a:ext cx="0" cy="359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7" name="Shape 1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" name="Google Shape;1108;p44"/>
          <p:cNvSpPr txBox="1"/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Valuable, rare, inimitable &amp; organization (VRIO) - Evaluation dimensions infographics</a:t>
            </a:r>
            <a:endParaRPr sz="1900"/>
          </a:p>
        </p:txBody>
      </p:sp>
      <p:grpSp>
        <p:nvGrpSpPr>
          <p:cNvPr id="1109" name="Google Shape;1109;p44"/>
          <p:cNvGrpSpPr/>
          <p:nvPr/>
        </p:nvGrpSpPr>
        <p:grpSpPr>
          <a:xfrm>
            <a:off x="2095650" y="1254838"/>
            <a:ext cx="4952700" cy="2386900"/>
            <a:chOff x="2095650" y="1254838"/>
            <a:chExt cx="4952700" cy="2386900"/>
          </a:xfrm>
        </p:grpSpPr>
        <p:sp>
          <p:nvSpPr>
            <p:cNvPr id="1110" name="Google Shape;1110;p44"/>
            <p:cNvSpPr txBox="1"/>
            <p:nvPr/>
          </p:nvSpPr>
          <p:spPr>
            <a:xfrm>
              <a:off x="2095650" y="1254838"/>
              <a:ext cx="1675800" cy="3987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Valuable</a:t>
              </a:r>
              <a:endParaRPr b="1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111" name="Google Shape;1111;p44"/>
            <p:cNvSpPr txBox="1"/>
            <p:nvPr/>
          </p:nvSpPr>
          <p:spPr>
            <a:xfrm>
              <a:off x="5372550" y="1254838"/>
              <a:ext cx="1675800" cy="3987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Rare</a:t>
              </a:r>
              <a:endParaRPr b="1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112" name="Google Shape;1112;p44"/>
            <p:cNvSpPr txBox="1"/>
            <p:nvPr/>
          </p:nvSpPr>
          <p:spPr>
            <a:xfrm>
              <a:off x="2095650" y="3243038"/>
              <a:ext cx="1675800" cy="3987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Inimitable</a:t>
              </a:r>
              <a:endParaRPr b="1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113" name="Google Shape;1113;p44"/>
            <p:cNvSpPr txBox="1"/>
            <p:nvPr/>
          </p:nvSpPr>
          <p:spPr>
            <a:xfrm>
              <a:off x="5372550" y="3243038"/>
              <a:ext cx="1675800" cy="3987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Organization</a:t>
              </a:r>
              <a:endParaRPr b="1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114" name="Google Shape;1114;p44"/>
            <p:cNvSpPr txBox="1"/>
            <p:nvPr/>
          </p:nvSpPr>
          <p:spPr>
            <a:xfrm>
              <a:off x="3734100" y="2078400"/>
              <a:ext cx="1675800" cy="739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VRIO</a:t>
              </a:r>
              <a:endParaRPr b="1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cxnSp>
        <p:nvCxnSpPr>
          <p:cNvPr id="1115" name="Google Shape;1115;p44"/>
          <p:cNvCxnSpPr>
            <a:stCxn id="1114" idx="0"/>
            <a:endCxn id="1110" idx="3"/>
          </p:cNvCxnSpPr>
          <p:nvPr/>
        </p:nvCxnSpPr>
        <p:spPr>
          <a:xfrm flipH="1" rot="5400000">
            <a:off x="3859500" y="1365900"/>
            <a:ext cx="624300" cy="8007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16" name="Google Shape;1116;p44"/>
          <p:cNvCxnSpPr>
            <a:stCxn id="1114" idx="0"/>
            <a:endCxn id="1111" idx="1"/>
          </p:cNvCxnSpPr>
          <p:nvPr/>
        </p:nvCxnSpPr>
        <p:spPr>
          <a:xfrm rot="-5400000">
            <a:off x="4660200" y="1365900"/>
            <a:ext cx="624300" cy="8007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17" name="Google Shape;1117;p44"/>
          <p:cNvCxnSpPr>
            <a:stCxn id="1114" idx="2"/>
            <a:endCxn id="1112" idx="3"/>
          </p:cNvCxnSpPr>
          <p:nvPr/>
        </p:nvCxnSpPr>
        <p:spPr>
          <a:xfrm rot="5400000">
            <a:off x="3859500" y="2730000"/>
            <a:ext cx="624300" cy="8007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18" name="Google Shape;1118;p44"/>
          <p:cNvCxnSpPr>
            <a:stCxn id="1114" idx="2"/>
            <a:endCxn id="1113" idx="1"/>
          </p:cNvCxnSpPr>
          <p:nvPr/>
        </p:nvCxnSpPr>
        <p:spPr>
          <a:xfrm flipH="1" rot="-5400000">
            <a:off x="4660200" y="2730000"/>
            <a:ext cx="624300" cy="8007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19" name="Google Shape;1119;p44"/>
          <p:cNvCxnSpPr>
            <a:stCxn id="1120" idx="3"/>
            <a:endCxn id="1114" idx="1"/>
          </p:cNvCxnSpPr>
          <p:nvPr/>
        </p:nvCxnSpPr>
        <p:spPr>
          <a:xfrm>
            <a:off x="2133000" y="2448300"/>
            <a:ext cx="1601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21" name="Google Shape;1121;p44"/>
          <p:cNvCxnSpPr>
            <a:stCxn id="1114" idx="3"/>
            <a:endCxn id="1122" idx="1"/>
          </p:cNvCxnSpPr>
          <p:nvPr/>
        </p:nvCxnSpPr>
        <p:spPr>
          <a:xfrm>
            <a:off x="5409900" y="2448300"/>
            <a:ext cx="1601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1123" name="Google Shape;1123;p44"/>
          <p:cNvGrpSpPr/>
          <p:nvPr/>
        </p:nvGrpSpPr>
        <p:grpSpPr>
          <a:xfrm>
            <a:off x="457200" y="2078400"/>
            <a:ext cx="1675800" cy="2653825"/>
            <a:chOff x="457200" y="2078400"/>
            <a:chExt cx="1675800" cy="2653825"/>
          </a:xfrm>
        </p:grpSpPr>
        <p:sp>
          <p:nvSpPr>
            <p:cNvPr id="1120" name="Google Shape;1120;p44"/>
            <p:cNvSpPr txBox="1"/>
            <p:nvPr/>
          </p:nvSpPr>
          <p:spPr>
            <a:xfrm>
              <a:off x="457200" y="2078400"/>
              <a:ext cx="1675800" cy="7398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Resources &amp; capabilities</a:t>
              </a:r>
              <a:endParaRPr b="1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124" name="Google Shape;1124;p44"/>
            <p:cNvSpPr txBox="1"/>
            <p:nvPr/>
          </p:nvSpPr>
          <p:spPr>
            <a:xfrm>
              <a:off x="457200" y="4125625"/>
              <a:ext cx="1675800" cy="60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</a:t>
              </a: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cold</a:t>
              </a:r>
              <a:endPara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125" name="Google Shape;1125;p44"/>
          <p:cNvGrpSpPr/>
          <p:nvPr/>
        </p:nvGrpSpPr>
        <p:grpSpPr>
          <a:xfrm>
            <a:off x="7011000" y="2078400"/>
            <a:ext cx="1675800" cy="2653825"/>
            <a:chOff x="7011000" y="2078400"/>
            <a:chExt cx="1675800" cy="2653825"/>
          </a:xfrm>
        </p:grpSpPr>
        <p:sp>
          <p:nvSpPr>
            <p:cNvPr id="1122" name="Google Shape;1122;p44"/>
            <p:cNvSpPr txBox="1"/>
            <p:nvPr/>
          </p:nvSpPr>
          <p:spPr>
            <a:xfrm>
              <a:off x="7011000" y="2078400"/>
              <a:ext cx="1675800" cy="7398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Strategy map</a:t>
              </a:r>
              <a:endParaRPr b="1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126" name="Google Shape;1126;p44"/>
            <p:cNvSpPr txBox="1"/>
            <p:nvPr/>
          </p:nvSpPr>
          <p:spPr>
            <a:xfrm>
              <a:off x="7011000" y="4125625"/>
              <a:ext cx="1675800" cy="60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Earth is a planet that has life</a:t>
              </a:r>
              <a:endPara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127" name="Google Shape;1127;p44"/>
          <p:cNvSpPr/>
          <p:nvPr/>
        </p:nvSpPr>
        <p:spPr>
          <a:xfrm>
            <a:off x="948450" y="3095752"/>
            <a:ext cx="693300" cy="693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FFFFF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128" name="Google Shape;1128;p44"/>
          <p:cNvSpPr/>
          <p:nvPr/>
        </p:nvSpPr>
        <p:spPr>
          <a:xfrm>
            <a:off x="7502250" y="3095752"/>
            <a:ext cx="693300" cy="693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FFFFF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cxnSp>
        <p:nvCxnSpPr>
          <p:cNvPr id="1129" name="Google Shape;1129;p44"/>
          <p:cNvCxnSpPr>
            <a:stCxn id="1120" idx="2"/>
            <a:endCxn id="1127" idx="0"/>
          </p:cNvCxnSpPr>
          <p:nvPr/>
        </p:nvCxnSpPr>
        <p:spPr>
          <a:xfrm>
            <a:off x="1295100" y="2818200"/>
            <a:ext cx="0" cy="277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30" name="Google Shape;1130;p44"/>
          <p:cNvCxnSpPr>
            <a:stCxn id="1127" idx="4"/>
            <a:endCxn id="1124" idx="0"/>
          </p:cNvCxnSpPr>
          <p:nvPr/>
        </p:nvCxnSpPr>
        <p:spPr>
          <a:xfrm>
            <a:off x="1295100" y="3789052"/>
            <a:ext cx="0" cy="336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1131" name="Google Shape;1131;p44"/>
          <p:cNvCxnSpPr>
            <a:stCxn id="1122" idx="2"/>
            <a:endCxn id="1128" idx="0"/>
          </p:cNvCxnSpPr>
          <p:nvPr/>
        </p:nvCxnSpPr>
        <p:spPr>
          <a:xfrm>
            <a:off x="7848900" y="2818200"/>
            <a:ext cx="0" cy="277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32" name="Google Shape;1132;p44"/>
          <p:cNvCxnSpPr>
            <a:stCxn id="1128" idx="4"/>
            <a:endCxn id="1126" idx="0"/>
          </p:cNvCxnSpPr>
          <p:nvPr/>
        </p:nvCxnSpPr>
        <p:spPr>
          <a:xfrm>
            <a:off x="7848900" y="3789052"/>
            <a:ext cx="0" cy="336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oval"/>
          </a:ln>
        </p:spPr>
      </p:cxnSp>
      <p:sp>
        <p:nvSpPr>
          <p:cNvPr id="1133" name="Google Shape;1133;p44"/>
          <p:cNvSpPr/>
          <p:nvPr/>
        </p:nvSpPr>
        <p:spPr>
          <a:xfrm>
            <a:off x="7661146" y="3335696"/>
            <a:ext cx="375515" cy="213364"/>
          </a:xfrm>
          <a:custGeom>
            <a:rect b="b" l="l" r="r" t="t"/>
            <a:pathLst>
              <a:path extrusionOk="0" h="6241" w="10984">
                <a:moveTo>
                  <a:pt x="10186" y="1"/>
                </a:moveTo>
                <a:cubicBezTo>
                  <a:pt x="10095" y="1"/>
                  <a:pt x="10002" y="16"/>
                  <a:pt x="9912" y="49"/>
                </a:cubicBezTo>
                <a:lnTo>
                  <a:pt x="7364" y="883"/>
                </a:lnTo>
                <a:lnTo>
                  <a:pt x="7340" y="883"/>
                </a:lnTo>
                <a:cubicBezTo>
                  <a:pt x="6792" y="1097"/>
                  <a:pt x="6697" y="1859"/>
                  <a:pt x="7173" y="2216"/>
                </a:cubicBezTo>
                <a:lnTo>
                  <a:pt x="7364" y="2359"/>
                </a:lnTo>
                <a:lnTo>
                  <a:pt x="6649" y="3121"/>
                </a:lnTo>
                <a:lnTo>
                  <a:pt x="4601" y="859"/>
                </a:lnTo>
                <a:cubicBezTo>
                  <a:pt x="4347" y="570"/>
                  <a:pt x="3992" y="427"/>
                  <a:pt x="3639" y="427"/>
                </a:cubicBezTo>
                <a:cubicBezTo>
                  <a:pt x="3265" y="427"/>
                  <a:pt x="2894" y="588"/>
                  <a:pt x="2649" y="906"/>
                </a:cubicBezTo>
                <a:lnTo>
                  <a:pt x="577" y="3717"/>
                </a:lnTo>
                <a:cubicBezTo>
                  <a:pt x="0" y="4660"/>
                  <a:pt x="783" y="5617"/>
                  <a:pt x="1645" y="5617"/>
                </a:cubicBezTo>
                <a:cubicBezTo>
                  <a:pt x="1958" y="5617"/>
                  <a:pt x="2281" y="5491"/>
                  <a:pt x="2553" y="5193"/>
                </a:cubicBezTo>
                <a:lnTo>
                  <a:pt x="3720" y="3621"/>
                </a:lnTo>
                <a:lnTo>
                  <a:pt x="5697" y="5788"/>
                </a:lnTo>
                <a:cubicBezTo>
                  <a:pt x="5911" y="6074"/>
                  <a:pt x="6268" y="6241"/>
                  <a:pt x="6626" y="6241"/>
                </a:cubicBezTo>
                <a:cubicBezTo>
                  <a:pt x="6983" y="6241"/>
                  <a:pt x="7316" y="6074"/>
                  <a:pt x="7554" y="5812"/>
                </a:cubicBezTo>
                <a:lnTo>
                  <a:pt x="9340" y="3883"/>
                </a:lnTo>
                <a:lnTo>
                  <a:pt x="9626" y="4121"/>
                </a:lnTo>
                <a:cubicBezTo>
                  <a:pt x="9769" y="4217"/>
                  <a:pt x="9912" y="4264"/>
                  <a:pt x="10079" y="4264"/>
                </a:cubicBezTo>
                <a:cubicBezTo>
                  <a:pt x="10094" y="4265"/>
                  <a:pt x="10110" y="4266"/>
                  <a:pt x="10126" y="4266"/>
                </a:cubicBezTo>
                <a:cubicBezTo>
                  <a:pt x="10511" y="4266"/>
                  <a:pt x="10843" y="3987"/>
                  <a:pt x="10888" y="3598"/>
                </a:cubicBezTo>
                <a:cubicBezTo>
                  <a:pt x="10888" y="3574"/>
                  <a:pt x="10888" y="3574"/>
                  <a:pt x="10888" y="3550"/>
                </a:cubicBezTo>
                <a:lnTo>
                  <a:pt x="10960" y="835"/>
                </a:lnTo>
                <a:cubicBezTo>
                  <a:pt x="10984" y="573"/>
                  <a:pt x="10865" y="311"/>
                  <a:pt x="10650" y="144"/>
                </a:cubicBezTo>
                <a:lnTo>
                  <a:pt x="10650" y="144"/>
                </a:lnTo>
                <a:lnTo>
                  <a:pt x="10674" y="168"/>
                </a:lnTo>
                <a:cubicBezTo>
                  <a:pt x="10533" y="59"/>
                  <a:pt x="10362" y="1"/>
                  <a:pt x="1018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34" name="Google Shape;1134;p44"/>
          <p:cNvGrpSpPr/>
          <p:nvPr/>
        </p:nvGrpSpPr>
        <p:grpSpPr>
          <a:xfrm>
            <a:off x="1070039" y="3259806"/>
            <a:ext cx="450113" cy="365157"/>
            <a:chOff x="7127664" y="2865631"/>
            <a:chExt cx="450113" cy="365157"/>
          </a:xfrm>
        </p:grpSpPr>
        <p:sp>
          <p:nvSpPr>
            <p:cNvPr id="1135" name="Google Shape;1135;p44"/>
            <p:cNvSpPr/>
            <p:nvPr/>
          </p:nvSpPr>
          <p:spPr>
            <a:xfrm>
              <a:off x="7325883" y="2954826"/>
              <a:ext cx="53777" cy="82255"/>
            </a:xfrm>
            <a:custGeom>
              <a:rect b="b" l="l" r="r" t="t"/>
              <a:pathLst>
                <a:path extrusionOk="0" h="2406" w="1573">
                  <a:moveTo>
                    <a:pt x="787" y="0"/>
                  </a:moveTo>
                  <a:cubicBezTo>
                    <a:pt x="715" y="0"/>
                    <a:pt x="501" y="143"/>
                    <a:pt x="311" y="667"/>
                  </a:cubicBezTo>
                  <a:cubicBezTo>
                    <a:pt x="120" y="1239"/>
                    <a:pt x="25" y="1810"/>
                    <a:pt x="1" y="2406"/>
                  </a:cubicBezTo>
                  <a:lnTo>
                    <a:pt x="1573" y="2406"/>
                  </a:lnTo>
                  <a:cubicBezTo>
                    <a:pt x="1549" y="1810"/>
                    <a:pt x="1454" y="1239"/>
                    <a:pt x="1263" y="667"/>
                  </a:cubicBezTo>
                  <a:cubicBezTo>
                    <a:pt x="1073" y="143"/>
                    <a:pt x="858" y="0"/>
                    <a:pt x="7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6" name="Google Shape;1136;p44"/>
            <p:cNvSpPr/>
            <p:nvPr/>
          </p:nvSpPr>
          <p:spPr>
            <a:xfrm>
              <a:off x="7325883" y="3059850"/>
              <a:ext cx="53777" cy="82255"/>
            </a:xfrm>
            <a:custGeom>
              <a:rect b="b" l="l" r="r" t="t"/>
              <a:pathLst>
                <a:path extrusionOk="0" h="2406" w="1573">
                  <a:moveTo>
                    <a:pt x="1" y="0"/>
                  </a:moveTo>
                  <a:cubicBezTo>
                    <a:pt x="25" y="572"/>
                    <a:pt x="120" y="1167"/>
                    <a:pt x="311" y="1739"/>
                  </a:cubicBezTo>
                  <a:cubicBezTo>
                    <a:pt x="501" y="2263"/>
                    <a:pt x="715" y="2406"/>
                    <a:pt x="787" y="2406"/>
                  </a:cubicBezTo>
                  <a:cubicBezTo>
                    <a:pt x="858" y="2406"/>
                    <a:pt x="1096" y="2263"/>
                    <a:pt x="1263" y="1739"/>
                  </a:cubicBezTo>
                  <a:cubicBezTo>
                    <a:pt x="1454" y="1167"/>
                    <a:pt x="1549" y="572"/>
                    <a:pt x="15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7" name="Google Shape;1137;p44"/>
            <p:cNvSpPr/>
            <p:nvPr/>
          </p:nvSpPr>
          <p:spPr>
            <a:xfrm>
              <a:off x="7366600" y="2935271"/>
              <a:ext cx="99349" cy="101810"/>
            </a:xfrm>
            <a:custGeom>
              <a:rect b="b" l="l" r="r" t="t"/>
              <a:pathLst>
                <a:path extrusionOk="0" h="2978" w="2906">
                  <a:moveTo>
                    <a:pt x="1" y="1"/>
                  </a:moveTo>
                  <a:lnTo>
                    <a:pt x="1" y="1"/>
                  </a:lnTo>
                  <a:cubicBezTo>
                    <a:pt x="644" y="382"/>
                    <a:pt x="1001" y="1644"/>
                    <a:pt x="1048" y="2978"/>
                  </a:cubicBezTo>
                  <a:lnTo>
                    <a:pt x="2906" y="2978"/>
                  </a:lnTo>
                  <a:cubicBezTo>
                    <a:pt x="2763" y="1430"/>
                    <a:pt x="1549" y="19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8" name="Google Shape;1138;p44"/>
            <p:cNvSpPr/>
            <p:nvPr/>
          </p:nvSpPr>
          <p:spPr>
            <a:xfrm>
              <a:off x="7239594" y="3059850"/>
              <a:ext cx="99349" cy="101810"/>
            </a:xfrm>
            <a:custGeom>
              <a:rect b="b" l="l" r="r" t="t"/>
              <a:pathLst>
                <a:path extrusionOk="0" h="2978" w="2906">
                  <a:moveTo>
                    <a:pt x="1" y="0"/>
                  </a:moveTo>
                  <a:cubicBezTo>
                    <a:pt x="143" y="1548"/>
                    <a:pt x="1358" y="2787"/>
                    <a:pt x="2906" y="2977"/>
                  </a:cubicBezTo>
                  <a:cubicBezTo>
                    <a:pt x="2263" y="2596"/>
                    <a:pt x="1930" y="1310"/>
                    <a:pt x="18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9" name="Google Shape;1139;p44"/>
            <p:cNvSpPr/>
            <p:nvPr/>
          </p:nvSpPr>
          <p:spPr>
            <a:xfrm>
              <a:off x="7366600" y="3059850"/>
              <a:ext cx="99349" cy="101810"/>
            </a:xfrm>
            <a:custGeom>
              <a:rect b="b" l="l" r="r" t="t"/>
              <a:pathLst>
                <a:path extrusionOk="0" h="2978" w="2906">
                  <a:moveTo>
                    <a:pt x="1048" y="0"/>
                  </a:moveTo>
                  <a:cubicBezTo>
                    <a:pt x="1001" y="1334"/>
                    <a:pt x="644" y="2596"/>
                    <a:pt x="1" y="2977"/>
                  </a:cubicBezTo>
                  <a:cubicBezTo>
                    <a:pt x="1549" y="2787"/>
                    <a:pt x="2763" y="1548"/>
                    <a:pt x="29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0" name="Google Shape;1140;p44"/>
            <p:cNvSpPr/>
            <p:nvPr/>
          </p:nvSpPr>
          <p:spPr>
            <a:xfrm>
              <a:off x="7239594" y="2935271"/>
              <a:ext cx="99349" cy="101810"/>
            </a:xfrm>
            <a:custGeom>
              <a:rect b="b" l="l" r="r" t="t"/>
              <a:pathLst>
                <a:path extrusionOk="0" h="2978" w="2906">
                  <a:moveTo>
                    <a:pt x="2906" y="1"/>
                  </a:moveTo>
                  <a:cubicBezTo>
                    <a:pt x="1358" y="191"/>
                    <a:pt x="143" y="1430"/>
                    <a:pt x="1" y="2978"/>
                  </a:cubicBezTo>
                  <a:lnTo>
                    <a:pt x="1858" y="2978"/>
                  </a:lnTo>
                  <a:cubicBezTo>
                    <a:pt x="1930" y="1644"/>
                    <a:pt x="2263" y="382"/>
                    <a:pt x="29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1" name="Google Shape;1141;p44"/>
            <p:cNvSpPr/>
            <p:nvPr/>
          </p:nvSpPr>
          <p:spPr>
            <a:xfrm>
              <a:off x="7127664" y="2865631"/>
              <a:ext cx="302765" cy="261842"/>
            </a:xfrm>
            <a:custGeom>
              <a:rect b="b" l="l" r="r" t="t"/>
              <a:pathLst>
                <a:path extrusionOk="0" h="7659" w="8856">
                  <a:moveTo>
                    <a:pt x="6555" y="1"/>
                  </a:moveTo>
                  <a:cubicBezTo>
                    <a:pt x="2863" y="1"/>
                    <a:pt x="1" y="3961"/>
                    <a:pt x="1798" y="7658"/>
                  </a:cubicBezTo>
                  <a:cubicBezTo>
                    <a:pt x="1941" y="7491"/>
                    <a:pt x="2131" y="7372"/>
                    <a:pt x="2346" y="7277"/>
                  </a:cubicBezTo>
                  <a:cubicBezTo>
                    <a:pt x="859" y="4038"/>
                    <a:pt x="3362" y="660"/>
                    <a:pt x="6562" y="660"/>
                  </a:cubicBezTo>
                  <a:cubicBezTo>
                    <a:pt x="7103" y="660"/>
                    <a:pt x="7663" y="756"/>
                    <a:pt x="8228" y="966"/>
                  </a:cubicBezTo>
                  <a:cubicBezTo>
                    <a:pt x="8285" y="995"/>
                    <a:pt x="8339" y="1007"/>
                    <a:pt x="8388" y="1007"/>
                  </a:cubicBezTo>
                  <a:cubicBezTo>
                    <a:pt x="8713" y="1007"/>
                    <a:pt x="8856" y="471"/>
                    <a:pt x="8442" y="347"/>
                  </a:cubicBezTo>
                  <a:cubicBezTo>
                    <a:pt x="7802" y="110"/>
                    <a:pt x="7167" y="1"/>
                    <a:pt x="65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2" name="Google Shape;1142;p44"/>
            <p:cNvSpPr/>
            <p:nvPr/>
          </p:nvSpPr>
          <p:spPr>
            <a:xfrm>
              <a:off x="7274944" y="2969492"/>
              <a:ext cx="302833" cy="261295"/>
            </a:xfrm>
            <a:custGeom>
              <a:rect b="b" l="l" r="r" t="t"/>
              <a:pathLst>
                <a:path extrusionOk="0" h="7643" w="8858">
                  <a:moveTo>
                    <a:pt x="7064" y="0"/>
                  </a:moveTo>
                  <a:cubicBezTo>
                    <a:pt x="6921" y="143"/>
                    <a:pt x="6730" y="286"/>
                    <a:pt x="6516" y="381"/>
                  </a:cubicBezTo>
                  <a:cubicBezTo>
                    <a:pt x="8001" y="3595"/>
                    <a:pt x="5507" y="6982"/>
                    <a:pt x="2314" y="6982"/>
                  </a:cubicBezTo>
                  <a:cubicBezTo>
                    <a:pt x="1769" y="6982"/>
                    <a:pt x="1203" y="6883"/>
                    <a:pt x="634" y="6668"/>
                  </a:cubicBezTo>
                  <a:cubicBezTo>
                    <a:pt x="582" y="6645"/>
                    <a:pt x="533" y="6635"/>
                    <a:pt x="488" y="6635"/>
                  </a:cubicBezTo>
                  <a:cubicBezTo>
                    <a:pt x="153" y="6635"/>
                    <a:pt x="0" y="7182"/>
                    <a:pt x="419" y="7287"/>
                  </a:cubicBezTo>
                  <a:cubicBezTo>
                    <a:pt x="1063" y="7531"/>
                    <a:pt x="1703" y="7642"/>
                    <a:pt x="2320" y="7642"/>
                  </a:cubicBezTo>
                  <a:cubicBezTo>
                    <a:pt x="5992" y="7642"/>
                    <a:pt x="8858" y="3690"/>
                    <a:pt x="70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3" name="Google Shape;1143;p44"/>
            <p:cNvSpPr/>
            <p:nvPr/>
          </p:nvSpPr>
          <p:spPr>
            <a:xfrm>
              <a:off x="7423591" y="2890143"/>
              <a:ext cx="87144" cy="74495"/>
            </a:xfrm>
            <a:custGeom>
              <a:rect b="b" l="l" r="r" t="t"/>
              <a:pathLst>
                <a:path extrusionOk="0" h="2179" w="2549">
                  <a:moveTo>
                    <a:pt x="1449" y="0"/>
                  </a:moveTo>
                  <a:cubicBezTo>
                    <a:pt x="1184" y="0"/>
                    <a:pt x="913" y="99"/>
                    <a:pt x="691" y="321"/>
                  </a:cubicBezTo>
                  <a:cubicBezTo>
                    <a:pt x="1" y="1011"/>
                    <a:pt x="477" y="2178"/>
                    <a:pt x="1453" y="2178"/>
                  </a:cubicBezTo>
                  <a:cubicBezTo>
                    <a:pt x="2073" y="2178"/>
                    <a:pt x="2549" y="1702"/>
                    <a:pt x="2549" y="1107"/>
                  </a:cubicBezTo>
                  <a:cubicBezTo>
                    <a:pt x="2549" y="443"/>
                    <a:pt x="2011" y="0"/>
                    <a:pt x="1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4" name="Google Shape;1144;p44"/>
            <p:cNvSpPr/>
            <p:nvPr/>
          </p:nvSpPr>
          <p:spPr>
            <a:xfrm>
              <a:off x="7182603" y="3132293"/>
              <a:ext cx="99349" cy="74153"/>
            </a:xfrm>
            <a:custGeom>
              <a:rect b="b" l="l" r="r" t="t"/>
              <a:pathLst>
                <a:path extrusionOk="0" h="2169" w="2906">
                  <a:moveTo>
                    <a:pt x="1477" y="1"/>
                  </a:moveTo>
                  <a:cubicBezTo>
                    <a:pt x="1469" y="1"/>
                    <a:pt x="1461" y="1"/>
                    <a:pt x="1453" y="1"/>
                  </a:cubicBezTo>
                  <a:cubicBezTo>
                    <a:pt x="477" y="1"/>
                    <a:pt x="1" y="1168"/>
                    <a:pt x="667" y="1858"/>
                  </a:cubicBezTo>
                  <a:cubicBezTo>
                    <a:pt x="882" y="2049"/>
                    <a:pt x="1167" y="2168"/>
                    <a:pt x="1453" y="2168"/>
                  </a:cubicBezTo>
                  <a:cubicBezTo>
                    <a:pt x="2898" y="2168"/>
                    <a:pt x="2906" y="1"/>
                    <a:pt x="14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8" name="Shape 1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" name="Google Shape;1149;p45"/>
          <p:cNvSpPr/>
          <p:nvPr/>
        </p:nvSpPr>
        <p:spPr>
          <a:xfrm>
            <a:off x="2800188" y="1188490"/>
            <a:ext cx="3543600" cy="3543600"/>
          </a:xfrm>
          <a:prstGeom prst="arc">
            <a:avLst>
              <a:gd fmla="val 14252932" name="adj1"/>
              <a:gd fmla="val 12432949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triangl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0" name="Google Shape;1150;p45"/>
          <p:cNvSpPr/>
          <p:nvPr/>
        </p:nvSpPr>
        <p:spPr>
          <a:xfrm>
            <a:off x="3508050" y="1896338"/>
            <a:ext cx="2127900" cy="21279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VRIO</a:t>
            </a:r>
            <a:endParaRPr b="1" sz="300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151" name="Google Shape;1151;p45"/>
          <p:cNvSpPr/>
          <p:nvPr/>
        </p:nvSpPr>
        <p:spPr>
          <a:xfrm>
            <a:off x="4159650" y="1570680"/>
            <a:ext cx="824700" cy="824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2" name="Google Shape;1152;p45"/>
          <p:cNvSpPr txBox="1"/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Valuable, rare, inimitable &amp; organization (VRIO) - Evaluation dimensions infographics</a:t>
            </a:r>
            <a:endParaRPr sz="1900"/>
          </a:p>
        </p:txBody>
      </p:sp>
      <p:grpSp>
        <p:nvGrpSpPr>
          <p:cNvPr id="1153" name="Google Shape;1153;p45"/>
          <p:cNvGrpSpPr/>
          <p:nvPr/>
        </p:nvGrpSpPr>
        <p:grpSpPr>
          <a:xfrm>
            <a:off x="621775" y="1188475"/>
            <a:ext cx="1651225" cy="824613"/>
            <a:chOff x="457200" y="3907475"/>
            <a:chExt cx="1651225" cy="824613"/>
          </a:xfrm>
        </p:grpSpPr>
        <p:sp>
          <p:nvSpPr>
            <p:cNvPr id="1154" name="Google Shape;1154;p45"/>
            <p:cNvSpPr txBox="1"/>
            <p:nvPr/>
          </p:nvSpPr>
          <p:spPr>
            <a:xfrm>
              <a:off x="457200" y="3907475"/>
              <a:ext cx="1651200" cy="331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Valuable</a:t>
              </a:r>
              <a:endParaRPr b="1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155" name="Google Shape;1155;p45"/>
            <p:cNvSpPr txBox="1"/>
            <p:nvPr/>
          </p:nvSpPr>
          <p:spPr>
            <a:xfrm>
              <a:off x="457225" y="4239188"/>
              <a:ext cx="1651200" cy="492900"/>
            </a:xfrm>
            <a:prstGeom prst="rect">
              <a:avLst/>
            </a:prstGeom>
            <a:solidFill>
              <a:srgbClr val="5AA2AE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Mercury is quite a small planet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156" name="Google Shape;1156;p45"/>
          <p:cNvGrpSpPr/>
          <p:nvPr/>
        </p:nvGrpSpPr>
        <p:grpSpPr>
          <a:xfrm>
            <a:off x="6870988" y="1188475"/>
            <a:ext cx="1651231" cy="824613"/>
            <a:chOff x="2649988" y="3907475"/>
            <a:chExt cx="1651231" cy="824613"/>
          </a:xfrm>
        </p:grpSpPr>
        <p:sp>
          <p:nvSpPr>
            <p:cNvPr id="1157" name="Google Shape;1157;p45"/>
            <p:cNvSpPr txBox="1"/>
            <p:nvPr/>
          </p:nvSpPr>
          <p:spPr>
            <a:xfrm>
              <a:off x="2649988" y="3907475"/>
              <a:ext cx="1651200" cy="331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Rare</a:t>
              </a:r>
              <a:endParaRPr b="1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158" name="Google Shape;1158;p45"/>
            <p:cNvSpPr txBox="1"/>
            <p:nvPr/>
          </p:nvSpPr>
          <p:spPr>
            <a:xfrm>
              <a:off x="2650019" y="4239188"/>
              <a:ext cx="1651200" cy="492900"/>
            </a:xfrm>
            <a:prstGeom prst="rect">
              <a:avLst/>
            </a:prstGeom>
            <a:solidFill>
              <a:srgbClr val="69A8B3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Jupiter is a huge gas giant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159" name="Google Shape;1159;p45"/>
          <p:cNvGrpSpPr/>
          <p:nvPr/>
        </p:nvGrpSpPr>
        <p:grpSpPr>
          <a:xfrm>
            <a:off x="621688" y="3907463"/>
            <a:ext cx="1651285" cy="824600"/>
            <a:chOff x="4842725" y="3907475"/>
            <a:chExt cx="1651285" cy="824600"/>
          </a:xfrm>
        </p:grpSpPr>
        <p:sp>
          <p:nvSpPr>
            <p:cNvPr id="1160" name="Google Shape;1160;p45"/>
            <p:cNvSpPr txBox="1"/>
            <p:nvPr/>
          </p:nvSpPr>
          <p:spPr>
            <a:xfrm>
              <a:off x="4842725" y="3907475"/>
              <a:ext cx="1651200" cy="3318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Inimitable</a:t>
              </a:r>
              <a:endParaRPr b="1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161" name="Google Shape;1161;p45"/>
            <p:cNvSpPr txBox="1"/>
            <p:nvPr/>
          </p:nvSpPr>
          <p:spPr>
            <a:xfrm>
              <a:off x="4842810" y="4239175"/>
              <a:ext cx="1651200" cy="492900"/>
            </a:xfrm>
            <a:prstGeom prst="rect">
              <a:avLst/>
            </a:prstGeom>
            <a:solidFill>
              <a:srgbClr val="79AFB8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Venus has a beautiful name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162" name="Google Shape;1162;p45"/>
          <p:cNvGrpSpPr/>
          <p:nvPr/>
        </p:nvGrpSpPr>
        <p:grpSpPr>
          <a:xfrm>
            <a:off x="6871013" y="3907475"/>
            <a:ext cx="1651214" cy="824613"/>
            <a:chOff x="7035588" y="3907475"/>
            <a:chExt cx="1651214" cy="824613"/>
          </a:xfrm>
        </p:grpSpPr>
        <p:sp>
          <p:nvSpPr>
            <p:cNvPr id="1163" name="Google Shape;1163;p45"/>
            <p:cNvSpPr txBox="1"/>
            <p:nvPr/>
          </p:nvSpPr>
          <p:spPr>
            <a:xfrm>
              <a:off x="7035588" y="3907475"/>
              <a:ext cx="1651200" cy="3318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Organization</a:t>
              </a:r>
              <a:endParaRPr b="1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164" name="Google Shape;1164;p45"/>
            <p:cNvSpPr txBox="1"/>
            <p:nvPr/>
          </p:nvSpPr>
          <p:spPr>
            <a:xfrm>
              <a:off x="7035601" y="4239188"/>
              <a:ext cx="1651200" cy="492900"/>
            </a:xfrm>
            <a:prstGeom prst="rect">
              <a:avLst/>
            </a:prstGeom>
            <a:solidFill>
              <a:srgbClr val="88B5BD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Earth is a planet that harbors life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165" name="Google Shape;1165;p45"/>
          <p:cNvSpPr/>
          <p:nvPr/>
        </p:nvSpPr>
        <p:spPr>
          <a:xfrm>
            <a:off x="2683350" y="1188492"/>
            <a:ext cx="824700" cy="824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6" name="Google Shape;1166;p45"/>
          <p:cNvSpPr/>
          <p:nvPr/>
        </p:nvSpPr>
        <p:spPr>
          <a:xfrm>
            <a:off x="2683350" y="3907430"/>
            <a:ext cx="824700" cy="8247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7" name="Google Shape;1167;p45"/>
          <p:cNvSpPr/>
          <p:nvPr/>
        </p:nvSpPr>
        <p:spPr>
          <a:xfrm>
            <a:off x="5635950" y="1188492"/>
            <a:ext cx="824700" cy="824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8" name="Google Shape;1168;p45"/>
          <p:cNvSpPr/>
          <p:nvPr/>
        </p:nvSpPr>
        <p:spPr>
          <a:xfrm>
            <a:off x="5635950" y="3907430"/>
            <a:ext cx="824700" cy="8247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9" name="Google Shape;1169;p45"/>
          <p:cNvSpPr/>
          <p:nvPr/>
        </p:nvSpPr>
        <p:spPr>
          <a:xfrm>
            <a:off x="4159650" y="3525205"/>
            <a:ext cx="824700" cy="824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70" name="Google Shape;1170;p45"/>
          <p:cNvGrpSpPr/>
          <p:nvPr/>
        </p:nvGrpSpPr>
        <p:grpSpPr>
          <a:xfrm>
            <a:off x="2915223" y="1398593"/>
            <a:ext cx="360961" cy="404385"/>
            <a:chOff x="850813" y="2867647"/>
            <a:chExt cx="326573" cy="365860"/>
          </a:xfrm>
        </p:grpSpPr>
        <p:sp>
          <p:nvSpPr>
            <p:cNvPr id="1171" name="Google Shape;1171;p45"/>
            <p:cNvSpPr/>
            <p:nvPr/>
          </p:nvSpPr>
          <p:spPr>
            <a:xfrm>
              <a:off x="977051" y="2867647"/>
              <a:ext cx="152293" cy="249434"/>
            </a:xfrm>
            <a:custGeom>
              <a:rect b="b" l="l" r="r" t="t"/>
              <a:pathLst>
                <a:path extrusionOk="0" h="7295" w="4454">
                  <a:moveTo>
                    <a:pt x="379" y="1"/>
                  </a:moveTo>
                  <a:cubicBezTo>
                    <a:pt x="307" y="1"/>
                    <a:pt x="249" y="40"/>
                    <a:pt x="191" y="79"/>
                  </a:cubicBezTo>
                  <a:cubicBezTo>
                    <a:pt x="119" y="150"/>
                    <a:pt x="95" y="245"/>
                    <a:pt x="95" y="317"/>
                  </a:cubicBezTo>
                  <a:cubicBezTo>
                    <a:pt x="95" y="793"/>
                    <a:pt x="286" y="1246"/>
                    <a:pt x="596" y="1603"/>
                  </a:cubicBezTo>
                  <a:cubicBezTo>
                    <a:pt x="905" y="1889"/>
                    <a:pt x="1334" y="2055"/>
                    <a:pt x="1786" y="2079"/>
                  </a:cubicBezTo>
                  <a:lnTo>
                    <a:pt x="1786" y="3079"/>
                  </a:lnTo>
                  <a:lnTo>
                    <a:pt x="1715" y="3008"/>
                  </a:lnTo>
                  <a:cubicBezTo>
                    <a:pt x="1358" y="2698"/>
                    <a:pt x="905" y="2508"/>
                    <a:pt x="429" y="2508"/>
                  </a:cubicBezTo>
                  <a:cubicBezTo>
                    <a:pt x="357" y="2508"/>
                    <a:pt x="262" y="2532"/>
                    <a:pt x="191" y="2603"/>
                  </a:cubicBezTo>
                  <a:cubicBezTo>
                    <a:pt x="143" y="2651"/>
                    <a:pt x="95" y="2746"/>
                    <a:pt x="95" y="2841"/>
                  </a:cubicBezTo>
                  <a:cubicBezTo>
                    <a:pt x="119" y="3317"/>
                    <a:pt x="286" y="3746"/>
                    <a:pt x="596" y="4103"/>
                  </a:cubicBezTo>
                  <a:cubicBezTo>
                    <a:pt x="929" y="4389"/>
                    <a:pt x="1334" y="4580"/>
                    <a:pt x="1786" y="4580"/>
                  </a:cubicBezTo>
                  <a:lnTo>
                    <a:pt x="1786" y="5389"/>
                  </a:lnTo>
                  <a:cubicBezTo>
                    <a:pt x="1119" y="5461"/>
                    <a:pt x="500" y="5699"/>
                    <a:pt x="0" y="6128"/>
                  </a:cubicBezTo>
                  <a:lnTo>
                    <a:pt x="1500" y="6128"/>
                  </a:lnTo>
                  <a:cubicBezTo>
                    <a:pt x="2167" y="6128"/>
                    <a:pt x="2763" y="6628"/>
                    <a:pt x="2882" y="7294"/>
                  </a:cubicBezTo>
                  <a:lnTo>
                    <a:pt x="4215" y="6532"/>
                  </a:lnTo>
                  <a:cubicBezTo>
                    <a:pt x="4287" y="6485"/>
                    <a:pt x="4382" y="6437"/>
                    <a:pt x="4453" y="6413"/>
                  </a:cubicBezTo>
                  <a:cubicBezTo>
                    <a:pt x="3906" y="5842"/>
                    <a:pt x="3167" y="5461"/>
                    <a:pt x="2382" y="5389"/>
                  </a:cubicBezTo>
                  <a:lnTo>
                    <a:pt x="2382" y="4580"/>
                  </a:lnTo>
                  <a:cubicBezTo>
                    <a:pt x="2810" y="4580"/>
                    <a:pt x="3239" y="4389"/>
                    <a:pt x="3572" y="4103"/>
                  </a:cubicBezTo>
                  <a:cubicBezTo>
                    <a:pt x="3882" y="3746"/>
                    <a:pt x="4049" y="3317"/>
                    <a:pt x="4049" y="2841"/>
                  </a:cubicBezTo>
                  <a:cubicBezTo>
                    <a:pt x="4072" y="2746"/>
                    <a:pt x="4025" y="2651"/>
                    <a:pt x="3977" y="2603"/>
                  </a:cubicBezTo>
                  <a:cubicBezTo>
                    <a:pt x="3906" y="2532"/>
                    <a:pt x="3810" y="2508"/>
                    <a:pt x="3739" y="2508"/>
                  </a:cubicBezTo>
                  <a:cubicBezTo>
                    <a:pt x="3263" y="2508"/>
                    <a:pt x="2810" y="2698"/>
                    <a:pt x="2453" y="3008"/>
                  </a:cubicBezTo>
                  <a:lnTo>
                    <a:pt x="2382" y="3079"/>
                  </a:lnTo>
                  <a:lnTo>
                    <a:pt x="2382" y="2079"/>
                  </a:lnTo>
                  <a:cubicBezTo>
                    <a:pt x="2834" y="2055"/>
                    <a:pt x="3239" y="1889"/>
                    <a:pt x="3572" y="1603"/>
                  </a:cubicBezTo>
                  <a:cubicBezTo>
                    <a:pt x="3882" y="1246"/>
                    <a:pt x="4049" y="793"/>
                    <a:pt x="4072" y="341"/>
                  </a:cubicBezTo>
                  <a:cubicBezTo>
                    <a:pt x="4072" y="245"/>
                    <a:pt x="4049" y="150"/>
                    <a:pt x="3977" y="103"/>
                  </a:cubicBezTo>
                  <a:cubicBezTo>
                    <a:pt x="3918" y="44"/>
                    <a:pt x="3860" y="1"/>
                    <a:pt x="3788" y="1"/>
                  </a:cubicBezTo>
                  <a:cubicBezTo>
                    <a:pt x="3772" y="1"/>
                    <a:pt x="3756" y="3"/>
                    <a:pt x="3739" y="7"/>
                  </a:cubicBezTo>
                  <a:cubicBezTo>
                    <a:pt x="3263" y="7"/>
                    <a:pt x="2810" y="174"/>
                    <a:pt x="2477" y="484"/>
                  </a:cubicBezTo>
                  <a:cubicBezTo>
                    <a:pt x="2286" y="674"/>
                    <a:pt x="2143" y="912"/>
                    <a:pt x="2072" y="1150"/>
                  </a:cubicBezTo>
                  <a:cubicBezTo>
                    <a:pt x="2001" y="912"/>
                    <a:pt x="1881" y="674"/>
                    <a:pt x="1691" y="484"/>
                  </a:cubicBezTo>
                  <a:cubicBezTo>
                    <a:pt x="1358" y="174"/>
                    <a:pt x="905" y="7"/>
                    <a:pt x="429" y="7"/>
                  </a:cubicBezTo>
                  <a:cubicBezTo>
                    <a:pt x="411" y="3"/>
                    <a:pt x="395" y="1"/>
                    <a:pt x="3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2" name="Google Shape;1172;p45"/>
            <p:cNvSpPr/>
            <p:nvPr/>
          </p:nvSpPr>
          <p:spPr>
            <a:xfrm>
              <a:off x="850813" y="3099062"/>
              <a:ext cx="326573" cy="134445"/>
            </a:xfrm>
            <a:custGeom>
              <a:rect b="b" l="l" r="r" t="t"/>
              <a:pathLst>
                <a:path extrusionOk="0" h="3932" w="9551">
                  <a:moveTo>
                    <a:pt x="5261" y="0"/>
                  </a:moveTo>
                  <a:cubicBezTo>
                    <a:pt x="5238" y="0"/>
                    <a:pt x="5216" y="1"/>
                    <a:pt x="5192" y="3"/>
                  </a:cubicBezTo>
                  <a:lnTo>
                    <a:pt x="3097" y="3"/>
                  </a:lnTo>
                  <a:cubicBezTo>
                    <a:pt x="2573" y="3"/>
                    <a:pt x="2073" y="217"/>
                    <a:pt x="1692" y="598"/>
                  </a:cubicBezTo>
                  <a:lnTo>
                    <a:pt x="96" y="2170"/>
                  </a:lnTo>
                  <a:cubicBezTo>
                    <a:pt x="25" y="2217"/>
                    <a:pt x="1" y="2336"/>
                    <a:pt x="1" y="2432"/>
                  </a:cubicBezTo>
                  <a:cubicBezTo>
                    <a:pt x="25" y="2527"/>
                    <a:pt x="72" y="2622"/>
                    <a:pt x="168" y="2646"/>
                  </a:cubicBezTo>
                  <a:lnTo>
                    <a:pt x="2478" y="3884"/>
                  </a:lnTo>
                  <a:cubicBezTo>
                    <a:pt x="2525" y="3908"/>
                    <a:pt x="2573" y="3932"/>
                    <a:pt x="2644" y="3932"/>
                  </a:cubicBezTo>
                  <a:cubicBezTo>
                    <a:pt x="2716" y="3932"/>
                    <a:pt x="2787" y="3908"/>
                    <a:pt x="2859" y="3837"/>
                  </a:cubicBezTo>
                  <a:lnTo>
                    <a:pt x="3430" y="3265"/>
                  </a:lnTo>
                  <a:cubicBezTo>
                    <a:pt x="3525" y="3170"/>
                    <a:pt x="3668" y="3122"/>
                    <a:pt x="3787" y="3122"/>
                  </a:cubicBezTo>
                  <a:lnTo>
                    <a:pt x="6121" y="3122"/>
                  </a:lnTo>
                  <a:cubicBezTo>
                    <a:pt x="6407" y="3122"/>
                    <a:pt x="6669" y="3051"/>
                    <a:pt x="6907" y="2908"/>
                  </a:cubicBezTo>
                  <a:lnTo>
                    <a:pt x="9027" y="1693"/>
                  </a:lnTo>
                  <a:cubicBezTo>
                    <a:pt x="9431" y="1431"/>
                    <a:pt x="9551" y="884"/>
                    <a:pt x="9241" y="503"/>
                  </a:cubicBezTo>
                  <a:cubicBezTo>
                    <a:pt x="9090" y="307"/>
                    <a:pt x="8853" y="197"/>
                    <a:pt x="8615" y="197"/>
                  </a:cubicBezTo>
                  <a:cubicBezTo>
                    <a:pt x="8478" y="197"/>
                    <a:pt x="8339" y="233"/>
                    <a:pt x="8217" y="312"/>
                  </a:cubicBezTo>
                  <a:lnTo>
                    <a:pt x="6502" y="1289"/>
                  </a:lnTo>
                  <a:cubicBezTo>
                    <a:pt x="6288" y="1836"/>
                    <a:pt x="5764" y="2193"/>
                    <a:pt x="5192" y="2193"/>
                  </a:cubicBezTo>
                  <a:lnTo>
                    <a:pt x="3978" y="2193"/>
                  </a:lnTo>
                  <a:cubicBezTo>
                    <a:pt x="3963" y="2195"/>
                    <a:pt x="3949" y="2196"/>
                    <a:pt x="3935" y="2196"/>
                  </a:cubicBezTo>
                  <a:cubicBezTo>
                    <a:pt x="3516" y="2196"/>
                    <a:pt x="3516" y="1548"/>
                    <a:pt x="3935" y="1548"/>
                  </a:cubicBezTo>
                  <a:cubicBezTo>
                    <a:pt x="3949" y="1548"/>
                    <a:pt x="3963" y="1549"/>
                    <a:pt x="3978" y="1550"/>
                  </a:cubicBezTo>
                  <a:lnTo>
                    <a:pt x="5192" y="1550"/>
                  </a:lnTo>
                  <a:cubicBezTo>
                    <a:pt x="5216" y="1552"/>
                    <a:pt x="5238" y="1553"/>
                    <a:pt x="5261" y="1553"/>
                  </a:cubicBezTo>
                  <a:cubicBezTo>
                    <a:pt x="6289" y="1553"/>
                    <a:pt x="6289" y="0"/>
                    <a:pt x="52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73" name="Google Shape;1173;p45"/>
          <p:cNvSpPr txBox="1"/>
          <p:nvPr/>
        </p:nvSpPr>
        <p:spPr>
          <a:xfrm>
            <a:off x="621800" y="2794388"/>
            <a:ext cx="1651200" cy="331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Resources</a:t>
            </a:r>
            <a:endParaRPr b="1" sz="180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174" name="Google Shape;1174;p45"/>
          <p:cNvSpPr txBox="1"/>
          <p:nvPr/>
        </p:nvSpPr>
        <p:spPr>
          <a:xfrm>
            <a:off x="6871000" y="2794388"/>
            <a:ext cx="1651200" cy="331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Strategies</a:t>
            </a:r>
            <a:endParaRPr b="1" sz="180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cxnSp>
        <p:nvCxnSpPr>
          <p:cNvPr id="1175" name="Google Shape;1175;p45"/>
          <p:cNvCxnSpPr>
            <a:stCxn id="1173" idx="3"/>
            <a:endCxn id="1151" idx="2"/>
          </p:cNvCxnSpPr>
          <p:nvPr/>
        </p:nvCxnSpPr>
        <p:spPr>
          <a:xfrm flipH="1" rot="10800000">
            <a:off x="2273000" y="1982888"/>
            <a:ext cx="1886700" cy="977400"/>
          </a:xfrm>
          <a:prstGeom prst="curvedConnector3">
            <a:avLst>
              <a:gd fmla="val 49999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76" name="Google Shape;1176;p45"/>
          <p:cNvCxnSpPr>
            <a:stCxn id="1169" idx="6"/>
            <a:endCxn id="1174" idx="1"/>
          </p:cNvCxnSpPr>
          <p:nvPr/>
        </p:nvCxnSpPr>
        <p:spPr>
          <a:xfrm flipH="1" rot="10800000">
            <a:off x="4984350" y="2960155"/>
            <a:ext cx="1886700" cy="977400"/>
          </a:xfrm>
          <a:prstGeom prst="curvedConnector3">
            <a:avLst>
              <a:gd fmla="val 49999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177" name="Google Shape;1177;p45"/>
          <p:cNvGrpSpPr/>
          <p:nvPr/>
        </p:nvGrpSpPr>
        <p:grpSpPr>
          <a:xfrm>
            <a:off x="4391609" y="1802816"/>
            <a:ext cx="360785" cy="360410"/>
            <a:chOff x="1621943" y="2878032"/>
            <a:chExt cx="360785" cy="360410"/>
          </a:xfrm>
        </p:grpSpPr>
        <p:sp>
          <p:nvSpPr>
            <p:cNvPr id="1178" name="Google Shape;1178;p45"/>
            <p:cNvSpPr/>
            <p:nvPr/>
          </p:nvSpPr>
          <p:spPr>
            <a:xfrm>
              <a:off x="1621943" y="2878032"/>
              <a:ext cx="360785" cy="360410"/>
            </a:xfrm>
            <a:custGeom>
              <a:rect b="b" l="l" r="r" t="t"/>
              <a:pathLst>
                <a:path extrusionOk="0" h="10563" w="10574">
                  <a:moveTo>
                    <a:pt x="6927" y="2996"/>
                  </a:moveTo>
                  <a:cubicBezTo>
                    <a:pt x="7359" y="2996"/>
                    <a:pt x="7787" y="3187"/>
                    <a:pt x="8073" y="3568"/>
                  </a:cubicBezTo>
                  <a:cubicBezTo>
                    <a:pt x="8383" y="3949"/>
                    <a:pt x="8454" y="4473"/>
                    <a:pt x="8287" y="4925"/>
                  </a:cubicBezTo>
                  <a:cubicBezTo>
                    <a:pt x="8168" y="5235"/>
                    <a:pt x="8002" y="5497"/>
                    <a:pt x="7811" y="5759"/>
                  </a:cubicBezTo>
                  <a:cubicBezTo>
                    <a:pt x="7668" y="5949"/>
                    <a:pt x="7716" y="5854"/>
                    <a:pt x="7168" y="6663"/>
                  </a:cubicBezTo>
                  <a:cubicBezTo>
                    <a:pt x="7121" y="6759"/>
                    <a:pt x="7025" y="6806"/>
                    <a:pt x="6927" y="6806"/>
                  </a:cubicBezTo>
                  <a:cubicBezTo>
                    <a:pt x="6829" y="6806"/>
                    <a:pt x="6728" y="6759"/>
                    <a:pt x="6668" y="6663"/>
                  </a:cubicBezTo>
                  <a:cubicBezTo>
                    <a:pt x="6120" y="5878"/>
                    <a:pt x="6192" y="5949"/>
                    <a:pt x="6049" y="5759"/>
                  </a:cubicBezTo>
                  <a:cubicBezTo>
                    <a:pt x="5835" y="5497"/>
                    <a:pt x="5668" y="5235"/>
                    <a:pt x="5549" y="4925"/>
                  </a:cubicBezTo>
                  <a:cubicBezTo>
                    <a:pt x="5382" y="4473"/>
                    <a:pt x="5454" y="3949"/>
                    <a:pt x="5763" y="3568"/>
                  </a:cubicBezTo>
                  <a:cubicBezTo>
                    <a:pt x="6061" y="3187"/>
                    <a:pt x="6495" y="2996"/>
                    <a:pt x="6927" y="2996"/>
                  </a:cubicBezTo>
                  <a:close/>
                  <a:moveTo>
                    <a:pt x="281" y="1"/>
                  </a:moveTo>
                  <a:cubicBezTo>
                    <a:pt x="129" y="1"/>
                    <a:pt x="0" y="129"/>
                    <a:pt x="0" y="305"/>
                  </a:cubicBezTo>
                  <a:lnTo>
                    <a:pt x="0" y="9450"/>
                  </a:lnTo>
                  <a:cubicBezTo>
                    <a:pt x="0" y="9569"/>
                    <a:pt x="95" y="9688"/>
                    <a:pt x="238" y="9736"/>
                  </a:cubicBezTo>
                  <a:cubicBezTo>
                    <a:pt x="2072" y="10188"/>
                    <a:pt x="2905" y="10402"/>
                    <a:pt x="3310" y="10498"/>
                  </a:cubicBezTo>
                  <a:lnTo>
                    <a:pt x="3310" y="734"/>
                  </a:lnTo>
                  <a:lnTo>
                    <a:pt x="381" y="19"/>
                  </a:lnTo>
                  <a:cubicBezTo>
                    <a:pt x="347" y="7"/>
                    <a:pt x="314" y="1"/>
                    <a:pt x="281" y="1"/>
                  </a:cubicBezTo>
                  <a:close/>
                  <a:moveTo>
                    <a:pt x="6620" y="67"/>
                  </a:moveTo>
                  <a:lnTo>
                    <a:pt x="3929" y="734"/>
                  </a:lnTo>
                  <a:lnTo>
                    <a:pt x="3929" y="10521"/>
                  </a:lnTo>
                  <a:lnTo>
                    <a:pt x="6620" y="9855"/>
                  </a:lnTo>
                  <a:lnTo>
                    <a:pt x="6620" y="7711"/>
                  </a:lnTo>
                  <a:cubicBezTo>
                    <a:pt x="6620" y="7497"/>
                    <a:pt x="6775" y="7390"/>
                    <a:pt x="6930" y="7390"/>
                  </a:cubicBezTo>
                  <a:cubicBezTo>
                    <a:pt x="7085" y="7390"/>
                    <a:pt x="7240" y="7497"/>
                    <a:pt x="7240" y="7711"/>
                  </a:cubicBezTo>
                  <a:lnTo>
                    <a:pt x="7240" y="9831"/>
                  </a:lnTo>
                  <a:lnTo>
                    <a:pt x="10193" y="10545"/>
                  </a:lnTo>
                  <a:cubicBezTo>
                    <a:pt x="10223" y="10557"/>
                    <a:pt x="10254" y="10562"/>
                    <a:pt x="10284" y="10562"/>
                  </a:cubicBezTo>
                  <a:cubicBezTo>
                    <a:pt x="10440" y="10562"/>
                    <a:pt x="10574" y="10419"/>
                    <a:pt x="10574" y="10259"/>
                  </a:cubicBezTo>
                  <a:lnTo>
                    <a:pt x="10574" y="1139"/>
                  </a:lnTo>
                  <a:cubicBezTo>
                    <a:pt x="10574" y="996"/>
                    <a:pt x="10478" y="877"/>
                    <a:pt x="10336" y="829"/>
                  </a:cubicBezTo>
                  <a:cubicBezTo>
                    <a:pt x="8454" y="376"/>
                    <a:pt x="7621" y="162"/>
                    <a:pt x="7240" y="67"/>
                  </a:cubicBezTo>
                  <a:lnTo>
                    <a:pt x="7240" y="2067"/>
                  </a:lnTo>
                  <a:cubicBezTo>
                    <a:pt x="7240" y="2270"/>
                    <a:pt x="7085" y="2371"/>
                    <a:pt x="6930" y="2371"/>
                  </a:cubicBezTo>
                  <a:cubicBezTo>
                    <a:pt x="6775" y="2371"/>
                    <a:pt x="6620" y="2270"/>
                    <a:pt x="6620" y="2067"/>
                  </a:cubicBezTo>
                  <a:lnTo>
                    <a:pt x="6620" y="6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9" name="Google Shape;1179;p45"/>
            <p:cNvSpPr/>
            <p:nvPr/>
          </p:nvSpPr>
          <p:spPr>
            <a:xfrm>
              <a:off x="1824240" y="3001341"/>
              <a:ext cx="67353" cy="78885"/>
            </a:xfrm>
            <a:custGeom>
              <a:rect b="b" l="l" r="r" t="t"/>
              <a:pathLst>
                <a:path extrusionOk="0" h="2312" w="1974">
                  <a:moveTo>
                    <a:pt x="1005" y="575"/>
                  </a:moveTo>
                  <a:cubicBezTo>
                    <a:pt x="1151" y="575"/>
                    <a:pt x="1287" y="685"/>
                    <a:pt x="1287" y="859"/>
                  </a:cubicBezTo>
                  <a:cubicBezTo>
                    <a:pt x="1287" y="1025"/>
                    <a:pt x="1168" y="1168"/>
                    <a:pt x="1001" y="1168"/>
                  </a:cubicBezTo>
                  <a:cubicBezTo>
                    <a:pt x="739" y="1168"/>
                    <a:pt x="596" y="835"/>
                    <a:pt x="787" y="668"/>
                  </a:cubicBezTo>
                  <a:cubicBezTo>
                    <a:pt x="851" y="604"/>
                    <a:pt x="929" y="575"/>
                    <a:pt x="1005" y="575"/>
                  </a:cubicBezTo>
                  <a:close/>
                  <a:moveTo>
                    <a:pt x="1034" y="1"/>
                  </a:moveTo>
                  <a:cubicBezTo>
                    <a:pt x="1023" y="1"/>
                    <a:pt x="1012" y="1"/>
                    <a:pt x="1001" y="1"/>
                  </a:cubicBezTo>
                  <a:cubicBezTo>
                    <a:pt x="406" y="1"/>
                    <a:pt x="1" y="573"/>
                    <a:pt x="215" y="1097"/>
                  </a:cubicBezTo>
                  <a:cubicBezTo>
                    <a:pt x="310" y="1359"/>
                    <a:pt x="453" y="1573"/>
                    <a:pt x="620" y="1787"/>
                  </a:cubicBezTo>
                  <a:cubicBezTo>
                    <a:pt x="763" y="1954"/>
                    <a:pt x="739" y="1930"/>
                    <a:pt x="1001" y="2311"/>
                  </a:cubicBezTo>
                  <a:cubicBezTo>
                    <a:pt x="1263" y="1930"/>
                    <a:pt x="1239" y="1954"/>
                    <a:pt x="1382" y="1787"/>
                  </a:cubicBezTo>
                  <a:cubicBezTo>
                    <a:pt x="1549" y="1573"/>
                    <a:pt x="1668" y="1359"/>
                    <a:pt x="1787" y="1097"/>
                  </a:cubicBezTo>
                  <a:cubicBezTo>
                    <a:pt x="1974" y="583"/>
                    <a:pt x="1588" y="1"/>
                    <a:pt x="10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80" name="Google Shape;1180;p45"/>
          <p:cNvSpPr/>
          <p:nvPr/>
        </p:nvSpPr>
        <p:spPr>
          <a:xfrm>
            <a:off x="2903750" y="4136388"/>
            <a:ext cx="383880" cy="366770"/>
          </a:xfrm>
          <a:custGeom>
            <a:rect b="b" l="l" r="r" t="t"/>
            <a:pathLst>
              <a:path extrusionOk="0" h="10718" w="11218">
                <a:moveTo>
                  <a:pt x="4418" y="1721"/>
                </a:moveTo>
                <a:cubicBezTo>
                  <a:pt x="4567" y="1721"/>
                  <a:pt x="4716" y="1817"/>
                  <a:pt x="4740" y="2007"/>
                </a:cubicBezTo>
                <a:lnTo>
                  <a:pt x="4740" y="2364"/>
                </a:lnTo>
                <a:lnTo>
                  <a:pt x="5169" y="2364"/>
                </a:lnTo>
                <a:cubicBezTo>
                  <a:pt x="5184" y="2363"/>
                  <a:pt x="5198" y="2362"/>
                  <a:pt x="5212" y="2362"/>
                </a:cubicBezTo>
                <a:cubicBezTo>
                  <a:pt x="5630" y="2362"/>
                  <a:pt x="5630" y="3010"/>
                  <a:pt x="5212" y="3010"/>
                </a:cubicBezTo>
                <a:cubicBezTo>
                  <a:pt x="5198" y="3010"/>
                  <a:pt x="5184" y="3009"/>
                  <a:pt x="5169" y="3007"/>
                </a:cubicBezTo>
                <a:lnTo>
                  <a:pt x="4073" y="3007"/>
                </a:lnTo>
                <a:cubicBezTo>
                  <a:pt x="3883" y="3007"/>
                  <a:pt x="3716" y="3150"/>
                  <a:pt x="3716" y="3365"/>
                </a:cubicBezTo>
                <a:cubicBezTo>
                  <a:pt x="3716" y="3460"/>
                  <a:pt x="3764" y="3555"/>
                  <a:pt x="3835" y="3603"/>
                </a:cubicBezTo>
                <a:cubicBezTo>
                  <a:pt x="3883" y="3674"/>
                  <a:pt x="3978" y="3722"/>
                  <a:pt x="4073" y="3722"/>
                </a:cubicBezTo>
                <a:lnTo>
                  <a:pt x="4764" y="3722"/>
                </a:lnTo>
                <a:cubicBezTo>
                  <a:pt x="5645" y="3722"/>
                  <a:pt x="6074" y="4794"/>
                  <a:pt x="5454" y="5413"/>
                </a:cubicBezTo>
                <a:cubicBezTo>
                  <a:pt x="5288" y="5603"/>
                  <a:pt x="5026" y="5698"/>
                  <a:pt x="4764" y="5698"/>
                </a:cubicBezTo>
                <a:lnTo>
                  <a:pt x="4740" y="5698"/>
                </a:lnTo>
                <a:lnTo>
                  <a:pt x="4740" y="6080"/>
                </a:lnTo>
                <a:cubicBezTo>
                  <a:pt x="4728" y="6258"/>
                  <a:pt x="4579" y="6347"/>
                  <a:pt x="4430" y="6347"/>
                </a:cubicBezTo>
                <a:cubicBezTo>
                  <a:pt x="4282" y="6347"/>
                  <a:pt x="4133" y="6258"/>
                  <a:pt x="4121" y="6080"/>
                </a:cubicBezTo>
                <a:lnTo>
                  <a:pt x="4121" y="5698"/>
                </a:lnTo>
                <a:lnTo>
                  <a:pt x="3668" y="5698"/>
                </a:lnTo>
                <a:cubicBezTo>
                  <a:pt x="3263" y="5698"/>
                  <a:pt x="3263" y="5079"/>
                  <a:pt x="3668" y="5079"/>
                </a:cubicBezTo>
                <a:lnTo>
                  <a:pt x="4764" y="5079"/>
                </a:lnTo>
                <a:cubicBezTo>
                  <a:pt x="4859" y="5079"/>
                  <a:pt x="4954" y="5056"/>
                  <a:pt x="5026" y="4984"/>
                </a:cubicBezTo>
                <a:cubicBezTo>
                  <a:pt x="5169" y="4841"/>
                  <a:pt x="5169" y="4603"/>
                  <a:pt x="5026" y="4460"/>
                </a:cubicBezTo>
                <a:cubicBezTo>
                  <a:pt x="4954" y="4413"/>
                  <a:pt x="4859" y="4365"/>
                  <a:pt x="4764" y="4365"/>
                </a:cubicBezTo>
                <a:lnTo>
                  <a:pt x="4073" y="4365"/>
                </a:lnTo>
                <a:cubicBezTo>
                  <a:pt x="3525" y="4365"/>
                  <a:pt x="3097" y="3912"/>
                  <a:pt x="3097" y="3388"/>
                </a:cubicBezTo>
                <a:cubicBezTo>
                  <a:pt x="3097" y="2841"/>
                  <a:pt x="3525" y="2388"/>
                  <a:pt x="4073" y="2388"/>
                </a:cubicBezTo>
                <a:lnTo>
                  <a:pt x="4097" y="2388"/>
                </a:lnTo>
                <a:lnTo>
                  <a:pt x="4097" y="2007"/>
                </a:lnTo>
                <a:cubicBezTo>
                  <a:pt x="4121" y="1817"/>
                  <a:pt x="4270" y="1721"/>
                  <a:pt x="4418" y="1721"/>
                </a:cubicBezTo>
                <a:close/>
                <a:moveTo>
                  <a:pt x="4413" y="0"/>
                </a:moveTo>
                <a:cubicBezTo>
                  <a:pt x="3383" y="0"/>
                  <a:pt x="2353" y="394"/>
                  <a:pt x="1573" y="1174"/>
                </a:cubicBezTo>
                <a:cubicBezTo>
                  <a:pt x="49" y="2698"/>
                  <a:pt x="1" y="5175"/>
                  <a:pt x="1477" y="6746"/>
                </a:cubicBezTo>
                <a:cubicBezTo>
                  <a:pt x="2265" y="7598"/>
                  <a:pt x="3346" y="8037"/>
                  <a:pt x="4432" y="8037"/>
                </a:cubicBezTo>
                <a:cubicBezTo>
                  <a:pt x="5351" y="8037"/>
                  <a:pt x="6273" y="7723"/>
                  <a:pt x="7026" y="7080"/>
                </a:cubicBezTo>
                <a:lnTo>
                  <a:pt x="7383" y="7413"/>
                </a:lnTo>
                <a:cubicBezTo>
                  <a:pt x="7169" y="7818"/>
                  <a:pt x="7240" y="8294"/>
                  <a:pt x="7574" y="8604"/>
                </a:cubicBezTo>
                <a:lnTo>
                  <a:pt x="9384" y="10414"/>
                </a:lnTo>
                <a:cubicBezTo>
                  <a:pt x="9574" y="10616"/>
                  <a:pt x="9836" y="10717"/>
                  <a:pt x="10098" y="10717"/>
                </a:cubicBezTo>
                <a:cubicBezTo>
                  <a:pt x="10360" y="10717"/>
                  <a:pt x="10622" y="10616"/>
                  <a:pt x="10813" y="10414"/>
                </a:cubicBezTo>
                <a:cubicBezTo>
                  <a:pt x="11217" y="10009"/>
                  <a:pt x="11217" y="9366"/>
                  <a:pt x="10813" y="8961"/>
                </a:cubicBezTo>
                <a:lnTo>
                  <a:pt x="10813" y="8985"/>
                </a:lnTo>
                <a:lnTo>
                  <a:pt x="9003" y="7175"/>
                </a:lnTo>
                <a:cubicBezTo>
                  <a:pt x="8811" y="6969"/>
                  <a:pt x="8556" y="6863"/>
                  <a:pt x="8293" y="6863"/>
                </a:cubicBezTo>
                <a:cubicBezTo>
                  <a:pt x="8131" y="6863"/>
                  <a:pt x="7966" y="6903"/>
                  <a:pt x="7812" y="6984"/>
                </a:cubicBezTo>
                <a:lnTo>
                  <a:pt x="7479" y="6627"/>
                </a:lnTo>
                <a:cubicBezTo>
                  <a:pt x="8884" y="4984"/>
                  <a:pt x="8717" y="2531"/>
                  <a:pt x="7145" y="1079"/>
                </a:cubicBezTo>
                <a:cubicBezTo>
                  <a:pt x="6378" y="358"/>
                  <a:pt x="5395" y="0"/>
                  <a:pt x="441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81" name="Google Shape;1181;p45"/>
          <p:cNvGrpSpPr/>
          <p:nvPr/>
        </p:nvGrpSpPr>
        <p:grpSpPr>
          <a:xfrm>
            <a:off x="4369251" y="3754372"/>
            <a:ext cx="405498" cy="366353"/>
            <a:chOff x="7151664" y="2287794"/>
            <a:chExt cx="405498" cy="366353"/>
          </a:xfrm>
        </p:grpSpPr>
        <p:sp>
          <p:nvSpPr>
            <p:cNvPr id="1182" name="Google Shape;1182;p45"/>
            <p:cNvSpPr/>
            <p:nvPr/>
          </p:nvSpPr>
          <p:spPr>
            <a:xfrm>
              <a:off x="7151664" y="2287794"/>
              <a:ext cx="405498" cy="366353"/>
            </a:xfrm>
            <a:custGeom>
              <a:rect b="b" l="l" r="r" t="t"/>
              <a:pathLst>
                <a:path extrusionOk="0" h="10716" w="11861">
                  <a:moveTo>
                    <a:pt x="5885" y="0"/>
                  </a:moveTo>
                  <a:cubicBezTo>
                    <a:pt x="4222" y="0"/>
                    <a:pt x="2602" y="773"/>
                    <a:pt x="1572" y="2198"/>
                  </a:cubicBezTo>
                  <a:cubicBezTo>
                    <a:pt x="1" y="4318"/>
                    <a:pt x="239" y="7271"/>
                    <a:pt x="2096" y="9152"/>
                  </a:cubicBezTo>
                  <a:cubicBezTo>
                    <a:pt x="3141" y="10184"/>
                    <a:pt x="4517" y="10716"/>
                    <a:pt x="5896" y="10716"/>
                  </a:cubicBezTo>
                  <a:cubicBezTo>
                    <a:pt x="7001" y="10716"/>
                    <a:pt x="8108" y="10375"/>
                    <a:pt x="9050" y="9676"/>
                  </a:cubicBezTo>
                  <a:cubicBezTo>
                    <a:pt x="11193" y="8128"/>
                    <a:pt x="11860" y="5223"/>
                    <a:pt x="10646" y="2889"/>
                  </a:cubicBezTo>
                  <a:lnTo>
                    <a:pt x="10646" y="2889"/>
                  </a:lnTo>
                  <a:lnTo>
                    <a:pt x="10098" y="3461"/>
                  </a:lnTo>
                  <a:cubicBezTo>
                    <a:pt x="10027" y="3532"/>
                    <a:pt x="9955" y="3556"/>
                    <a:pt x="9860" y="3556"/>
                  </a:cubicBezTo>
                  <a:lnTo>
                    <a:pt x="9812" y="3556"/>
                  </a:lnTo>
                  <a:lnTo>
                    <a:pt x="8979" y="3437"/>
                  </a:lnTo>
                  <a:lnTo>
                    <a:pt x="8979" y="3437"/>
                  </a:lnTo>
                  <a:cubicBezTo>
                    <a:pt x="9955" y="5008"/>
                    <a:pt x="9598" y="7056"/>
                    <a:pt x="8145" y="8223"/>
                  </a:cubicBezTo>
                  <a:cubicBezTo>
                    <a:pt x="7479" y="8748"/>
                    <a:pt x="6682" y="9007"/>
                    <a:pt x="5888" y="9007"/>
                  </a:cubicBezTo>
                  <a:cubicBezTo>
                    <a:pt x="4952" y="9007"/>
                    <a:pt x="4020" y="8646"/>
                    <a:pt x="3311" y="7938"/>
                  </a:cubicBezTo>
                  <a:cubicBezTo>
                    <a:pt x="2001" y="6628"/>
                    <a:pt x="1882" y="4532"/>
                    <a:pt x="3025" y="3103"/>
                  </a:cubicBezTo>
                  <a:cubicBezTo>
                    <a:pt x="3750" y="2201"/>
                    <a:pt x="4815" y="1721"/>
                    <a:pt x="5894" y="1721"/>
                  </a:cubicBezTo>
                  <a:cubicBezTo>
                    <a:pt x="6552" y="1721"/>
                    <a:pt x="7216" y="1900"/>
                    <a:pt x="7812" y="2270"/>
                  </a:cubicBezTo>
                  <a:lnTo>
                    <a:pt x="7669" y="1484"/>
                  </a:lnTo>
                  <a:cubicBezTo>
                    <a:pt x="7645" y="1365"/>
                    <a:pt x="7693" y="1270"/>
                    <a:pt x="7764" y="1198"/>
                  </a:cubicBezTo>
                  <a:lnTo>
                    <a:pt x="8360" y="603"/>
                  </a:lnTo>
                  <a:cubicBezTo>
                    <a:pt x="7570" y="196"/>
                    <a:pt x="6722" y="0"/>
                    <a:pt x="58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3" name="Google Shape;1183;p45"/>
            <p:cNvSpPr/>
            <p:nvPr/>
          </p:nvSpPr>
          <p:spPr>
            <a:xfrm>
              <a:off x="7295798" y="2430390"/>
              <a:ext cx="109434" cy="82153"/>
            </a:xfrm>
            <a:custGeom>
              <a:rect b="b" l="l" r="r" t="t"/>
              <a:pathLst>
                <a:path extrusionOk="0" h="2403" w="3201">
                  <a:moveTo>
                    <a:pt x="1636" y="1"/>
                  </a:moveTo>
                  <a:cubicBezTo>
                    <a:pt x="696" y="1"/>
                    <a:pt x="0" y="1219"/>
                    <a:pt x="809" y="2028"/>
                  </a:cubicBezTo>
                  <a:cubicBezTo>
                    <a:pt x="1066" y="2291"/>
                    <a:pt x="1364" y="2402"/>
                    <a:pt x="1653" y="2402"/>
                  </a:cubicBezTo>
                  <a:cubicBezTo>
                    <a:pt x="2466" y="2402"/>
                    <a:pt x="3200" y="1519"/>
                    <a:pt x="2691" y="623"/>
                  </a:cubicBezTo>
                  <a:lnTo>
                    <a:pt x="2691" y="623"/>
                  </a:lnTo>
                  <a:lnTo>
                    <a:pt x="1881" y="1433"/>
                  </a:lnTo>
                  <a:cubicBezTo>
                    <a:pt x="1834" y="1480"/>
                    <a:pt x="1738" y="1504"/>
                    <a:pt x="1667" y="1504"/>
                  </a:cubicBezTo>
                  <a:cubicBezTo>
                    <a:pt x="1572" y="1504"/>
                    <a:pt x="1500" y="1480"/>
                    <a:pt x="1429" y="1409"/>
                  </a:cubicBezTo>
                  <a:cubicBezTo>
                    <a:pt x="1310" y="1290"/>
                    <a:pt x="1310" y="1099"/>
                    <a:pt x="1429" y="957"/>
                  </a:cubicBezTo>
                  <a:lnTo>
                    <a:pt x="2238" y="171"/>
                  </a:lnTo>
                  <a:cubicBezTo>
                    <a:pt x="2035" y="52"/>
                    <a:pt x="1830" y="1"/>
                    <a:pt x="16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4" name="Google Shape;1184;p45"/>
            <p:cNvSpPr/>
            <p:nvPr/>
          </p:nvSpPr>
          <p:spPr>
            <a:xfrm>
              <a:off x="7209475" y="2368647"/>
              <a:ext cx="280850" cy="206185"/>
            </a:xfrm>
            <a:custGeom>
              <a:rect b="b" l="l" r="r" t="t"/>
              <a:pathLst>
                <a:path extrusionOk="0" h="6031" w="8215">
                  <a:moveTo>
                    <a:pt x="4192" y="0"/>
                  </a:moveTo>
                  <a:cubicBezTo>
                    <a:pt x="1001" y="0"/>
                    <a:pt x="0" y="4310"/>
                    <a:pt x="2882" y="5716"/>
                  </a:cubicBezTo>
                  <a:cubicBezTo>
                    <a:pt x="3337" y="5933"/>
                    <a:pt x="3788" y="6031"/>
                    <a:pt x="4219" y="6031"/>
                  </a:cubicBezTo>
                  <a:cubicBezTo>
                    <a:pt x="6517" y="6031"/>
                    <a:pt x="8214" y="3249"/>
                    <a:pt x="6549" y="1143"/>
                  </a:cubicBezTo>
                  <a:lnTo>
                    <a:pt x="6549" y="1143"/>
                  </a:lnTo>
                  <a:lnTo>
                    <a:pt x="5692" y="1977"/>
                  </a:lnTo>
                  <a:cubicBezTo>
                    <a:pt x="6655" y="3350"/>
                    <a:pt x="5481" y="4857"/>
                    <a:pt x="4171" y="4857"/>
                  </a:cubicBezTo>
                  <a:cubicBezTo>
                    <a:pt x="3731" y="4857"/>
                    <a:pt x="3277" y="4687"/>
                    <a:pt x="2882" y="4287"/>
                  </a:cubicBezTo>
                  <a:cubicBezTo>
                    <a:pt x="1615" y="3001"/>
                    <a:pt x="2730" y="1143"/>
                    <a:pt x="4171" y="1143"/>
                  </a:cubicBezTo>
                  <a:cubicBezTo>
                    <a:pt x="4518" y="1143"/>
                    <a:pt x="4884" y="1251"/>
                    <a:pt x="5240" y="1500"/>
                  </a:cubicBezTo>
                  <a:lnTo>
                    <a:pt x="6097" y="667"/>
                  </a:lnTo>
                  <a:cubicBezTo>
                    <a:pt x="5549" y="238"/>
                    <a:pt x="4882" y="0"/>
                    <a:pt x="41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5" name="Google Shape;1185;p45"/>
            <p:cNvSpPr/>
            <p:nvPr/>
          </p:nvSpPr>
          <p:spPr>
            <a:xfrm>
              <a:off x="7436616" y="2318152"/>
              <a:ext cx="70050" cy="68409"/>
            </a:xfrm>
            <a:custGeom>
              <a:rect b="b" l="l" r="r" t="t"/>
              <a:pathLst>
                <a:path extrusionOk="0" h="2001" w="2049">
                  <a:moveTo>
                    <a:pt x="644" y="1"/>
                  </a:moveTo>
                  <a:lnTo>
                    <a:pt x="1" y="644"/>
                  </a:lnTo>
                  <a:lnTo>
                    <a:pt x="215" y="1834"/>
                  </a:lnTo>
                  <a:lnTo>
                    <a:pt x="1406" y="2001"/>
                  </a:lnTo>
                  <a:lnTo>
                    <a:pt x="2049" y="1334"/>
                  </a:lnTo>
                  <a:lnTo>
                    <a:pt x="1072" y="1215"/>
                  </a:lnTo>
                  <a:cubicBezTo>
                    <a:pt x="929" y="1191"/>
                    <a:pt x="834" y="1096"/>
                    <a:pt x="810" y="953"/>
                  </a:cubicBezTo>
                  <a:lnTo>
                    <a:pt x="6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86" name="Google Shape;1186;p45"/>
          <p:cNvGrpSpPr/>
          <p:nvPr/>
        </p:nvGrpSpPr>
        <p:grpSpPr>
          <a:xfrm>
            <a:off x="5867818" y="1420491"/>
            <a:ext cx="361533" cy="360712"/>
            <a:chOff x="3219281" y="2867716"/>
            <a:chExt cx="361533" cy="360712"/>
          </a:xfrm>
        </p:grpSpPr>
        <p:sp>
          <p:nvSpPr>
            <p:cNvPr id="1187" name="Google Shape;1187;p45"/>
            <p:cNvSpPr/>
            <p:nvPr/>
          </p:nvSpPr>
          <p:spPr>
            <a:xfrm>
              <a:off x="3410628" y="2982518"/>
              <a:ext cx="54563" cy="54563"/>
            </a:xfrm>
            <a:custGeom>
              <a:rect b="b" l="l" r="r" t="t"/>
              <a:pathLst>
                <a:path extrusionOk="0" h="1596" w="1596">
                  <a:moveTo>
                    <a:pt x="0" y="0"/>
                  </a:moveTo>
                  <a:lnTo>
                    <a:pt x="0" y="1596"/>
                  </a:lnTo>
                  <a:lnTo>
                    <a:pt x="1596" y="1596"/>
                  </a:lnTo>
                  <a:cubicBezTo>
                    <a:pt x="1453" y="786"/>
                    <a:pt x="810" y="143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8" name="Google Shape;1188;p45"/>
            <p:cNvSpPr/>
            <p:nvPr/>
          </p:nvSpPr>
          <p:spPr>
            <a:xfrm>
              <a:off x="3334082" y="2982518"/>
              <a:ext cx="55384" cy="54563"/>
            </a:xfrm>
            <a:custGeom>
              <a:rect b="b" l="l" r="r" t="t"/>
              <a:pathLst>
                <a:path extrusionOk="0" h="1596" w="1620">
                  <a:moveTo>
                    <a:pt x="1620" y="0"/>
                  </a:moveTo>
                  <a:cubicBezTo>
                    <a:pt x="786" y="143"/>
                    <a:pt x="143" y="786"/>
                    <a:pt x="1" y="1596"/>
                  </a:cubicBezTo>
                  <a:lnTo>
                    <a:pt x="1620" y="1596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9" name="Google Shape;1189;p45"/>
            <p:cNvSpPr/>
            <p:nvPr/>
          </p:nvSpPr>
          <p:spPr>
            <a:xfrm>
              <a:off x="3334082" y="3059029"/>
              <a:ext cx="55384" cy="54597"/>
            </a:xfrm>
            <a:custGeom>
              <a:rect b="b" l="l" r="r" t="t"/>
              <a:pathLst>
                <a:path extrusionOk="0" h="1597" w="1620">
                  <a:moveTo>
                    <a:pt x="1" y="1"/>
                  </a:moveTo>
                  <a:cubicBezTo>
                    <a:pt x="143" y="810"/>
                    <a:pt x="786" y="1453"/>
                    <a:pt x="1620" y="1596"/>
                  </a:cubicBezTo>
                  <a:lnTo>
                    <a:pt x="16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0" name="Google Shape;1190;p45"/>
            <p:cNvSpPr/>
            <p:nvPr/>
          </p:nvSpPr>
          <p:spPr>
            <a:xfrm>
              <a:off x="3410628" y="3059029"/>
              <a:ext cx="54563" cy="54597"/>
            </a:xfrm>
            <a:custGeom>
              <a:rect b="b" l="l" r="r" t="t"/>
              <a:pathLst>
                <a:path extrusionOk="0" h="1597" w="1596">
                  <a:moveTo>
                    <a:pt x="0" y="1"/>
                  </a:moveTo>
                  <a:lnTo>
                    <a:pt x="0" y="1596"/>
                  </a:lnTo>
                  <a:cubicBezTo>
                    <a:pt x="810" y="1453"/>
                    <a:pt x="1477" y="810"/>
                    <a:pt x="15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1" name="Google Shape;1191;p45"/>
            <p:cNvSpPr/>
            <p:nvPr/>
          </p:nvSpPr>
          <p:spPr>
            <a:xfrm>
              <a:off x="3410628" y="3059029"/>
              <a:ext cx="170185" cy="169399"/>
            </a:xfrm>
            <a:custGeom>
              <a:rect b="b" l="l" r="r" t="t"/>
              <a:pathLst>
                <a:path extrusionOk="0" h="4955" w="4978">
                  <a:moveTo>
                    <a:pt x="2239" y="1"/>
                  </a:moveTo>
                  <a:cubicBezTo>
                    <a:pt x="2096" y="1168"/>
                    <a:pt x="1167" y="2072"/>
                    <a:pt x="0" y="2239"/>
                  </a:cubicBezTo>
                  <a:lnTo>
                    <a:pt x="0" y="4954"/>
                  </a:lnTo>
                  <a:cubicBezTo>
                    <a:pt x="2667" y="4811"/>
                    <a:pt x="4811" y="2668"/>
                    <a:pt x="49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2" name="Google Shape;1192;p45"/>
            <p:cNvSpPr/>
            <p:nvPr/>
          </p:nvSpPr>
          <p:spPr>
            <a:xfrm>
              <a:off x="3410628" y="2867716"/>
              <a:ext cx="170185" cy="169365"/>
            </a:xfrm>
            <a:custGeom>
              <a:rect b="b" l="l" r="r" t="t"/>
              <a:pathLst>
                <a:path extrusionOk="0" h="4954" w="4978">
                  <a:moveTo>
                    <a:pt x="0" y="0"/>
                  </a:moveTo>
                  <a:lnTo>
                    <a:pt x="0" y="2715"/>
                  </a:lnTo>
                  <a:cubicBezTo>
                    <a:pt x="1167" y="2858"/>
                    <a:pt x="2096" y="3787"/>
                    <a:pt x="2239" y="4954"/>
                  </a:cubicBezTo>
                  <a:lnTo>
                    <a:pt x="4977" y="4954"/>
                  </a:lnTo>
                  <a:cubicBezTo>
                    <a:pt x="4811" y="2286"/>
                    <a:pt x="2667" y="143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3" name="Google Shape;1193;p45"/>
            <p:cNvSpPr/>
            <p:nvPr/>
          </p:nvSpPr>
          <p:spPr>
            <a:xfrm>
              <a:off x="3219281" y="2867716"/>
              <a:ext cx="170185" cy="169365"/>
            </a:xfrm>
            <a:custGeom>
              <a:rect b="b" l="l" r="r" t="t"/>
              <a:pathLst>
                <a:path extrusionOk="0" h="4954" w="4978">
                  <a:moveTo>
                    <a:pt x="4978" y="0"/>
                  </a:moveTo>
                  <a:cubicBezTo>
                    <a:pt x="2287" y="143"/>
                    <a:pt x="167" y="2286"/>
                    <a:pt x="1" y="4954"/>
                  </a:cubicBezTo>
                  <a:lnTo>
                    <a:pt x="2739" y="4954"/>
                  </a:lnTo>
                  <a:cubicBezTo>
                    <a:pt x="2882" y="3787"/>
                    <a:pt x="3787" y="2858"/>
                    <a:pt x="4978" y="2715"/>
                  </a:cubicBezTo>
                  <a:lnTo>
                    <a:pt x="497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4" name="Google Shape;1194;p45"/>
            <p:cNvSpPr/>
            <p:nvPr/>
          </p:nvSpPr>
          <p:spPr>
            <a:xfrm>
              <a:off x="3219281" y="3059029"/>
              <a:ext cx="170185" cy="169399"/>
            </a:xfrm>
            <a:custGeom>
              <a:rect b="b" l="l" r="r" t="t"/>
              <a:pathLst>
                <a:path extrusionOk="0" h="4955" w="4978">
                  <a:moveTo>
                    <a:pt x="1" y="1"/>
                  </a:moveTo>
                  <a:cubicBezTo>
                    <a:pt x="167" y="2668"/>
                    <a:pt x="2287" y="4811"/>
                    <a:pt x="4978" y="4954"/>
                  </a:cubicBezTo>
                  <a:lnTo>
                    <a:pt x="4978" y="2239"/>
                  </a:lnTo>
                  <a:cubicBezTo>
                    <a:pt x="3811" y="2072"/>
                    <a:pt x="2882" y="1168"/>
                    <a:pt x="27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95" name="Google Shape;1195;p45"/>
          <p:cNvGrpSpPr/>
          <p:nvPr/>
        </p:nvGrpSpPr>
        <p:grpSpPr>
          <a:xfrm>
            <a:off x="5856374" y="4136580"/>
            <a:ext cx="354182" cy="366387"/>
            <a:chOff x="7969087" y="4037647"/>
            <a:chExt cx="354182" cy="366387"/>
          </a:xfrm>
        </p:grpSpPr>
        <p:sp>
          <p:nvSpPr>
            <p:cNvPr id="1196" name="Google Shape;1196;p45"/>
            <p:cNvSpPr/>
            <p:nvPr/>
          </p:nvSpPr>
          <p:spPr>
            <a:xfrm>
              <a:off x="8215784" y="4261643"/>
              <a:ext cx="107485" cy="142391"/>
            </a:xfrm>
            <a:custGeom>
              <a:rect b="b" l="l" r="r" t="t"/>
              <a:pathLst>
                <a:path extrusionOk="0" h="4165" w="3144">
                  <a:moveTo>
                    <a:pt x="1559" y="1"/>
                  </a:moveTo>
                  <a:cubicBezTo>
                    <a:pt x="992" y="1"/>
                    <a:pt x="476" y="466"/>
                    <a:pt x="476" y="1093"/>
                  </a:cubicBezTo>
                  <a:cubicBezTo>
                    <a:pt x="476" y="1355"/>
                    <a:pt x="572" y="1593"/>
                    <a:pt x="738" y="1784"/>
                  </a:cubicBezTo>
                  <a:cubicBezTo>
                    <a:pt x="286" y="2069"/>
                    <a:pt x="0" y="2569"/>
                    <a:pt x="0" y="3117"/>
                  </a:cubicBezTo>
                  <a:lnTo>
                    <a:pt x="0" y="3832"/>
                  </a:lnTo>
                  <a:cubicBezTo>
                    <a:pt x="0" y="4022"/>
                    <a:pt x="143" y="4165"/>
                    <a:pt x="310" y="4165"/>
                  </a:cubicBezTo>
                  <a:lnTo>
                    <a:pt x="2834" y="4165"/>
                  </a:lnTo>
                  <a:cubicBezTo>
                    <a:pt x="3001" y="4165"/>
                    <a:pt x="3144" y="4022"/>
                    <a:pt x="3144" y="3832"/>
                  </a:cubicBezTo>
                  <a:lnTo>
                    <a:pt x="3144" y="3117"/>
                  </a:lnTo>
                  <a:cubicBezTo>
                    <a:pt x="3144" y="2569"/>
                    <a:pt x="2858" y="2069"/>
                    <a:pt x="2405" y="1784"/>
                  </a:cubicBezTo>
                  <a:cubicBezTo>
                    <a:pt x="2882" y="1212"/>
                    <a:pt x="2644" y="331"/>
                    <a:pt x="1929" y="69"/>
                  </a:cubicBezTo>
                  <a:cubicBezTo>
                    <a:pt x="1806" y="22"/>
                    <a:pt x="1681" y="1"/>
                    <a:pt x="15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7" name="Google Shape;1197;p45"/>
            <p:cNvSpPr/>
            <p:nvPr/>
          </p:nvSpPr>
          <p:spPr>
            <a:xfrm>
              <a:off x="8092846" y="4261643"/>
              <a:ext cx="107485" cy="142391"/>
            </a:xfrm>
            <a:custGeom>
              <a:rect b="b" l="l" r="r" t="t"/>
              <a:pathLst>
                <a:path extrusionOk="0" h="4165" w="3144">
                  <a:moveTo>
                    <a:pt x="1550" y="1"/>
                  </a:moveTo>
                  <a:cubicBezTo>
                    <a:pt x="976" y="1"/>
                    <a:pt x="476" y="466"/>
                    <a:pt x="476" y="1093"/>
                  </a:cubicBezTo>
                  <a:cubicBezTo>
                    <a:pt x="476" y="1355"/>
                    <a:pt x="572" y="1593"/>
                    <a:pt x="738" y="1784"/>
                  </a:cubicBezTo>
                  <a:cubicBezTo>
                    <a:pt x="262" y="2069"/>
                    <a:pt x="0" y="2569"/>
                    <a:pt x="0" y="3117"/>
                  </a:cubicBezTo>
                  <a:lnTo>
                    <a:pt x="0" y="3832"/>
                  </a:lnTo>
                  <a:cubicBezTo>
                    <a:pt x="0" y="4022"/>
                    <a:pt x="143" y="4165"/>
                    <a:pt x="310" y="4165"/>
                  </a:cubicBezTo>
                  <a:lnTo>
                    <a:pt x="2810" y="4165"/>
                  </a:lnTo>
                  <a:cubicBezTo>
                    <a:pt x="3001" y="4165"/>
                    <a:pt x="3144" y="4022"/>
                    <a:pt x="3144" y="3832"/>
                  </a:cubicBezTo>
                  <a:lnTo>
                    <a:pt x="3144" y="3117"/>
                  </a:lnTo>
                  <a:cubicBezTo>
                    <a:pt x="3144" y="2569"/>
                    <a:pt x="2858" y="2069"/>
                    <a:pt x="2405" y="1784"/>
                  </a:cubicBezTo>
                  <a:cubicBezTo>
                    <a:pt x="2882" y="1212"/>
                    <a:pt x="2644" y="331"/>
                    <a:pt x="1929" y="69"/>
                  </a:cubicBezTo>
                  <a:cubicBezTo>
                    <a:pt x="1802" y="22"/>
                    <a:pt x="1675" y="1"/>
                    <a:pt x="15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8" name="Google Shape;1198;p45"/>
            <p:cNvSpPr/>
            <p:nvPr/>
          </p:nvSpPr>
          <p:spPr>
            <a:xfrm>
              <a:off x="8013052" y="4124756"/>
              <a:ext cx="268714" cy="117263"/>
            </a:xfrm>
            <a:custGeom>
              <a:rect b="b" l="l" r="r" t="t"/>
              <a:pathLst>
                <a:path extrusionOk="0" h="3430" w="7860">
                  <a:moveTo>
                    <a:pt x="1715" y="1"/>
                  </a:moveTo>
                  <a:cubicBezTo>
                    <a:pt x="1858" y="977"/>
                    <a:pt x="2620" y="1739"/>
                    <a:pt x="3596" y="1882"/>
                  </a:cubicBezTo>
                  <a:lnTo>
                    <a:pt x="3596" y="2311"/>
                  </a:lnTo>
                  <a:lnTo>
                    <a:pt x="929" y="2311"/>
                  </a:lnTo>
                  <a:cubicBezTo>
                    <a:pt x="405" y="2311"/>
                    <a:pt x="0" y="2739"/>
                    <a:pt x="0" y="3239"/>
                  </a:cubicBezTo>
                  <a:lnTo>
                    <a:pt x="0" y="3430"/>
                  </a:lnTo>
                  <a:cubicBezTo>
                    <a:pt x="119" y="3406"/>
                    <a:pt x="215" y="3382"/>
                    <a:pt x="334" y="3382"/>
                  </a:cubicBezTo>
                  <a:cubicBezTo>
                    <a:pt x="429" y="3382"/>
                    <a:pt x="524" y="3406"/>
                    <a:pt x="643" y="3430"/>
                  </a:cubicBezTo>
                  <a:lnTo>
                    <a:pt x="643" y="3406"/>
                  </a:lnTo>
                  <a:lnTo>
                    <a:pt x="643" y="3239"/>
                  </a:lnTo>
                  <a:cubicBezTo>
                    <a:pt x="643" y="3073"/>
                    <a:pt x="762" y="2930"/>
                    <a:pt x="929" y="2930"/>
                  </a:cubicBezTo>
                  <a:lnTo>
                    <a:pt x="3620" y="2930"/>
                  </a:lnTo>
                  <a:lnTo>
                    <a:pt x="3620" y="3406"/>
                  </a:lnTo>
                  <a:cubicBezTo>
                    <a:pt x="3715" y="3382"/>
                    <a:pt x="3811" y="3382"/>
                    <a:pt x="3930" y="3382"/>
                  </a:cubicBezTo>
                  <a:cubicBezTo>
                    <a:pt x="4025" y="3382"/>
                    <a:pt x="4144" y="3382"/>
                    <a:pt x="4239" y="3406"/>
                  </a:cubicBezTo>
                  <a:lnTo>
                    <a:pt x="4239" y="2954"/>
                  </a:lnTo>
                  <a:lnTo>
                    <a:pt x="6930" y="2954"/>
                  </a:lnTo>
                  <a:cubicBezTo>
                    <a:pt x="7097" y="2954"/>
                    <a:pt x="7216" y="3073"/>
                    <a:pt x="7216" y="3239"/>
                  </a:cubicBezTo>
                  <a:lnTo>
                    <a:pt x="7216" y="3430"/>
                  </a:lnTo>
                  <a:cubicBezTo>
                    <a:pt x="7335" y="3406"/>
                    <a:pt x="7430" y="3382"/>
                    <a:pt x="7550" y="3382"/>
                  </a:cubicBezTo>
                  <a:cubicBezTo>
                    <a:pt x="7645" y="3382"/>
                    <a:pt x="7764" y="3406"/>
                    <a:pt x="7859" y="3430"/>
                  </a:cubicBezTo>
                  <a:lnTo>
                    <a:pt x="7859" y="3239"/>
                  </a:lnTo>
                  <a:cubicBezTo>
                    <a:pt x="7859" y="2739"/>
                    <a:pt x="7454" y="2311"/>
                    <a:pt x="6930" y="2311"/>
                  </a:cubicBezTo>
                  <a:lnTo>
                    <a:pt x="4263" y="2311"/>
                  </a:lnTo>
                  <a:lnTo>
                    <a:pt x="4263" y="1882"/>
                  </a:lnTo>
                  <a:cubicBezTo>
                    <a:pt x="5240" y="1739"/>
                    <a:pt x="6002" y="977"/>
                    <a:pt x="6144" y="1"/>
                  </a:cubicBezTo>
                  <a:lnTo>
                    <a:pt x="4954" y="1"/>
                  </a:lnTo>
                  <a:cubicBezTo>
                    <a:pt x="4882" y="977"/>
                    <a:pt x="4573" y="1906"/>
                    <a:pt x="3930" y="1906"/>
                  </a:cubicBezTo>
                  <a:cubicBezTo>
                    <a:pt x="3287" y="1906"/>
                    <a:pt x="2977" y="977"/>
                    <a:pt x="29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9" name="Google Shape;1199;p45"/>
            <p:cNvSpPr/>
            <p:nvPr/>
          </p:nvSpPr>
          <p:spPr>
            <a:xfrm>
              <a:off x="7969087" y="4261643"/>
              <a:ext cx="108306" cy="142391"/>
            </a:xfrm>
            <a:custGeom>
              <a:rect b="b" l="l" r="r" t="t"/>
              <a:pathLst>
                <a:path extrusionOk="0" h="4165" w="3168">
                  <a:moveTo>
                    <a:pt x="1574" y="1"/>
                  </a:moveTo>
                  <a:cubicBezTo>
                    <a:pt x="1000" y="1"/>
                    <a:pt x="500" y="466"/>
                    <a:pt x="500" y="1093"/>
                  </a:cubicBezTo>
                  <a:cubicBezTo>
                    <a:pt x="500" y="1355"/>
                    <a:pt x="596" y="1593"/>
                    <a:pt x="739" y="1784"/>
                  </a:cubicBezTo>
                  <a:cubicBezTo>
                    <a:pt x="286" y="2069"/>
                    <a:pt x="0" y="2569"/>
                    <a:pt x="24" y="3117"/>
                  </a:cubicBezTo>
                  <a:lnTo>
                    <a:pt x="24" y="3832"/>
                  </a:lnTo>
                  <a:cubicBezTo>
                    <a:pt x="24" y="4022"/>
                    <a:pt x="143" y="4165"/>
                    <a:pt x="334" y="4165"/>
                  </a:cubicBezTo>
                  <a:lnTo>
                    <a:pt x="2834" y="4165"/>
                  </a:lnTo>
                  <a:cubicBezTo>
                    <a:pt x="3025" y="4165"/>
                    <a:pt x="3168" y="4022"/>
                    <a:pt x="3168" y="3832"/>
                  </a:cubicBezTo>
                  <a:lnTo>
                    <a:pt x="3168" y="3117"/>
                  </a:lnTo>
                  <a:cubicBezTo>
                    <a:pt x="3144" y="2569"/>
                    <a:pt x="2882" y="2069"/>
                    <a:pt x="2429" y="1784"/>
                  </a:cubicBezTo>
                  <a:cubicBezTo>
                    <a:pt x="2906" y="1212"/>
                    <a:pt x="2668" y="331"/>
                    <a:pt x="1953" y="69"/>
                  </a:cubicBezTo>
                  <a:cubicBezTo>
                    <a:pt x="1826" y="22"/>
                    <a:pt x="1699" y="1"/>
                    <a:pt x="15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0" name="Google Shape;1200;p45"/>
            <p:cNvSpPr/>
            <p:nvPr/>
          </p:nvSpPr>
          <p:spPr>
            <a:xfrm>
              <a:off x="8133529" y="4124756"/>
              <a:ext cx="26085" cy="43179"/>
            </a:xfrm>
            <a:custGeom>
              <a:rect b="b" l="l" r="r" t="t"/>
              <a:pathLst>
                <a:path extrusionOk="0" h="1263" w="763">
                  <a:moveTo>
                    <a:pt x="1" y="1"/>
                  </a:moveTo>
                  <a:cubicBezTo>
                    <a:pt x="49" y="763"/>
                    <a:pt x="263" y="1191"/>
                    <a:pt x="382" y="1263"/>
                  </a:cubicBezTo>
                  <a:cubicBezTo>
                    <a:pt x="501" y="1191"/>
                    <a:pt x="715" y="763"/>
                    <a:pt x="7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1" name="Google Shape;1201;p45"/>
            <p:cNvSpPr/>
            <p:nvPr/>
          </p:nvSpPr>
          <p:spPr>
            <a:xfrm>
              <a:off x="8133529" y="4059629"/>
              <a:ext cx="26085" cy="43179"/>
            </a:xfrm>
            <a:custGeom>
              <a:rect b="b" l="l" r="r" t="t"/>
              <a:pathLst>
                <a:path extrusionOk="0" h="1263" w="763">
                  <a:moveTo>
                    <a:pt x="382" y="0"/>
                  </a:moveTo>
                  <a:cubicBezTo>
                    <a:pt x="263" y="72"/>
                    <a:pt x="49" y="501"/>
                    <a:pt x="1" y="1263"/>
                  </a:cubicBezTo>
                  <a:lnTo>
                    <a:pt x="763" y="1263"/>
                  </a:lnTo>
                  <a:cubicBezTo>
                    <a:pt x="715" y="501"/>
                    <a:pt x="501" y="72"/>
                    <a:pt x="3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2" name="Google Shape;1202;p45"/>
            <p:cNvSpPr/>
            <p:nvPr/>
          </p:nvSpPr>
          <p:spPr>
            <a:xfrm>
              <a:off x="8146554" y="4037647"/>
              <a:ext cx="75760" cy="65161"/>
            </a:xfrm>
            <a:custGeom>
              <a:rect b="b" l="l" r="r" t="t"/>
              <a:pathLst>
                <a:path extrusionOk="0" h="1906" w="2216">
                  <a:moveTo>
                    <a:pt x="1" y="0"/>
                  </a:moveTo>
                  <a:cubicBezTo>
                    <a:pt x="644" y="0"/>
                    <a:pt x="954" y="929"/>
                    <a:pt x="1025" y="1906"/>
                  </a:cubicBezTo>
                  <a:lnTo>
                    <a:pt x="2216" y="1906"/>
                  </a:lnTo>
                  <a:cubicBezTo>
                    <a:pt x="2049" y="810"/>
                    <a:pt x="1096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3" name="Google Shape;1203;p45"/>
            <p:cNvSpPr/>
            <p:nvPr/>
          </p:nvSpPr>
          <p:spPr>
            <a:xfrm>
              <a:off x="8070863" y="4037647"/>
              <a:ext cx="75725" cy="65161"/>
            </a:xfrm>
            <a:custGeom>
              <a:rect b="b" l="l" r="r" t="t"/>
              <a:pathLst>
                <a:path extrusionOk="0" h="1906" w="2215">
                  <a:moveTo>
                    <a:pt x="2215" y="0"/>
                  </a:moveTo>
                  <a:cubicBezTo>
                    <a:pt x="1096" y="0"/>
                    <a:pt x="167" y="810"/>
                    <a:pt x="0" y="1906"/>
                  </a:cubicBezTo>
                  <a:lnTo>
                    <a:pt x="1191" y="1906"/>
                  </a:lnTo>
                  <a:cubicBezTo>
                    <a:pt x="1239" y="929"/>
                    <a:pt x="1572" y="0"/>
                    <a:pt x="2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7" name="Shape 1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" name="Google Shape;1208;p46"/>
          <p:cNvSpPr txBox="1"/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Valuable, rare, inimitable &amp; organization (VRIO) - Evaluation dimensions infographics</a:t>
            </a:r>
            <a:endParaRPr sz="1900"/>
          </a:p>
        </p:txBody>
      </p:sp>
      <p:sp>
        <p:nvSpPr>
          <p:cNvPr id="1209" name="Google Shape;1209;p46"/>
          <p:cNvSpPr txBox="1"/>
          <p:nvPr/>
        </p:nvSpPr>
        <p:spPr>
          <a:xfrm>
            <a:off x="838175" y="2582250"/>
            <a:ext cx="735900" cy="618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V</a:t>
            </a:r>
            <a:endParaRPr b="1" sz="500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1210" name="Google Shape;1210;p46"/>
          <p:cNvGrpSpPr/>
          <p:nvPr/>
        </p:nvGrpSpPr>
        <p:grpSpPr>
          <a:xfrm>
            <a:off x="457200" y="1216638"/>
            <a:ext cx="1497600" cy="3327712"/>
            <a:chOff x="457200" y="1216638"/>
            <a:chExt cx="1497600" cy="3327712"/>
          </a:xfrm>
        </p:grpSpPr>
        <p:sp>
          <p:nvSpPr>
            <p:cNvPr id="1211" name="Google Shape;1211;p46"/>
            <p:cNvSpPr txBox="1"/>
            <p:nvPr/>
          </p:nvSpPr>
          <p:spPr>
            <a:xfrm>
              <a:off x="457200" y="4063750"/>
              <a:ext cx="1497600" cy="480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Competitive disadvantage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12" name="Google Shape;1212;p46"/>
            <p:cNvSpPr txBox="1"/>
            <p:nvPr/>
          </p:nvSpPr>
          <p:spPr>
            <a:xfrm>
              <a:off x="457200" y="1216638"/>
              <a:ext cx="1497600" cy="371400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accen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Valuable</a:t>
              </a:r>
              <a:endParaRPr b="1" sz="1800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sp>
        <p:nvSpPr>
          <p:cNvPr id="1213" name="Google Shape;1213;p46"/>
          <p:cNvSpPr txBox="1"/>
          <p:nvPr/>
        </p:nvSpPr>
        <p:spPr>
          <a:xfrm>
            <a:off x="2521125" y="2582250"/>
            <a:ext cx="735900" cy="618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R</a:t>
            </a:r>
            <a:endParaRPr b="1" sz="500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1214" name="Google Shape;1214;p46"/>
          <p:cNvGrpSpPr/>
          <p:nvPr/>
        </p:nvGrpSpPr>
        <p:grpSpPr>
          <a:xfrm>
            <a:off x="2140197" y="1216638"/>
            <a:ext cx="1497603" cy="3327712"/>
            <a:chOff x="2140197" y="1216638"/>
            <a:chExt cx="1497603" cy="3327712"/>
          </a:xfrm>
        </p:grpSpPr>
        <p:sp>
          <p:nvSpPr>
            <p:cNvPr id="1215" name="Google Shape;1215;p46"/>
            <p:cNvSpPr txBox="1"/>
            <p:nvPr/>
          </p:nvSpPr>
          <p:spPr>
            <a:xfrm>
              <a:off x="2140200" y="4063750"/>
              <a:ext cx="1497600" cy="480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Competitive parity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16" name="Google Shape;1216;p46"/>
            <p:cNvSpPr txBox="1"/>
            <p:nvPr/>
          </p:nvSpPr>
          <p:spPr>
            <a:xfrm>
              <a:off x="2140197" y="1216638"/>
              <a:ext cx="1497600" cy="371400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accent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Rare</a:t>
              </a:r>
              <a:endParaRPr b="1" sz="1800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sp>
        <p:nvSpPr>
          <p:cNvPr id="1217" name="Google Shape;1217;p46"/>
          <p:cNvSpPr txBox="1"/>
          <p:nvPr/>
        </p:nvSpPr>
        <p:spPr>
          <a:xfrm>
            <a:off x="4204125" y="2582250"/>
            <a:ext cx="735900" cy="618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I</a:t>
            </a:r>
            <a:endParaRPr b="1" sz="500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1218" name="Google Shape;1218;p46"/>
          <p:cNvGrpSpPr/>
          <p:nvPr/>
        </p:nvGrpSpPr>
        <p:grpSpPr>
          <a:xfrm>
            <a:off x="3823194" y="1216638"/>
            <a:ext cx="1497606" cy="3327712"/>
            <a:chOff x="3823194" y="1216638"/>
            <a:chExt cx="1497606" cy="3327712"/>
          </a:xfrm>
        </p:grpSpPr>
        <p:sp>
          <p:nvSpPr>
            <p:cNvPr id="1219" name="Google Shape;1219;p46"/>
            <p:cNvSpPr txBox="1"/>
            <p:nvPr/>
          </p:nvSpPr>
          <p:spPr>
            <a:xfrm>
              <a:off x="3823200" y="4063750"/>
              <a:ext cx="1497600" cy="480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Temporary advantage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20" name="Google Shape;1220;p46"/>
            <p:cNvSpPr txBox="1"/>
            <p:nvPr/>
          </p:nvSpPr>
          <p:spPr>
            <a:xfrm>
              <a:off x="3823194" y="1216638"/>
              <a:ext cx="1497600" cy="371400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accent3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Inimitable</a:t>
              </a:r>
              <a:endParaRPr b="1" sz="1800">
                <a:solidFill>
                  <a:schemeClr val="accent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sp>
        <p:nvSpPr>
          <p:cNvPr id="1221" name="Google Shape;1221;p46"/>
          <p:cNvSpPr txBox="1"/>
          <p:nvPr/>
        </p:nvSpPr>
        <p:spPr>
          <a:xfrm>
            <a:off x="5887125" y="2582250"/>
            <a:ext cx="735900" cy="618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O</a:t>
            </a:r>
            <a:endParaRPr b="1" sz="500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1222" name="Google Shape;1222;p46"/>
          <p:cNvGrpSpPr/>
          <p:nvPr/>
        </p:nvGrpSpPr>
        <p:grpSpPr>
          <a:xfrm>
            <a:off x="5506191" y="1216638"/>
            <a:ext cx="1497609" cy="3327712"/>
            <a:chOff x="5506191" y="1216638"/>
            <a:chExt cx="1497609" cy="3327712"/>
          </a:xfrm>
        </p:grpSpPr>
        <p:sp>
          <p:nvSpPr>
            <p:cNvPr id="1223" name="Google Shape;1223;p46"/>
            <p:cNvSpPr txBox="1"/>
            <p:nvPr/>
          </p:nvSpPr>
          <p:spPr>
            <a:xfrm>
              <a:off x="5506200" y="4063750"/>
              <a:ext cx="1497600" cy="480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Unused advantage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24" name="Google Shape;1224;p46"/>
            <p:cNvSpPr txBox="1"/>
            <p:nvPr/>
          </p:nvSpPr>
          <p:spPr>
            <a:xfrm>
              <a:off x="5506191" y="1216638"/>
              <a:ext cx="1497600" cy="371400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accent4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Organized</a:t>
              </a:r>
              <a:endParaRPr b="1" sz="1800">
                <a:solidFill>
                  <a:schemeClr val="accent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sp>
        <p:nvSpPr>
          <p:cNvPr id="1225" name="Google Shape;1225;p46"/>
          <p:cNvSpPr txBox="1"/>
          <p:nvPr/>
        </p:nvSpPr>
        <p:spPr>
          <a:xfrm rot="-5400000">
            <a:off x="6570900" y="2421050"/>
            <a:ext cx="3291600" cy="940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Sustained competitive advantage</a:t>
            </a:r>
            <a:endParaRPr b="1" sz="180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cxnSp>
        <p:nvCxnSpPr>
          <p:cNvPr id="1226" name="Google Shape;1226;p46"/>
          <p:cNvCxnSpPr>
            <a:stCxn id="1209" idx="2"/>
            <a:endCxn id="1211" idx="0"/>
          </p:cNvCxnSpPr>
          <p:nvPr/>
        </p:nvCxnSpPr>
        <p:spPr>
          <a:xfrm>
            <a:off x="1206125" y="3200550"/>
            <a:ext cx="0" cy="863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27" name="Google Shape;1227;p46"/>
          <p:cNvCxnSpPr>
            <a:stCxn id="1213" idx="2"/>
            <a:endCxn id="1215" idx="0"/>
          </p:cNvCxnSpPr>
          <p:nvPr/>
        </p:nvCxnSpPr>
        <p:spPr>
          <a:xfrm>
            <a:off x="2889075" y="3200550"/>
            <a:ext cx="0" cy="863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28" name="Google Shape;1228;p46"/>
          <p:cNvCxnSpPr>
            <a:stCxn id="1217" idx="2"/>
            <a:endCxn id="1219" idx="0"/>
          </p:cNvCxnSpPr>
          <p:nvPr/>
        </p:nvCxnSpPr>
        <p:spPr>
          <a:xfrm>
            <a:off x="4572075" y="3200550"/>
            <a:ext cx="0" cy="863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29" name="Google Shape;1229;p46"/>
          <p:cNvCxnSpPr>
            <a:stCxn id="1221" idx="2"/>
            <a:endCxn id="1223" idx="0"/>
          </p:cNvCxnSpPr>
          <p:nvPr/>
        </p:nvCxnSpPr>
        <p:spPr>
          <a:xfrm>
            <a:off x="6255075" y="3200550"/>
            <a:ext cx="0" cy="863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30" name="Google Shape;1230;p46"/>
          <p:cNvCxnSpPr>
            <a:stCxn id="1209" idx="3"/>
            <a:endCxn id="1213" idx="1"/>
          </p:cNvCxnSpPr>
          <p:nvPr/>
        </p:nvCxnSpPr>
        <p:spPr>
          <a:xfrm>
            <a:off x="1574075" y="2891400"/>
            <a:ext cx="947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31" name="Google Shape;1231;p46"/>
          <p:cNvCxnSpPr>
            <a:stCxn id="1213" idx="3"/>
            <a:endCxn id="1217" idx="1"/>
          </p:cNvCxnSpPr>
          <p:nvPr/>
        </p:nvCxnSpPr>
        <p:spPr>
          <a:xfrm>
            <a:off x="3257025" y="2891400"/>
            <a:ext cx="947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32" name="Google Shape;1232;p46"/>
          <p:cNvCxnSpPr>
            <a:stCxn id="1217" idx="3"/>
            <a:endCxn id="1221" idx="1"/>
          </p:cNvCxnSpPr>
          <p:nvPr/>
        </p:nvCxnSpPr>
        <p:spPr>
          <a:xfrm>
            <a:off x="4940025" y="2891400"/>
            <a:ext cx="947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33" name="Google Shape;1233;p46"/>
          <p:cNvCxnSpPr>
            <a:stCxn id="1221" idx="3"/>
            <a:endCxn id="1225" idx="0"/>
          </p:cNvCxnSpPr>
          <p:nvPr/>
        </p:nvCxnSpPr>
        <p:spPr>
          <a:xfrm flipH="1" rot="10800000">
            <a:off x="6623025" y="2891100"/>
            <a:ext cx="1123500" cy="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1234" name="Google Shape;1234;p46"/>
          <p:cNvGrpSpPr/>
          <p:nvPr/>
        </p:nvGrpSpPr>
        <p:grpSpPr>
          <a:xfrm>
            <a:off x="529875" y="2646857"/>
            <a:ext cx="5725200" cy="879268"/>
            <a:chOff x="529875" y="2646857"/>
            <a:chExt cx="5725200" cy="879268"/>
          </a:xfrm>
        </p:grpSpPr>
        <p:grpSp>
          <p:nvGrpSpPr>
            <p:cNvPr id="1235" name="Google Shape;1235;p46"/>
            <p:cNvGrpSpPr/>
            <p:nvPr/>
          </p:nvGrpSpPr>
          <p:grpSpPr>
            <a:xfrm>
              <a:off x="1709475" y="2646857"/>
              <a:ext cx="4042200" cy="239962"/>
              <a:chOff x="1709475" y="2006563"/>
              <a:chExt cx="4042200" cy="371400"/>
            </a:xfrm>
          </p:grpSpPr>
          <p:sp>
            <p:nvSpPr>
              <p:cNvPr id="1236" name="Google Shape;1236;p46"/>
              <p:cNvSpPr txBox="1"/>
              <p:nvPr/>
            </p:nvSpPr>
            <p:spPr>
              <a:xfrm>
                <a:off x="1709475" y="2006563"/>
                <a:ext cx="6762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chemeClr val="accent6"/>
                    </a:solidFill>
                    <a:latin typeface="Roboto"/>
                    <a:ea typeface="Roboto"/>
                    <a:cs typeface="Roboto"/>
                    <a:sym typeface="Roboto"/>
                  </a:rPr>
                  <a:t>Yes</a:t>
                </a:r>
                <a:endParaRPr sz="1200">
                  <a:solidFill>
                    <a:schemeClr val="accent6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237" name="Google Shape;1237;p46"/>
              <p:cNvSpPr txBox="1"/>
              <p:nvPr/>
            </p:nvSpPr>
            <p:spPr>
              <a:xfrm>
                <a:off x="3392475" y="2006563"/>
                <a:ext cx="6762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chemeClr val="accent6"/>
                    </a:solidFill>
                    <a:latin typeface="Roboto"/>
                    <a:ea typeface="Roboto"/>
                    <a:cs typeface="Roboto"/>
                    <a:sym typeface="Roboto"/>
                  </a:rPr>
                  <a:t>Yes</a:t>
                </a:r>
                <a:endParaRPr sz="1200">
                  <a:solidFill>
                    <a:schemeClr val="accent6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238" name="Google Shape;1238;p46"/>
              <p:cNvSpPr txBox="1"/>
              <p:nvPr/>
            </p:nvSpPr>
            <p:spPr>
              <a:xfrm>
                <a:off x="5075475" y="2006563"/>
                <a:ext cx="6762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chemeClr val="accent6"/>
                    </a:solidFill>
                    <a:latin typeface="Roboto"/>
                    <a:ea typeface="Roboto"/>
                    <a:cs typeface="Roboto"/>
                    <a:sym typeface="Roboto"/>
                  </a:rPr>
                  <a:t>Yes</a:t>
                </a:r>
                <a:endParaRPr sz="1200">
                  <a:solidFill>
                    <a:schemeClr val="accent6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1239" name="Google Shape;1239;p46"/>
            <p:cNvSpPr txBox="1"/>
            <p:nvPr/>
          </p:nvSpPr>
          <p:spPr>
            <a:xfrm>
              <a:off x="5578875" y="3286125"/>
              <a:ext cx="676200" cy="24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6"/>
                  </a:solidFill>
                  <a:latin typeface="Roboto"/>
                  <a:ea typeface="Roboto"/>
                  <a:cs typeface="Roboto"/>
                  <a:sym typeface="Roboto"/>
                </a:rPr>
                <a:t>No</a:t>
              </a:r>
              <a:endParaRPr sz="12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40" name="Google Shape;1240;p46"/>
            <p:cNvSpPr txBox="1"/>
            <p:nvPr/>
          </p:nvSpPr>
          <p:spPr>
            <a:xfrm>
              <a:off x="3895875" y="3286125"/>
              <a:ext cx="676200" cy="24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6"/>
                  </a:solidFill>
                  <a:latin typeface="Roboto"/>
                  <a:ea typeface="Roboto"/>
                  <a:cs typeface="Roboto"/>
                  <a:sym typeface="Roboto"/>
                </a:rPr>
                <a:t>No</a:t>
              </a:r>
              <a:endParaRPr sz="12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41" name="Google Shape;1241;p46"/>
            <p:cNvSpPr txBox="1"/>
            <p:nvPr/>
          </p:nvSpPr>
          <p:spPr>
            <a:xfrm>
              <a:off x="2212875" y="3286125"/>
              <a:ext cx="676200" cy="24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6"/>
                  </a:solidFill>
                  <a:latin typeface="Roboto"/>
                  <a:ea typeface="Roboto"/>
                  <a:cs typeface="Roboto"/>
                  <a:sym typeface="Roboto"/>
                </a:rPr>
                <a:t>No</a:t>
              </a:r>
              <a:endParaRPr sz="12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42" name="Google Shape;1242;p46"/>
            <p:cNvSpPr txBox="1"/>
            <p:nvPr/>
          </p:nvSpPr>
          <p:spPr>
            <a:xfrm>
              <a:off x="529875" y="3286125"/>
              <a:ext cx="676200" cy="24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6"/>
                  </a:solidFill>
                  <a:latin typeface="Roboto"/>
                  <a:ea typeface="Roboto"/>
                  <a:cs typeface="Roboto"/>
                  <a:sym typeface="Roboto"/>
                </a:rPr>
                <a:t>No</a:t>
              </a:r>
              <a:endParaRPr sz="12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cxnSp>
        <p:nvCxnSpPr>
          <p:cNvPr id="1243" name="Google Shape;1243;p46"/>
          <p:cNvCxnSpPr>
            <a:stCxn id="1212" idx="2"/>
            <a:endCxn id="1209" idx="0"/>
          </p:cNvCxnSpPr>
          <p:nvPr/>
        </p:nvCxnSpPr>
        <p:spPr>
          <a:xfrm>
            <a:off x="1206000" y="1588038"/>
            <a:ext cx="0" cy="994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44" name="Google Shape;1244;p46"/>
          <p:cNvCxnSpPr>
            <a:stCxn id="1216" idx="2"/>
            <a:endCxn id="1213" idx="0"/>
          </p:cNvCxnSpPr>
          <p:nvPr/>
        </p:nvCxnSpPr>
        <p:spPr>
          <a:xfrm>
            <a:off x="2888997" y="1588038"/>
            <a:ext cx="0" cy="994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45" name="Google Shape;1245;p46"/>
          <p:cNvCxnSpPr>
            <a:stCxn id="1220" idx="2"/>
            <a:endCxn id="1217" idx="0"/>
          </p:cNvCxnSpPr>
          <p:nvPr/>
        </p:nvCxnSpPr>
        <p:spPr>
          <a:xfrm>
            <a:off x="4571994" y="1588038"/>
            <a:ext cx="0" cy="994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46" name="Google Shape;1246;p46"/>
          <p:cNvCxnSpPr>
            <a:stCxn id="1224" idx="2"/>
            <a:endCxn id="1221" idx="0"/>
          </p:cNvCxnSpPr>
          <p:nvPr/>
        </p:nvCxnSpPr>
        <p:spPr>
          <a:xfrm>
            <a:off x="6254991" y="1588038"/>
            <a:ext cx="0" cy="994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247" name="Google Shape;1247;p46"/>
          <p:cNvGrpSpPr/>
          <p:nvPr/>
        </p:nvGrpSpPr>
        <p:grpSpPr>
          <a:xfrm>
            <a:off x="4959261" y="1664249"/>
            <a:ext cx="367242" cy="201125"/>
            <a:chOff x="4004123" y="3537757"/>
            <a:chExt cx="367242" cy="201125"/>
          </a:xfrm>
        </p:grpSpPr>
        <p:sp>
          <p:nvSpPr>
            <p:cNvPr id="1248" name="Google Shape;1248;p46"/>
            <p:cNvSpPr/>
            <p:nvPr/>
          </p:nvSpPr>
          <p:spPr>
            <a:xfrm>
              <a:off x="4135198" y="3599636"/>
              <a:ext cx="92033" cy="78631"/>
            </a:xfrm>
            <a:custGeom>
              <a:rect b="b" l="l" r="r" t="t"/>
              <a:pathLst>
                <a:path extrusionOk="0" h="2300" w="2692">
                  <a:moveTo>
                    <a:pt x="1549" y="0"/>
                  </a:moveTo>
                  <a:cubicBezTo>
                    <a:pt x="501" y="0"/>
                    <a:pt x="1" y="1239"/>
                    <a:pt x="715" y="1953"/>
                  </a:cubicBezTo>
                  <a:cubicBezTo>
                    <a:pt x="955" y="2192"/>
                    <a:pt x="1247" y="2299"/>
                    <a:pt x="1532" y="2299"/>
                  </a:cubicBezTo>
                  <a:cubicBezTo>
                    <a:pt x="2126" y="2299"/>
                    <a:pt x="2692" y="1836"/>
                    <a:pt x="2692" y="1143"/>
                  </a:cubicBezTo>
                  <a:lnTo>
                    <a:pt x="2692" y="1048"/>
                  </a:lnTo>
                  <a:cubicBezTo>
                    <a:pt x="2144" y="977"/>
                    <a:pt x="1716" y="548"/>
                    <a:pt x="16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9" name="Google Shape;1249;p46"/>
            <p:cNvSpPr/>
            <p:nvPr/>
          </p:nvSpPr>
          <p:spPr>
            <a:xfrm>
              <a:off x="4222342" y="3537757"/>
              <a:ext cx="149023" cy="201125"/>
            </a:xfrm>
            <a:custGeom>
              <a:rect b="b" l="l" r="r" t="t"/>
              <a:pathLst>
                <a:path extrusionOk="0" h="5883" w="4359">
                  <a:moveTo>
                    <a:pt x="0" y="0"/>
                  </a:moveTo>
                  <a:cubicBezTo>
                    <a:pt x="2786" y="977"/>
                    <a:pt x="2786" y="4930"/>
                    <a:pt x="0" y="5883"/>
                  </a:cubicBezTo>
                  <a:cubicBezTo>
                    <a:pt x="357" y="5811"/>
                    <a:pt x="715" y="5692"/>
                    <a:pt x="1072" y="5549"/>
                  </a:cubicBezTo>
                  <a:cubicBezTo>
                    <a:pt x="1667" y="5287"/>
                    <a:pt x="2239" y="4954"/>
                    <a:pt x="2739" y="4573"/>
                  </a:cubicBezTo>
                  <a:cubicBezTo>
                    <a:pt x="3310" y="4144"/>
                    <a:pt x="3810" y="3668"/>
                    <a:pt x="4263" y="3144"/>
                  </a:cubicBezTo>
                  <a:cubicBezTo>
                    <a:pt x="4358" y="3025"/>
                    <a:pt x="4358" y="2858"/>
                    <a:pt x="4263" y="2739"/>
                  </a:cubicBezTo>
                  <a:cubicBezTo>
                    <a:pt x="3810" y="2215"/>
                    <a:pt x="3310" y="1739"/>
                    <a:pt x="2739" y="1334"/>
                  </a:cubicBezTo>
                  <a:cubicBezTo>
                    <a:pt x="2215" y="929"/>
                    <a:pt x="1667" y="596"/>
                    <a:pt x="1072" y="358"/>
                  </a:cubicBezTo>
                  <a:cubicBezTo>
                    <a:pt x="715" y="191"/>
                    <a:pt x="357" y="96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0" name="Google Shape;1250;p46"/>
            <p:cNvSpPr/>
            <p:nvPr/>
          </p:nvSpPr>
          <p:spPr>
            <a:xfrm>
              <a:off x="4004123" y="3537757"/>
              <a:ext cx="149023" cy="201125"/>
            </a:xfrm>
            <a:custGeom>
              <a:rect b="b" l="l" r="r" t="t"/>
              <a:pathLst>
                <a:path extrusionOk="0" h="5883" w="4359">
                  <a:moveTo>
                    <a:pt x="4359" y="0"/>
                  </a:moveTo>
                  <a:lnTo>
                    <a:pt x="4359" y="0"/>
                  </a:lnTo>
                  <a:cubicBezTo>
                    <a:pt x="4002" y="96"/>
                    <a:pt x="3644" y="191"/>
                    <a:pt x="3287" y="358"/>
                  </a:cubicBezTo>
                  <a:cubicBezTo>
                    <a:pt x="2692" y="596"/>
                    <a:pt x="2144" y="929"/>
                    <a:pt x="1620" y="1334"/>
                  </a:cubicBezTo>
                  <a:cubicBezTo>
                    <a:pt x="1049" y="1739"/>
                    <a:pt x="549" y="2215"/>
                    <a:pt x="96" y="2739"/>
                  </a:cubicBezTo>
                  <a:cubicBezTo>
                    <a:pt x="1" y="2858"/>
                    <a:pt x="1" y="3025"/>
                    <a:pt x="96" y="3144"/>
                  </a:cubicBezTo>
                  <a:cubicBezTo>
                    <a:pt x="549" y="3668"/>
                    <a:pt x="1049" y="4144"/>
                    <a:pt x="1620" y="4573"/>
                  </a:cubicBezTo>
                  <a:cubicBezTo>
                    <a:pt x="2120" y="4954"/>
                    <a:pt x="2692" y="5287"/>
                    <a:pt x="3287" y="5549"/>
                  </a:cubicBezTo>
                  <a:cubicBezTo>
                    <a:pt x="3644" y="5692"/>
                    <a:pt x="4002" y="5811"/>
                    <a:pt x="4359" y="5883"/>
                  </a:cubicBezTo>
                  <a:cubicBezTo>
                    <a:pt x="3097" y="5454"/>
                    <a:pt x="2263" y="4287"/>
                    <a:pt x="2263" y="2953"/>
                  </a:cubicBezTo>
                  <a:cubicBezTo>
                    <a:pt x="2263" y="1620"/>
                    <a:pt x="3097" y="429"/>
                    <a:pt x="43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1" name="Google Shape;1251;p46"/>
            <p:cNvSpPr/>
            <p:nvPr/>
          </p:nvSpPr>
          <p:spPr>
            <a:xfrm>
              <a:off x="4074960" y="3554030"/>
              <a:ext cx="197057" cy="168920"/>
            </a:xfrm>
            <a:custGeom>
              <a:rect b="b" l="l" r="r" t="t"/>
              <a:pathLst>
                <a:path extrusionOk="0" h="4941" w="5764">
                  <a:moveTo>
                    <a:pt x="3403" y="685"/>
                  </a:moveTo>
                  <a:cubicBezTo>
                    <a:pt x="3540" y="685"/>
                    <a:pt x="3679" y="724"/>
                    <a:pt x="3835" y="763"/>
                  </a:cubicBezTo>
                  <a:cubicBezTo>
                    <a:pt x="3978" y="810"/>
                    <a:pt x="4073" y="953"/>
                    <a:pt x="4049" y="1120"/>
                  </a:cubicBezTo>
                  <a:cubicBezTo>
                    <a:pt x="4049" y="1144"/>
                    <a:pt x="4049" y="1168"/>
                    <a:pt x="4049" y="1191"/>
                  </a:cubicBezTo>
                  <a:cubicBezTo>
                    <a:pt x="4049" y="1477"/>
                    <a:pt x="4287" y="1739"/>
                    <a:pt x="4597" y="1739"/>
                  </a:cubicBezTo>
                  <a:lnTo>
                    <a:pt x="4668" y="1739"/>
                  </a:lnTo>
                  <a:cubicBezTo>
                    <a:pt x="4686" y="1737"/>
                    <a:pt x="4702" y="1736"/>
                    <a:pt x="4719" y="1736"/>
                  </a:cubicBezTo>
                  <a:cubicBezTo>
                    <a:pt x="4864" y="1736"/>
                    <a:pt x="4983" y="1825"/>
                    <a:pt x="5026" y="1954"/>
                  </a:cubicBezTo>
                  <a:cubicBezTo>
                    <a:pt x="5073" y="2120"/>
                    <a:pt x="5097" y="2311"/>
                    <a:pt x="5097" y="2477"/>
                  </a:cubicBezTo>
                  <a:cubicBezTo>
                    <a:pt x="5097" y="3454"/>
                    <a:pt x="4311" y="4264"/>
                    <a:pt x="3311" y="4264"/>
                  </a:cubicBezTo>
                  <a:cubicBezTo>
                    <a:pt x="2311" y="4264"/>
                    <a:pt x="1501" y="3454"/>
                    <a:pt x="1501" y="2477"/>
                  </a:cubicBezTo>
                  <a:cubicBezTo>
                    <a:pt x="1501" y="1477"/>
                    <a:pt x="2311" y="691"/>
                    <a:pt x="3311" y="691"/>
                  </a:cubicBezTo>
                  <a:cubicBezTo>
                    <a:pt x="3341" y="687"/>
                    <a:pt x="3372" y="685"/>
                    <a:pt x="3403" y="685"/>
                  </a:cubicBezTo>
                  <a:close/>
                  <a:moveTo>
                    <a:pt x="3311" y="1"/>
                  </a:moveTo>
                  <a:cubicBezTo>
                    <a:pt x="1096" y="1"/>
                    <a:pt x="1" y="2668"/>
                    <a:pt x="1549" y="4216"/>
                  </a:cubicBezTo>
                  <a:cubicBezTo>
                    <a:pt x="2057" y="4717"/>
                    <a:pt x="2677" y="4941"/>
                    <a:pt x="3284" y="4941"/>
                  </a:cubicBezTo>
                  <a:cubicBezTo>
                    <a:pt x="4554" y="4941"/>
                    <a:pt x="5764" y="3960"/>
                    <a:pt x="5764" y="2477"/>
                  </a:cubicBezTo>
                  <a:cubicBezTo>
                    <a:pt x="5764" y="1120"/>
                    <a:pt x="4668" y="1"/>
                    <a:pt x="33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52" name="Google Shape;1252;p46"/>
          <p:cNvGrpSpPr/>
          <p:nvPr/>
        </p:nvGrpSpPr>
        <p:grpSpPr>
          <a:xfrm>
            <a:off x="1625941" y="1664249"/>
            <a:ext cx="328850" cy="366490"/>
            <a:chOff x="4816316" y="4037647"/>
            <a:chExt cx="328850" cy="366490"/>
          </a:xfrm>
        </p:grpSpPr>
        <p:sp>
          <p:nvSpPr>
            <p:cNvPr id="1253" name="Google Shape;1253;p46"/>
            <p:cNvSpPr/>
            <p:nvPr/>
          </p:nvSpPr>
          <p:spPr>
            <a:xfrm>
              <a:off x="4877716" y="4245267"/>
              <a:ext cx="203587" cy="86323"/>
            </a:xfrm>
            <a:custGeom>
              <a:rect b="b" l="l" r="r" t="t"/>
              <a:pathLst>
                <a:path extrusionOk="0" h="2525" w="5955">
                  <a:moveTo>
                    <a:pt x="2692" y="0"/>
                  </a:moveTo>
                  <a:lnTo>
                    <a:pt x="2692" y="834"/>
                  </a:lnTo>
                  <a:cubicBezTo>
                    <a:pt x="2454" y="667"/>
                    <a:pt x="2168" y="572"/>
                    <a:pt x="1882" y="572"/>
                  </a:cubicBezTo>
                  <a:lnTo>
                    <a:pt x="310" y="572"/>
                  </a:lnTo>
                  <a:cubicBezTo>
                    <a:pt x="144" y="572"/>
                    <a:pt x="1" y="715"/>
                    <a:pt x="1" y="881"/>
                  </a:cubicBezTo>
                  <a:cubicBezTo>
                    <a:pt x="1" y="1786"/>
                    <a:pt x="715" y="2524"/>
                    <a:pt x="1620" y="2524"/>
                  </a:cubicBezTo>
                  <a:lnTo>
                    <a:pt x="4335" y="2524"/>
                  </a:lnTo>
                  <a:cubicBezTo>
                    <a:pt x="5240" y="2524"/>
                    <a:pt x="5954" y="1786"/>
                    <a:pt x="5954" y="881"/>
                  </a:cubicBezTo>
                  <a:cubicBezTo>
                    <a:pt x="5954" y="715"/>
                    <a:pt x="5812" y="572"/>
                    <a:pt x="5645" y="572"/>
                  </a:cubicBezTo>
                  <a:lnTo>
                    <a:pt x="4287" y="572"/>
                  </a:lnTo>
                  <a:cubicBezTo>
                    <a:pt x="3954" y="572"/>
                    <a:pt x="3621" y="691"/>
                    <a:pt x="3335" y="881"/>
                  </a:cubicBezTo>
                  <a:lnTo>
                    <a:pt x="33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4" name="Google Shape;1254;p46"/>
            <p:cNvSpPr/>
            <p:nvPr/>
          </p:nvSpPr>
          <p:spPr>
            <a:xfrm>
              <a:off x="4919733" y="4353539"/>
              <a:ext cx="122015" cy="50597"/>
            </a:xfrm>
            <a:custGeom>
              <a:rect b="b" l="l" r="r" t="t"/>
              <a:pathLst>
                <a:path extrusionOk="0" h="1480" w="3569">
                  <a:moveTo>
                    <a:pt x="1463" y="0"/>
                  </a:moveTo>
                  <a:lnTo>
                    <a:pt x="1463" y="834"/>
                  </a:lnTo>
                  <a:lnTo>
                    <a:pt x="439" y="834"/>
                  </a:lnTo>
                  <a:cubicBezTo>
                    <a:pt x="425" y="832"/>
                    <a:pt x="411" y="832"/>
                    <a:pt x="398" y="832"/>
                  </a:cubicBezTo>
                  <a:cubicBezTo>
                    <a:pt x="0" y="832"/>
                    <a:pt x="0" y="1479"/>
                    <a:pt x="398" y="1479"/>
                  </a:cubicBezTo>
                  <a:cubicBezTo>
                    <a:pt x="411" y="1479"/>
                    <a:pt x="425" y="1478"/>
                    <a:pt x="439" y="1477"/>
                  </a:cubicBezTo>
                  <a:lnTo>
                    <a:pt x="3130" y="1477"/>
                  </a:lnTo>
                  <a:cubicBezTo>
                    <a:pt x="3144" y="1478"/>
                    <a:pt x="3158" y="1479"/>
                    <a:pt x="3171" y="1479"/>
                  </a:cubicBezTo>
                  <a:cubicBezTo>
                    <a:pt x="3569" y="1479"/>
                    <a:pt x="3569" y="832"/>
                    <a:pt x="3171" y="832"/>
                  </a:cubicBezTo>
                  <a:cubicBezTo>
                    <a:pt x="3158" y="832"/>
                    <a:pt x="3144" y="832"/>
                    <a:pt x="3130" y="834"/>
                  </a:cubicBezTo>
                  <a:lnTo>
                    <a:pt x="2106" y="834"/>
                  </a:lnTo>
                  <a:lnTo>
                    <a:pt x="2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5" name="Google Shape;1255;p46"/>
            <p:cNvSpPr/>
            <p:nvPr/>
          </p:nvSpPr>
          <p:spPr>
            <a:xfrm>
              <a:off x="4855734" y="4037647"/>
              <a:ext cx="218253" cy="186869"/>
            </a:xfrm>
            <a:custGeom>
              <a:rect b="b" l="l" r="r" t="t"/>
              <a:pathLst>
                <a:path extrusionOk="0" h="5466" w="6384">
                  <a:moveTo>
                    <a:pt x="3656" y="1096"/>
                  </a:moveTo>
                  <a:cubicBezTo>
                    <a:pt x="3805" y="1096"/>
                    <a:pt x="3954" y="1191"/>
                    <a:pt x="3978" y="1382"/>
                  </a:cubicBezTo>
                  <a:lnTo>
                    <a:pt x="3978" y="1477"/>
                  </a:lnTo>
                  <a:lnTo>
                    <a:pt x="4097" y="1477"/>
                  </a:lnTo>
                  <a:cubicBezTo>
                    <a:pt x="4502" y="1477"/>
                    <a:pt x="4502" y="2120"/>
                    <a:pt x="4097" y="2120"/>
                  </a:cubicBezTo>
                  <a:lnTo>
                    <a:pt x="3644" y="2120"/>
                  </a:lnTo>
                  <a:cubicBezTo>
                    <a:pt x="3597" y="2120"/>
                    <a:pt x="3549" y="2168"/>
                    <a:pt x="3549" y="2263"/>
                  </a:cubicBezTo>
                  <a:cubicBezTo>
                    <a:pt x="3549" y="2334"/>
                    <a:pt x="3597" y="2406"/>
                    <a:pt x="3644" y="2406"/>
                  </a:cubicBezTo>
                  <a:cubicBezTo>
                    <a:pt x="4073" y="2430"/>
                    <a:pt x="4406" y="2763"/>
                    <a:pt x="4406" y="3192"/>
                  </a:cubicBezTo>
                  <a:cubicBezTo>
                    <a:pt x="4406" y="3501"/>
                    <a:pt x="4240" y="3763"/>
                    <a:pt x="3978" y="3906"/>
                  </a:cubicBezTo>
                  <a:lnTo>
                    <a:pt x="3978" y="4073"/>
                  </a:lnTo>
                  <a:cubicBezTo>
                    <a:pt x="4002" y="4299"/>
                    <a:pt x="3829" y="4412"/>
                    <a:pt x="3656" y="4412"/>
                  </a:cubicBezTo>
                  <a:cubicBezTo>
                    <a:pt x="3484" y="4412"/>
                    <a:pt x="3311" y="4299"/>
                    <a:pt x="3335" y="4073"/>
                  </a:cubicBezTo>
                  <a:lnTo>
                    <a:pt x="3335" y="3977"/>
                  </a:lnTo>
                  <a:lnTo>
                    <a:pt x="3216" y="3977"/>
                  </a:lnTo>
                  <a:cubicBezTo>
                    <a:pt x="2835" y="3954"/>
                    <a:pt x="2835" y="3382"/>
                    <a:pt x="3216" y="3358"/>
                  </a:cubicBezTo>
                  <a:lnTo>
                    <a:pt x="3644" y="3358"/>
                  </a:lnTo>
                  <a:cubicBezTo>
                    <a:pt x="3716" y="3358"/>
                    <a:pt x="3763" y="3287"/>
                    <a:pt x="3763" y="3192"/>
                  </a:cubicBezTo>
                  <a:cubicBezTo>
                    <a:pt x="3763" y="3120"/>
                    <a:pt x="3716" y="3049"/>
                    <a:pt x="3644" y="3049"/>
                  </a:cubicBezTo>
                  <a:cubicBezTo>
                    <a:pt x="3240" y="3025"/>
                    <a:pt x="2906" y="2692"/>
                    <a:pt x="2906" y="2263"/>
                  </a:cubicBezTo>
                  <a:cubicBezTo>
                    <a:pt x="2906" y="1953"/>
                    <a:pt x="3073" y="1691"/>
                    <a:pt x="3335" y="1548"/>
                  </a:cubicBezTo>
                  <a:lnTo>
                    <a:pt x="3335" y="1382"/>
                  </a:lnTo>
                  <a:cubicBezTo>
                    <a:pt x="3359" y="1191"/>
                    <a:pt x="3507" y="1096"/>
                    <a:pt x="3656" y="1096"/>
                  </a:cubicBezTo>
                  <a:close/>
                  <a:moveTo>
                    <a:pt x="3644" y="0"/>
                  </a:moveTo>
                  <a:cubicBezTo>
                    <a:pt x="1215" y="0"/>
                    <a:pt x="1" y="2930"/>
                    <a:pt x="1739" y="4668"/>
                  </a:cubicBezTo>
                  <a:cubicBezTo>
                    <a:pt x="2291" y="5220"/>
                    <a:pt x="2968" y="5466"/>
                    <a:pt x="3633" y="5466"/>
                  </a:cubicBezTo>
                  <a:cubicBezTo>
                    <a:pt x="5035" y="5466"/>
                    <a:pt x="6383" y="4371"/>
                    <a:pt x="6383" y="2739"/>
                  </a:cubicBezTo>
                  <a:cubicBezTo>
                    <a:pt x="6383" y="1215"/>
                    <a:pt x="5169" y="0"/>
                    <a:pt x="36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6" name="Google Shape;1256;p46"/>
            <p:cNvSpPr/>
            <p:nvPr/>
          </p:nvSpPr>
          <p:spPr>
            <a:xfrm>
              <a:off x="5087764" y="4162397"/>
              <a:ext cx="48068" cy="29982"/>
            </a:xfrm>
            <a:custGeom>
              <a:rect b="b" l="l" r="r" t="t"/>
              <a:pathLst>
                <a:path extrusionOk="0" h="877" w="1406">
                  <a:moveTo>
                    <a:pt x="320" y="1"/>
                  </a:moveTo>
                  <a:cubicBezTo>
                    <a:pt x="216" y="1"/>
                    <a:pt x="119" y="50"/>
                    <a:pt x="49" y="138"/>
                  </a:cubicBezTo>
                  <a:cubicBezTo>
                    <a:pt x="49" y="162"/>
                    <a:pt x="25" y="186"/>
                    <a:pt x="25" y="209"/>
                  </a:cubicBezTo>
                  <a:cubicBezTo>
                    <a:pt x="1" y="233"/>
                    <a:pt x="1" y="257"/>
                    <a:pt x="1" y="305"/>
                  </a:cubicBezTo>
                  <a:cubicBezTo>
                    <a:pt x="1" y="448"/>
                    <a:pt x="72" y="567"/>
                    <a:pt x="215" y="614"/>
                  </a:cubicBezTo>
                  <a:lnTo>
                    <a:pt x="858" y="852"/>
                  </a:lnTo>
                  <a:cubicBezTo>
                    <a:pt x="906" y="876"/>
                    <a:pt x="930" y="876"/>
                    <a:pt x="977" y="876"/>
                  </a:cubicBezTo>
                  <a:cubicBezTo>
                    <a:pt x="1335" y="876"/>
                    <a:pt x="1406" y="400"/>
                    <a:pt x="1096" y="257"/>
                  </a:cubicBezTo>
                  <a:lnTo>
                    <a:pt x="430" y="19"/>
                  </a:lnTo>
                  <a:cubicBezTo>
                    <a:pt x="393" y="7"/>
                    <a:pt x="356" y="1"/>
                    <a:pt x="3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7" name="Google Shape;1257;p46"/>
            <p:cNvSpPr/>
            <p:nvPr/>
          </p:nvSpPr>
          <p:spPr>
            <a:xfrm>
              <a:off x="5095115" y="4119799"/>
              <a:ext cx="50050" cy="22154"/>
            </a:xfrm>
            <a:custGeom>
              <a:rect b="b" l="l" r="r" t="t"/>
              <a:pathLst>
                <a:path extrusionOk="0" h="648" w="1464">
                  <a:moveTo>
                    <a:pt x="1065" y="1"/>
                  </a:moveTo>
                  <a:cubicBezTo>
                    <a:pt x="1052" y="1"/>
                    <a:pt x="1038" y="1"/>
                    <a:pt x="1024" y="3"/>
                  </a:cubicBezTo>
                  <a:lnTo>
                    <a:pt x="310" y="3"/>
                  </a:lnTo>
                  <a:cubicBezTo>
                    <a:pt x="143" y="3"/>
                    <a:pt x="0" y="146"/>
                    <a:pt x="0" y="336"/>
                  </a:cubicBezTo>
                  <a:cubicBezTo>
                    <a:pt x="0" y="360"/>
                    <a:pt x="0" y="384"/>
                    <a:pt x="0" y="408"/>
                  </a:cubicBezTo>
                  <a:lnTo>
                    <a:pt x="24" y="408"/>
                  </a:lnTo>
                  <a:cubicBezTo>
                    <a:pt x="48" y="527"/>
                    <a:pt x="167" y="646"/>
                    <a:pt x="310" y="646"/>
                  </a:cubicBezTo>
                  <a:lnTo>
                    <a:pt x="1024" y="646"/>
                  </a:lnTo>
                  <a:cubicBezTo>
                    <a:pt x="1038" y="647"/>
                    <a:pt x="1052" y="648"/>
                    <a:pt x="1065" y="648"/>
                  </a:cubicBezTo>
                  <a:cubicBezTo>
                    <a:pt x="1463" y="648"/>
                    <a:pt x="1463" y="1"/>
                    <a:pt x="10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8" name="Google Shape;1258;p46"/>
            <p:cNvSpPr/>
            <p:nvPr/>
          </p:nvSpPr>
          <p:spPr>
            <a:xfrm>
              <a:off x="5087764" y="4069475"/>
              <a:ext cx="49162" cy="30085"/>
            </a:xfrm>
            <a:custGeom>
              <a:rect b="b" l="l" r="r" t="t"/>
              <a:pathLst>
                <a:path extrusionOk="0" h="880" w="1438">
                  <a:moveTo>
                    <a:pt x="980" y="0"/>
                  </a:moveTo>
                  <a:cubicBezTo>
                    <a:pt x="942" y="0"/>
                    <a:pt x="901" y="7"/>
                    <a:pt x="858" y="22"/>
                  </a:cubicBezTo>
                  <a:lnTo>
                    <a:pt x="215" y="260"/>
                  </a:lnTo>
                  <a:cubicBezTo>
                    <a:pt x="72" y="308"/>
                    <a:pt x="1" y="427"/>
                    <a:pt x="1" y="594"/>
                  </a:cubicBezTo>
                  <a:cubicBezTo>
                    <a:pt x="1" y="617"/>
                    <a:pt x="1" y="641"/>
                    <a:pt x="25" y="665"/>
                  </a:cubicBezTo>
                  <a:cubicBezTo>
                    <a:pt x="25" y="689"/>
                    <a:pt x="49" y="713"/>
                    <a:pt x="49" y="737"/>
                  </a:cubicBezTo>
                  <a:cubicBezTo>
                    <a:pt x="120" y="808"/>
                    <a:pt x="215" y="879"/>
                    <a:pt x="310" y="879"/>
                  </a:cubicBezTo>
                  <a:cubicBezTo>
                    <a:pt x="358" y="879"/>
                    <a:pt x="382" y="856"/>
                    <a:pt x="430" y="856"/>
                  </a:cubicBezTo>
                  <a:lnTo>
                    <a:pt x="1096" y="617"/>
                  </a:lnTo>
                  <a:cubicBezTo>
                    <a:pt x="1437" y="490"/>
                    <a:pt x="1302" y="0"/>
                    <a:pt x="9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9" name="Google Shape;1259;p46"/>
            <p:cNvSpPr/>
            <p:nvPr/>
          </p:nvSpPr>
          <p:spPr>
            <a:xfrm>
              <a:off x="4824657" y="4069475"/>
              <a:ext cx="49025" cy="30085"/>
            </a:xfrm>
            <a:custGeom>
              <a:rect b="b" l="l" r="r" t="t"/>
              <a:pathLst>
                <a:path extrusionOk="0" h="880" w="1434">
                  <a:moveTo>
                    <a:pt x="455" y="0"/>
                  </a:moveTo>
                  <a:cubicBezTo>
                    <a:pt x="133" y="0"/>
                    <a:pt x="0" y="490"/>
                    <a:pt x="362" y="617"/>
                  </a:cubicBezTo>
                  <a:lnTo>
                    <a:pt x="1029" y="856"/>
                  </a:lnTo>
                  <a:cubicBezTo>
                    <a:pt x="1053" y="879"/>
                    <a:pt x="1100" y="879"/>
                    <a:pt x="1124" y="879"/>
                  </a:cubicBezTo>
                  <a:cubicBezTo>
                    <a:pt x="1219" y="879"/>
                    <a:pt x="1315" y="832"/>
                    <a:pt x="1386" y="760"/>
                  </a:cubicBezTo>
                  <a:cubicBezTo>
                    <a:pt x="1386" y="737"/>
                    <a:pt x="1410" y="689"/>
                    <a:pt x="1434" y="665"/>
                  </a:cubicBezTo>
                  <a:cubicBezTo>
                    <a:pt x="1434" y="641"/>
                    <a:pt x="1434" y="594"/>
                    <a:pt x="1434" y="570"/>
                  </a:cubicBezTo>
                  <a:cubicBezTo>
                    <a:pt x="1434" y="427"/>
                    <a:pt x="1362" y="308"/>
                    <a:pt x="1219" y="260"/>
                  </a:cubicBezTo>
                  <a:lnTo>
                    <a:pt x="576" y="22"/>
                  </a:lnTo>
                  <a:cubicBezTo>
                    <a:pt x="534" y="7"/>
                    <a:pt x="493" y="0"/>
                    <a:pt x="4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0" name="Google Shape;1260;p46"/>
            <p:cNvSpPr/>
            <p:nvPr/>
          </p:nvSpPr>
          <p:spPr>
            <a:xfrm>
              <a:off x="4816316" y="4119799"/>
              <a:ext cx="50050" cy="22154"/>
            </a:xfrm>
            <a:custGeom>
              <a:rect b="b" l="l" r="r" t="t"/>
              <a:pathLst>
                <a:path extrusionOk="0" h="648" w="1464">
                  <a:moveTo>
                    <a:pt x="398" y="1"/>
                  </a:moveTo>
                  <a:cubicBezTo>
                    <a:pt x="1" y="1"/>
                    <a:pt x="1" y="648"/>
                    <a:pt x="398" y="648"/>
                  </a:cubicBezTo>
                  <a:cubicBezTo>
                    <a:pt x="411" y="648"/>
                    <a:pt x="425" y="647"/>
                    <a:pt x="439" y="646"/>
                  </a:cubicBezTo>
                  <a:lnTo>
                    <a:pt x="1154" y="646"/>
                  </a:lnTo>
                  <a:cubicBezTo>
                    <a:pt x="1273" y="646"/>
                    <a:pt x="1392" y="550"/>
                    <a:pt x="1440" y="431"/>
                  </a:cubicBezTo>
                  <a:cubicBezTo>
                    <a:pt x="1463" y="384"/>
                    <a:pt x="1463" y="360"/>
                    <a:pt x="1463" y="336"/>
                  </a:cubicBezTo>
                  <a:cubicBezTo>
                    <a:pt x="1463" y="289"/>
                    <a:pt x="1463" y="265"/>
                    <a:pt x="1440" y="217"/>
                  </a:cubicBezTo>
                  <a:cubicBezTo>
                    <a:pt x="1392" y="98"/>
                    <a:pt x="1273" y="3"/>
                    <a:pt x="1154" y="3"/>
                  </a:cubicBezTo>
                  <a:lnTo>
                    <a:pt x="439" y="3"/>
                  </a:lnTo>
                  <a:cubicBezTo>
                    <a:pt x="425" y="1"/>
                    <a:pt x="411" y="1"/>
                    <a:pt x="3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1" name="Google Shape;1261;p46"/>
            <p:cNvSpPr/>
            <p:nvPr/>
          </p:nvSpPr>
          <p:spPr>
            <a:xfrm>
              <a:off x="4828076" y="4163046"/>
              <a:ext cx="45606" cy="29333"/>
            </a:xfrm>
            <a:custGeom>
              <a:rect b="b" l="l" r="r" t="t"/>
              <a:pathLst>
                <a:path extrusionOk="0" h="858" w="1334">
                  <a:moveTo>
                    <a:pt x="1038" y="1"/>
                  </a:moveTo>
                  <a:cubicBezTo>
                    <a:pt x="996" y="1"/>
                    <a:pt x="950" y="9"/>
                    <a:pt x="905" y="24"/>
                  </a:cubicBezTo>
                  <a:lnTo>
                    <a:pt x="262" y="262"/>
                  </a:lnTo>
                  <a:cubicBezTo>
                    <a:pt x="95" y="309"/>
                    <a:pt x="0" y="500"/>
                    <a:pt x="72" y="667"/>
                  </a:cubicBezTo>
                  <a:cubicBezTo>
                    <a:pt x="119" y="786"/>
                    <a:pt x="238" y="857"/>
                    <a:pt x="357" y="857"/>
                  </a:cubicBezTo>
                  <a:lnTo>
                    <a:pt x="476" y="857"/>
                  </a:lnTo>
                  <a:lnTo>
                    <a:pt x="1119" y="619"/>
                  </a:lnTo>
                  <a:cubicBezTo>
                    <a:pt x="1262" y="571"/>
                    <a:pt x="1334" y="452"/>
                    <a:pt x="1334" y="309"/>
                  </a:cubicBezTo>
                  <a:cubicBezTo>
                    <a:pt x="1334" y="286"/>
                    <a:pt x="1334" y="238"/>
                    <a:pt x="1310" y="214"/>
                  </a:cubicBezTo>
                  <a:cubicBezTo>
                    <a:pt x="1310" y="167"/>
                    <a:pt x="1286" y="143"/>
                    <a:pt x="1262" y="119"/>
                  </a:cubicBezTo>
                  <a:cubicBezTo>
                    <a:pt x="1213" y="38"/>
                    <a:pt x="1131" y="1"/>
                    <a:pt x="10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62" name="Google Shape;1262;p46"/>
          <p:cNvGrpSpPr/>
          <p:nvPr/>
        </p:nvGrpSpPr>
        <p:grpSpPr>
          <a:xfrm>
            <a:off x="3257550" y="1664249"/>
            <a:ext cx="398968" cy="330969"/>
            <a:chOff x="3181025" y="4645193"/>
            <a:chExt cx="398968" cy="330969"/>
          </a:xfrm>
        </p:grpSpPr>
        <p:sp>
          <p:nvSpPr>
            <p:cNvPr id="1263" name="Google Shape;1263;p46"/>
            <p:cNvSpPr/>
            <p:nvPr/>
          </p:nvSpPr>
          <p:spPr>
            <a:xfrm>
              <a:off x="3505054" y="4688953"/>
              <a:ext cx="74939" cy="75554"/>
            </a:xfrm>
            <a:custGeom>
              <a:rect b="b" l="l" r="r" t="t"/>
              <a:pathLst>
                <a:path extrusionOk="0" h="2210" w="2192">
                  <a:moveTo>
                    <a:pt x="1406" y="1"/>
                  </a:moveTo>
                  <a:lnTo>
                    <a:pt x="1" y="1430"/>
                  </a:lnTo>
                  <a:lnTo>
                    <a:pt x="691" y="2120"/>
                  </a:lnTo>
                  <a:cubicBezTo>
                    <a:pt x="751" y="2180"/>
                    <a:pt x="834" y="2210"/>
                    <a:pt x="917" y="2210"/>
                  </a:cubicBezTo>
                  <a:cubicBezTo>
                    <a:pt x="1001" y="2210"/>
                    <a:pt x="1084" y="2180"/>
                    <a:pt x="1144" y="2120"/>
                  </a:cubicBezTo>
                  <a:lnTo>
                    <a:pt x="2120" y="1144"/>
                  </a:lnTo>
                  <a:cubicBezTo>
                    <a:pt x="2168" y="1073"/>
                    <a:pt x="2191" y="1001"/>
                    <a:pt x="2191" y="930"/>
                  </a:cubicBezTo>
                  <a:cubicBezTo>
                    <a:pt x="2191" y="834"/>
                    <a:pt x="2168" y="763"/>
                    <a:pt x="2120" y="692"/>
                  </a:cubicBezTo>
                  <a:lnTo>
                    <a:pt x="140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4" name="Google Shape;1264;p46"/>
            <p:cNvSpPr/>
            <p:nvPr/>
          </p:nvSpPr>
          <p:spPr>
            <a:xfrm>
              <a:off x="3445636" y="4747584"/>
              <a:ext cx="75725" cy="75554"/>
            </a:xfrm>
            <a:custGeom>
              <a:rect b="b" l="l" r="r" t="t"/>
              <a:pathLst>
                <a:path extrusionOk="0" h="2210" w="2215">
                  <a:moveTo>
                    <a:pt x="1429" y="1"/>
                  </a:moveTo>
                  <a:lnTo>
                    <a:pt x="0" y="1429"/>
                  </a:lnTo>
                  <a:lnTo>
                    <a:pt x="715" y="2120"/>
                  </a:lnTo>
                  <a:cubicBezTo>
                    <a:pt x="774" y="2180"/>
                    <a:pt x="851" y="2209"/>
                    <a:pt x="929" y="2209"/>
                  </a:cubicBezTo>
                  <a:cubicBezTo>
                    <a:pt x="1006" y="2209"/>
                    <a:pt x="1084" y="2180"/>
                    <a:pt x="1143" y="2120"/>
                  </a:cubicBezTo>
                  <a:lnTo>
                    <a:pt x="2120" y="1144"/>
                  </a:lnTo>
                  <a:cubicBezTo>
                    <a:pt x="2191" y="1096"/>
                    <a:pt x="2215" y="1001"/>
                    <a:pt x="2215" y="929"/>
                  </a:cubicBezTo>
                  <a:cubicBezTo>
                    <a:pt x="2215" y="834"/>
                    <a:pt x="2191" y="763"/>
                    <a:pt x="2120" y="715"/>
                  </a:cubicBezTo>
                  <a:lnTo>
                    <a:pt x="14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5" name="Google Shape;1265;p46"/>
            <p:cNvSpPr/>
            <p:nvPr/>
          </p:nvSpPr>
          <p:spPr>
            <a:xfrm>
              <a:off x="3366663" y="4645193"/>
              <a:ext cx="171792" cy="163485"/>
            </a:xfrm>
            <a:custGeom>
              <a:rect b="b" l="l" r="r" t="t"/>
              <a:pathLst>
                <a:path extrusionOk="0" h="4782" w="5025">
                  <a:moveTo>
                    <a:pt x="4037" y="1"/>
                  </a:moveTo>
                  <a:cubicBezTo>
                    <a:pt x="3953" y="1"/>
                    <a:pt x="3870" y="31"/>
                    <a:pt x="3810" y="90"/>
                  </a:cubicBezTo>
                  <a:lnTo>
                    <a:pt x="0" y="3901"/>
                  </a:lnTo>
                  <a:cubicBezTo>
                    <a:pt x="286" y="4067"/>
                    <a:pt x="572" y="4258"/>
                    <a:pt x="810" y="4496"/>
                  </a:cubicBezTo>
                  <a:cubicBezTo>
                    <a:pt x="905" y="4591"/>
                    <a:pt x="976" y="4686"/>
                    <a:pt x="1072" y="4782"/>
                  </a:cubicBezTo>
                  <a:lnTo>
                    <a:pt x="5025" y="829"/>
                  </a:lnTo>
                  <a:lnTo>
                    <a:pt x="4263" y="90"/>
                  </a:lnTo>
                  <a:cubicBezTo>
                    <a:pt x="4203" y="31"/>
                    <a:pt x="4120" y="1"/>
                    <a:pt x="40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6" name="Google Shape;1266;p46"/>
            <p:cNvSpPr/>
            <p:nvPr/>
          </p:nvSpPr>
          <p:spPr>
            <a:xfrm>
              <a:off x="3181025" y="4786660"/>
              <a:ext cx="261979" cy="189501"/>
            </a:xfrm>
            <a:custGeom>
              <a:rect b="b" l="l" r="r" t="t"/>
              <a:pathLst>
                <a:path extrusionOk="0" h="5543" w="7663">
                  <a:moveTo>
                    <a:pt x="3821" y="1739"/>
                  </a:moveTo>
                  <a:cubicBezTo>
                    <a:pt x="4349" y="1739"/>
                    <a:pt x="4859" y="2146"/>
                    <a:pt x="4859" y="2763"/>
                  </a:cubicBezTo>
                  <a:cubicBezTo>
                    <a:pt x="4859" y="3311"/>
                    <a:pt x="4406" y="3787"/>
                    <a:pt x="3858" y="3787"/>
                  </a:cubicBezTo>
                  <a:cubicBezTo>
                    <a:pt x="2930" y="3763"/>
                    <a:pt x="2477" y="2668"/>
                    <a:pt x="3120" y="2025"/>
                  </a:cubicBezTo>
                  <a:cubicBezTo>
                    <a:pt x="3325" y="1828"/>
                    <a:pt x="3575" y="1739"/>
                    <a:pt x="3821" y="1739"/>
                  </a:cubicBezTo>
                  <a:close/>
                  <a:moveTo>
                    <a:pt x="3858" y="1"/>
                  </a:moveTo>
                  <a:cubicBezTo>
                    <a:pt x="810" y="1"/>
                    <a:pt x="0" y="4168"/>
                    <a:pt x="2787" y="5311"/>
                  </a:cubicBezTo>
                  <a:cubicBezTo>
                    <a:pt x="3167" y="5470"/>
                    <a:pt x="3539" y="5542"/>
                    <a:pt x="3894" y="5542"/>
                  </a:cubicBezTo>
                  <a:cubicBezTo>
                    <a:pt x="6138" y="5542"/>
                    <a:pt x="7662" y="2661"/>
                    <a:pt x="5811" y="810"/>
                  </a:cubicBezTo>
                  <a:cubicBezTo>
                    <a:pt x="5287" y="286"/>
                    <a:pt x="4573" y="1"/>
                    <a:pt x="38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67" name="Google Shape;1267;p46"/>
          <p:cNvGrpSpPr/>
          <p:nvPr/>
        </p:nvGrpSpPr>
        <p:grpSpPr>
          <a:xfrm>
            <a:off x="6629232" y="1664249"/>
            <a:ext cx="368028" cy="326320"/>
            <a:chOff x="7168757" y="4628919"/>
            <a:chExt cx="368028" cy="326320"/>
          </a:xfrm>
        </p:grpSpPr>
        <p:sp>
          <p:nvSpPr>
            <p:cNvPr id="1268" name="Google Shape;1268;p46"/>
            <p:cNvSpPr/>
            <p:nvPr/>
          </p:nvSpPr>
          <p:spPr>
            <a:xfrm>
              <a:off x="7168757" y="4748405"/>
              <a:ext cx="368028" cy="206834"/>
            </a:xfrm>
            <a:custGeom>
              <a:rect b="b" l="l" r="r" t="t"/>
              <a:pathLst>
                <a:path extrusionOk="0" h="6050" w="10765">
                  <a:moveTo>
                    <a:pt x="1982" y="1022"/>
                  </a:moveTo>
                  <a:cubicBezTo>
                    <a:pt x="1996" y="1022"/>
                    <a:pt x="2010" y="1023"/>
                    <a:pt x="2025" y="1024"/>
                  </a:cubicBezTo>
                  <a:lnTo>
                    <a:pt x="3263" y="1024"/>
                  </a:lnTo>
                  <a:cubicBezTo>
                    <a:pt x="3668" y="1048"/>
                    <a:pt x="3668" y="1620"/>
                    <a:pt x="3263" y="1667"/>
                  </a:cubicBezTo>
                  <a:lnTo>
                    <a:pt x="2025" y="1667"/>
                  </a:lnTo>
                  <a:cubicBezTo>
                    <a:pt x="2010" y="1669"/>
                    <a:pt x="1996" y="1670"/>
                    <a:pt x="1982" y="1670"/>
                  </a:cubicBezTo>
                  <a:cubicBezTo>
                    <a:pt x="1563" y="1670"/>
                    <a:pt x="1563" y="1022"/>
                    <a:pt x="1982" y="1022"/>
                  </a:cubicBezTo>
                  <a:close/>
                  <a:moveTo>
                    <a:pt x="6045" y="1022"/>
                  </a:moveTo>
                  <a:cubicBezTo>
                    <a:pt x="6464" y="1022"/>
                    <a:pt x="6464" y="1670"/>
                    <a:pt x="6045" y="1670"/>
                  </a:cubicBezTo>
                  <a:cubicBezTo>
                    <a:pt x="6031" y="1670"/>
                    <a:pt x="6017" y="1669"/>
                    <a:pt x="6002" y="1667"/>
                  </a:cubicBezTo>
                  <a:lnTo>
                    <a:pt x="4764" y="1667"/>
                  </a:lnTo>
                  <a:cubicBezTo>
                    <a:pt x="4359" y="1620"/>
                    <a:pt x="4359" y="1048"/>
                    <a:pt x="4764" y="1024"/>
                  </a:cubicBezTo>
                  <a:lnTo>
                    <a:pt x="6002" y="1024"/>
                  </a:lnTo>
                  <a:cubicBezTo>
                    <a:pt x="6017" y="1023"/>
                    <a:pt x="6031" y="1022"/>
                    <a:pt x="6045" y="1022"/>
                  </a:cubicBezTo>
                  <a:close/>
                  <a:moveTo>
                    <a:pt x="7459" y="1022"/>
                  </a:moveTo>
                  <a:cubicBezTo>
                    <a:pt x="7473" y="1022"/>
                    <a:pt x="7487" y="1023"/>
                    <a:pt x="7502" y="1024"/>
                  </a:cubicBezTo>
                  <a:lnTo>
                    <a:pt x="8764" y="1024"/>
                  </a:lnTo>
                  <a:cubicBezTo>
                    <a:pt x="9145" y="1048"/>
                    <a:pt x="9145" y="1620"/>
                    <a:pt x="8764" y="1667"/>
                  </a:cubicBezTo>
                  <a:lnTo>
                    <a:pt x="7502" y="1667"/>
                  </a:lnTo>
                  <a:cubicBezTo>
                    <a:pt x="7487" y="1669"/>
                    <a:pt x="7473" y="1670"/>
                    <a:pt x="7459" y="1670"/>
                  </a:cubicBezTo>
                  <a:cubicBezTo>
                    <a:pt x="7040" y="1670"/>
                    <a:pt x="7040" y="1022"/>
                    <a:pt x="7459" y="1022"/>
                  </a:cubicBezTo>
                  <a:close/>
                  <a:moveTo>
                    <a:pt x="3263" y="2477"/>
                  </a:moveTo>
                  <a:cubicBezTo>
                    <a:pt x="3692" y="2477"/>
                    <a:pt x="3692" y="3120"/>
                    <a:pt x="3263" y="3120"/>
                  </a:cubicBezTo>
                  <a:lnTo>
                    <a:pt x="2025" y="3120"/>
                  </a:lnTo>
                  <a:cubicBezTo>
                    <a:pt x="1596" y="3120"/>
                    <a:pt x="1596" y="2477"/>
                    <a:pt x="2025" y="2477"/>
                  </a:cubicBezTo>
                  <a:close/>
                  <a:moveTo>
                    <a:pt x="6002" y="2477"/>
                  </a:moveTo>
                  <a:cubicBezTo>
                    <a:pt x="6431" y="2477"/>
                    <a:pt x="6431" y="3120"/>
                    <a:pt x="6002" y="3120"/>
                  </a:cubicBezTo>
                  <a:lnTo>
                    <a:pt x="4764" y="3120"/>
                  </a:lnTo>
                  <a:cubicBezTo>
                    <a:pt x="4335" y="3120"/>
                    <a:pt x="4335" y="2477"/>
                    <a:pt x="4764" y="2477"/>
                  </a:cubicBezTo>
                  <a:close/>
                  <a:moveTo>
                    <a:pt x="8764" y="2477"/>
                  </a:moveTo>
                  <a:cubicBezTo>
                    <a:pt x="9169" y="2477"/>
                    <a:pt x="9169" y="3120"/>
                    <a:pt x="8764" y="3120"/>
                  </a:cubicBezTo>
                  <a:lnTo>
                    <a:pt x="7502" y="3120"/>
                  </a:lnTo>
                  <a:cubicBezTo>
                    <a:pt x="7074" y="3120"/>
                    <a:pt x="7074" y="2477"/>
                    <a:pt x="7502" y="2477"/>
                  </a:cubicBezTo>
                  <a:close/>
                  <a:moveTo>
                    <a:pt x="1982" y="3904"/>
                  </a:moveTo>
                  <a:cubicBezTo>
                    <a:pt x="1996" y="3904"/>
                    <a:pt x="2010" y="3904"/>
                    <a:pt x="2025" y="3906"/>
                  </a:cubicBezTo>
                  <a:lnTo>
                    <a:pt x="3263" y="3906"/>
                  </a:lnTo>
                  <a:cubicBezTo>
                    <a:pt x="3668" y="3954"/>
                    <a:pt x="3668" y="4525"/>
                    <a:pt x="3263" y="4549"/>
                  </a:cubicBezTo>
                  <a:lnTo>
                    <a:pt x="2025" y="4549"/>
                  </a:lnTo>
                  <a:cubicBezTo>
                    <a:pt x="2010" y="4550"/>
                    <a:pt x="1996" y="4551"/>
                    <a:pt x="1982" y="4551"/>
                  </a:cubicBezTo>
                  <a:cubicBezTo>
                    <a:pt x="1563" y="4551"/>
                    <a:pt x="1563" y="3904"/>
                    <a:pt x="1982" y="3904"/>
                  </a:cubicBezTo>
                  <a:close/>
                  <a:moveTo>
                    <a:pt x="6045" y="3904"/>
                  </a:moveTo>
                  <a:cubicBezTo>
                    <a:pt x="6464" y="3904"/>
                    <a:pt x="6464" y="4551"/>
                    <a:pt x="6045" y="4551"/>
                  </a:cubicBezTo>
                  <a:cubicBezTo>
                    <a:pt x="6031" y="4551"/>
                    <a:pt x="6017" y="4550"/>
                    <a:pt x="6002" y="4549"/>
                  </a:cubicBezTo>
                  <a:lnTo>
                    <a:pt x="4764" y="4549"/>
                  </a:lnTo>
                  <a:cubicBezTo>
                    <a:pt x="4359" y="4525"/>
                    <a:pt x="4359" y="3954"/>
                    <a:pt x="4764" y="3906"/>
                  </a:cubicBezTo>
                  <a:lnTo>
                    <a:pt x="6002" y="3906"/>
                  </a:lnTo>
                  <a:cubicBezTo>
                    <a:pt x="6017" y="3904"/>
                    <a:pt x="6031" y="3904"/>
                    <a:pt x="6045" y="3904"/>
                  </a:cubicBezTo>
                  <a:close/>
                  <a:moveTo>
                    <a:pt x="7459" y="3904"/>
                  </a:moveTo>
                  <a:cubicBezTo>
                    <a:pt x="7473" y="3904"/>
                    <a:pt x="7487" y="3904"/>
                    <a:pt x="7502" y="3906"/>
                  </a:cubicBezTo>
                  <a:lnTo>
                    <a:pt x="8764" y="3906"/>
                  </a:lnTo>
                  <a:cubicBezTo>
                    <a:pt x="9145" y="3954"/>
                    <a:pt x="9145" y="4525"/>
                    <a:pt x="8764" y="4549"/>
                  </a:cubicBezTo>
                  <a:lnTo>
                    <a:pt x="7502" y="4549"/>
                  </a:lnTo>
                  <a:cubicBezTo>
                    <a:pt x="7487" y="4550"/>
                    <a:pt x="7473" y="4551"/>
                    <a:pt x="7459" y="4551"/>
                  </a:cubicBezTo>
                  <a:cubicBezTo>
                    <a:pt x="7040" y="4551"/>
                    <a:pt x="7040" y="3904"/>
                    <a:pt x="7459" y="3904"/>
                  </a:cubicBezTo>
                  <a:close/>
                  <a:moveTo>
                    <a:pt x="1" y="0"/>
                  </a:moveTo>
                  <a:lnTo>
                    <a:pt x="1" y="5121"/>
                  </a:lnTo>
                  <a:cubicBezTo>
                    <a:pt x="1" y="5644"/>
                    <a:pt x="406" y="6049"/>
                    <a:pt x="929" y="6049"/>
                  </a:cubicBezTo>
                  <a:lnTo>
                    <a:pt x="9860" y="6049"/>
                  </a:lnTo>
                  <a:cubicBezTo>
                    <a:pt x="10360" y="6049"/>
                    <a:pt x="10765" y="5644"/>
                    <a:pt x="10765" y="5121"/>
                  </a:cubicBezTo>
                  <a:lnTo>
                    <a:pt x="1076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9" name="Google Shape;1269;p46"/>
            <p:cNvSpPr/>
            <p:nvPr/>
          </p:nvSpPr>
          <p:spPr>
            <a:xfrm>
              <a:off x="7168757" y="4658799"/>
              <a:ext cx="368028" cy="67657"/>
            </a:xfrm>
            <a:custGeom>
              <a:rect b="b" l="l" r="r" t="t"/>
              <a:pathLst>
                <a:path extrusionOk="0" h="1979" w="10765">
                  <a:moveTo>
                    <a:pt x="888" y="1"/>
                  </a:moveTo>
                  <a:cubicBezTo>
                    <a:pt x="384" y="1"/>
                    <a:pt x="1" y="420"/>
                    <a:pt x="1" y="907"/>
                  </a:cubicBezTo>
                  <a:lnTo>
                    <a:pt x="1" y="1978"/>
                  </a:lnTo>
                  <a:lnTo>
                    <a:pt x="10765" y="1978"/>
                  </a:lnTo>
                  <a:lnTo>
                    <a:pt x="10765" y="907"/>
                  </a:lnTo>
                  <a:cubicBezTo>
                    <a:pt x="10765" y="420"/>
                    <a:pt x="10381" y="1"/>
                    <a:pt x="9900" y="1"/>
                  </a:cubicBezTo>
                  <a:cubicBezTo>
                    <a:pt x="9886" y="1"/>
                    <a:pt x="9873" y="1"/>
                    <a:pt x="9860" y="2"/>
                  </a:cubicBezTo>
                  <a:lnTo>
                    <a:pt x="8669" y="2"/>
                  </a:lnTo>
                  <a:lnTo>
                    <a:pt x="8669" y="692"/>
                  </a:lnTo>
                  <a:cubicBezTo>
                    <a:pt x="8633" y="1300"/>
                    <a:pt x="8163" y="1603"/>
                    <a:pt x="7693" y="1603"/>
                  </a:cubicBezTo>
                  <a:cubicBezTo>
                    <a:pt x="7222" y="1603"/>
                    <a:pt x="6752" y="1300"/>
                    <a:pt x="6716" y="692"/>
                  </a:cubicBezTo>
                  <a:lnTo>
                    <a:pt x="6716" y="2"/>
                  </a:lnTo>
                  <a:lnTo>
                    <a:pt x="3954" y="2"/>
                  </a:lnTo>
                  <a:lnTo>
                    <a:pt x="3954" y="692"/>
                  </a:lnTo>
                  <a:cubicBezTo>
                    <a:pt x="3918" y="1300"/>
                    <a:pt x="3448" y="1603"/>
                    <a:pt x="2981" y="1603"/>
                  </a:cubicBezTo>
                  <a:cubicBezTo>
                    <a:pt x="2513" y="1603"/>
                    <a:pt x="2049" y="1300"/>
                    <a:pt x="2025" y="692"/>
                  </a:cubicBezTo>
                  <a:lnTo>
                    <a:pt x="2025" y="2"/>
                  </a:lnTo>
                  <a:lnTo>
                    <a:pt x="929" y="2"/>
                  </a:lnTo>
                  <a:cubicBezTo>
                    <a:pt x="916" y="1"/>
                    <a:pt x="902" y="1"/>
                    <a:pt x="8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0" name="Google Shape;1270;p46"/>
            <p:cNvSpPr/>
            <p:nvPr/>
          </p:nvSpPr>
          <p:spPr>
            <a:xfrm>
              <a:off x="7259149" y="4628919"/>
              <a:ext cx="22017" cy="63144"/>
            </a:xfrm>
            <a:custGeom>
              <a:rect b="b" l="l" r="r" t="t"/>
              <a:pathLst>
                <a:path extrusionOk="0" h="1847" w="644">
                  <a:moveTo>
                    <a:pt x="331" y="1"/>
                  </a:moveTo>
                  <a:cubicBezTo>
                    <a:pt x="179" y="1"/>
                    <a:pt x="24" y="102"/>
                    <a:pt x="0" y="304"/>
                  </a:cubicBezTo>
                  <a:lnTo>
                    <a:pt x="0" y="1543"/>
                  </a:lnTo>
                  <a:cubicBezTo>
                    <a:pt x="24" y="1745"/>
                    <a:pt x="179" y="1846"/>
                    <a:pt x="331" y="1846"/>
                  </a:cubicBezTo>
                  <a:cubicBezTo>
                    <a:pt x="482" y="1846"/>
                    <a:pt x="631" y="1745"/>
                    <a:pt x="643" y="1543"/>
                  </a:cubicBezTo>
                  <a:lnTo>
                    <a:pt x="643" y="304"/>
                  </a:lnTo>
                  <a:cubicBezTo>
                    <a:pt x="631" y="102"/>
                    <a:pt x="482" y="1"/>
                    <a:pt x="3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1" name="Google Shape;1271;p46"/>
            <p:cNvSpPr/>
            <p:nvPr/>
          </p:nvSpPr>
          <p:spPr>
            <a:xfrm>
              <a:off x="7420343" y="4628919"/>
              <a:ext cx="22017" cy="63144"/>
            </a:xfrm>
            <a:custGeom>
              <a:rect b="b" l="l" r="r" t="t"/>
              <a:pathLst>
                <a:path extrusionOk="0" h="1847" w="644">
                  <a:moveTo>
                    <a:pt x="313" y="1"/>
                  </a:moveTo>
                  <a:cubicBezTo>
                    <a:pt x="161" y="1"/>
                    <a:pt x="12" y="102"/>
                    <a:pt x="0" y="304"/>
                  </a:cubicBezTo>
                  <a:lnTo>
                    <a:pt x="0" y="1543"/>
                  </a:lnTo>
                  <a:cubicBezTo>
                    <a:pt x="12" y="1745"/>
                    <a:pt x="161" y="1846"/>
                    <a:pt x="313" y="1846"/>
                  </a:cubicBezTo>
                  <a:cubicBezTo>
                    <a:pt x="465" y="1846"/>
                    <a:pt x="620" y="1745"/>
                    <a:pt x="643" y="1543"/>
                  </a:cubicBezTo>
                  <a:lnTo>
                    <a:pt x="643" y="304"/>
                  </a:lnTo>
                  <a:cubicBezTo>
                    <a:pt x="620" y="102"/>
                    <a:pt x="465" y="1"/>
                    <a:pt x="3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E2A47"/>
        </a:solidFill>
      </p:bgPr>
    </p:bg>
    <p:spTree>
      <p:nvGrpSpPr>
        <p:cNvPr id="1275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" name="Google Shape;1276;p47"/>
          <p:cNvSpPr txBox="1"/>
          <p:nvPr/>
        </p:nvSpPr>
        <p:spPr>
          <a:xfrm>
            <a:off x="1048350" y="3238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Instructions for use (premium users)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1277" name="Google Shape;1277;p47"/>
          <p:cNvSpPr txBox="1"/>
          <p:nvPr/>
        </p:nvSpPr>
        <p:spPr>
          <a:xfrm>
            <a:off x="1048350" y="902900"/>
            <a:ext cx="7047300" cy="392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lt1"/>
                </a:solidFill>
              </a:rPr>
              <a:t>As a Premium user, you can use this template without attributing </a:t>
            </a:r>
            <a:r>
              <a:rPr b="1" lang="en" sz="1000" u="sng">
                <a:solidFill>
                  <a:schemeClr val="hlink"/>
                </a:solidFill>
              </a:rPr>
              <a:t>S</a:t>
            </a:r>
            <a:r>
              <a:rPr b="1" lang="en" sz="1000" u="sng">
                <a:solidFill>
                  <a:schemeClr val="hlink"/>
                </a:solidFill>
                <a:hlinkClick r:id="rId3"/>
              </a:rPr>
              <a:t>lidesgo</a:t>
            </a:r>
            <a:r>
              <a:rPr lang="en" sz="900">
                <a:solidFill>
                  <a:schemeClr val="lt1"/>
                </a:solidFill>
              </a:rPr>
              <a:t>.</a:t>
            </a:r>
            <a:endParaRPr sz="9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869FB2"/>
                </a:solidFill>
              </a:rPr>
              <a:t>You are allowed to:</a:t>
            </a:r>
            <a:endParaRPr b="1" sz="1000">
              <a:solidFill>
                <a:srgbClr val="869FB2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rgbClr val="FFFFFF"/>
                </a:solidFill>
              </a:rPr>
              <a:t>Modify this template.</a:t>
            </a:r>
            <a:endParaRPr sz="1000">
              <a:solidFill>
                <a:srgbClr val="FFFFFF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rgbClr val="FFFFFF"/>
                </a:solidFill>
              </a:rPr>
              <a:t>Use it for both personal and commercial purposes.</a:t>
            </a:r>
            <a:endParaRPr sz="1000">
              <a:solidFill>
                <a:srgbClr val="FFFFFF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rgbClr val="FFFFFF"/>
                </a:solidFill>
              </a:rPr>
              <a:t>Hide or delete the “Thanks” slide and the mention to Slidesgo in the credits.</a:t>
            </a:r>
            <a:endParaRPr sz="1000">
              <a:solidFill>
                <a:srgbClr val="FFFFFF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rgbClr val="FFFFFF"/>
                </a:solidFill>
              </a:rPr>
              <a:t>Share this template in an editable format with people who are not part of your team.</a:t>
            </a:r>
            <a:endParaRPr sz="10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869FB2"/>
                </a:solidFill>
              </a:rPr>
              <a:t>You are not allowed to:</a:t>
            </a:r>
            <a:endParaRPr b="1" sz="1000">
              <a:solidFill>
                <a:srgbClr val="869FB2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rgbClr val="FFFFFF"/>
                </a:solidFill>
              </a:rPr>
              <a:t>Sublicense, sell or rent this Slidesgo Template (or a modified version of this Slidesgo Template).</a:t>
            </a:r>
            <a:endParaRPr sz="1000">
              <a:solidFill>
                <a:srgbClr val="FFFFFF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rgbClr val="FFFFFF"/>
                </a:solidFill>
              </a:rPr>
              <a:t>Distribute this Slidesgo Template (or a modified version of this Slidesgo Template) or include it in a database or in any other product or service that offers downloadable images, icons or presentations that may be subject to distribution or resale.</a:t>
            </a:r>
            <a:endParaRPr sz="1000">
              <a:solidFill>
                <a:srgbClr val="FFFFFF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rgbClr val="FFFFFF"/>
                </a:solidFill>
              </a:rPr>
              <a:t>Use any of the elements that are part of this Slidesgo Template in an isolated and separated way from this Template.</a:t>
            </a:r>
            <a:endParaRPr sz="1000">
              <a:solidFill>
                <a:srgbClr val="FFFFFF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rgbClr val="FFFFFF"/>
                </a:solidFill>
              </a:rPr>
              <a:t>Register any of the elements that are part of this template as a trademark or logo, or register it as a work in an intellectual property registry or similar.</a:t>
            </a:r>
            <a:endParaRPr sz="10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</a:endParaRPr>
          </a:p>
        </p:txBody>
      </p:sp>
      <p:sp>
        <p:nvSpPr>
          <p:cNvPr id="1278" name="Google Shape;1278;p47"/>
          <p:cNvSpPr txBox="1"/>
          <p:nvPr/>
        </p:nvSpPr>
        <p:spPr>
          <a:xfrm>
            <a:off x="1048350" y="4314290"/>
            <a:ext cx="7047300" cy="4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</a:rPr>
              <a:t>For more information about editing slides, please read</a:t>
            </a:r>
            <a:r>
              <a:rPr lang="en" sz="900">
                <a:solidFill>
                  <a:srgbClr val="FFFFFF"/>
                </a:solidFill>
              </a:rPr>
              <a:t> </a:t>
            </a:r>
            <a:r>
              <a:rPr lang="en" sz="1000">
                <a:solidFill>
                  <a:srgbClr val="FFFFFF"/>
                </a:solidFill>
              </a:rPr>
              <a:t>our FAQs or visit our blog:</a:t>
            </a:r>
            <a:endParaRPr sz="1000">
              <a:solidFill>
                <a:srgbClr val="FFFFFF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rgbClr val="869FB2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https://slidesgo.com/faqs</a:t>
            </a:r>
            <a:r>
              <a:rPr lang="en" sz="1200">
                <a:solidFill>
                  <a:srgbClr val="FFFFFF"/>
                </a:solidFill>
              </a:rPr>
              <a:t> </a:t>
            </a:r>
            <a:r>
              <a:rPr lang="en" sz="1000">
                <a:solidFill>
                  <a:srgbClr val="FFFFFF"/>
                </a:solidFill>
              </a:rPr>
              <a:t>and</a:t>
            </a:r>
            <a:r>
              <a:rPr lang="en" sz="1200">
                <a:solidFill>
                  <a:srgbClr val="FFFFFF"/>
                </a:solidFill>
              </a:rPr>
              <a:t> </a:t>
            </a:r>
            <a:r>
              <a:rPr lang="en" sz="1000" u="sng">
                <a:solidFill>
                  <a:srgbClr val="869FB2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https://slidesgo.com/slidesgo-school</a:t>
            </a:r>
            <a:endParaRPr sz="1000" u="sng">
              <a:solidFill>
                <a:srgbClr val="869FB2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E2A47"/>
        </a:solidFill>
      </p:bgPr>
    </p:bg>
    <p:spTree>
      <p:nvGrpSpPr>
        <p:cNvPr id="1282" name="Shape 1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3" name="Google Shape;1283;p48"/>
          <p:cNvSpPr txBox="1"/>
          <p:nvPr>
            <p:ph idx="4294967295" type="title"/>
          </p:nvPr>
        </p:nvSpPr>
        <p:spPr>
          <a:xfrm>
            <a:off x="1048350" y="320040"/>
            <a:ext cx="7047300" cy="4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Infographics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4" name="Google Shape;1284;p48"/>
          <p:cNvSpPr txBox="1"/>
          <p:nvPr>
            <p:ph idx="4294967295" type="body"/>
          </p:nvPr>
        </p:nvSpPr>
        <p:spPr>
          <a:xfrm>
            <a:off x="943675" y="1084204"/>
            <a:ext cx="7079400" cy="31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143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add and edit some </a:t>
            </a:r>
            <a:r>
              <a:rPr b="1" lang="en">
                <a:solidFill>
                  <a:srgbClr val="869FB2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</a:t>
            </a:r>
            <a:r>
              <a:rPr b="1" lang="en">
                <a:solidFill>
                  <a:srgbClr val="869FB2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nfographics</a:t>
            </a: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to your presentation to present your data in a visual way.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869FB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5" name="Google Shape;1285;p48"/>
          <p:cNvSpPr txBox="1"/>
          <p:nvPr/>
        </p:nvSpPr>
        <p:spPr>
          <a:xfrm>
            <a:off x="943675" y="1487934"/>
            <a:ext cx="5571300" cy="29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</a:pPr>
            <a:r>
              <a:rPr lang="en" sz="1100">
                <a:solidFill>
                  <a:srgbClr val="FFFFFF"/>
                </a:solidFill>
              </a:rPr>
              <a:t>Choose your favourite infographic and insert it in your presentation using Ctrl C + Ctrl V or Cmd C + Cmd V in Mac.</a:t>
            </a:r>
            <a:endParaRPr sz="1100">
              <a:solidFill>
                <a:srgbClr val="FFFFFF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roxima Nova"/>
              <a:buChar char="●"/>
            </a:pPr>
            <a:r>
              <a:rPr lang="en" sz="1100">
                <a:solidFill>
                  <a:srgbClr val="FFFFFF"/>
                </a:solidFill>
              </a:rPr>
              <a:t>Select one of the parts and </a:t>
            </a:r>
            <a:r>
              <a:rPr b="1" lang="en" sz="1100">
                <a:solidFill>
                  <a:srgbClr val="869FB2"/>
                </a:solidFill>
              </a:rPr>
              <a:t>ungroup</a:t>
            </a:r>
            <a:r>
              <a:rPr lang="en" sz="1100">
                <a:solidFill>
                  <a:srgbClr val="FFFFFF"/>
                </a:solidFill>
              </a:rPr>
              <a:t> it by right-clicking and choosing “Ungroup”. </a:t>
            </a:r>
            <a:endParaRPr sz="1100">
              <a:solidFill>
                <a:srgbClr val="FFFFFF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roxima Nova"/>
              <a:buChar char="●"/>
            </a:pPr>
            <a:r>
              <a:rPr b="1" lang="en" sz="1100">
                <a:solidFill>
                  <a:srgbClr val="869FB2"/>
                </a:solidFill>
              </a:rPr>
              <a:t>Change the color</a:t>
            </a:r>
            <a:r>
              <a:rPr lang="en" sz="1100">
                <a:solidFill>
                  <a:srgbClr val="FFFFFF"/>
                </a:solidFill>
              </a:rPr>
              <a:t> by clicking on the paint bucket. </a:t>
            </a:r>
            <a:endParaRPr sz="1100">
              <a:solidFill>
                <a:srgbClr val="FFFFFF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roxima Nova"/>
              <a:buChar char="●"/>
            </a:pPr>
            <a:r>
              <a:rPr lang="en" sz="1100">
                <a:solidFill>
                  <a:srgbClr val="FFFFFF"/>
                </a:solidFill>
              </a:rPr>
              <a:t>Then </a:t>
            </a:r>
            <a:r>
              <a:rPr b="1" lang="en" sz="1100">
                <a:solidFill>
                  <a:srgbClr val="869FB2"/>
                </a:solidFill>
              </a:rPr>
              <a:t>resize</a:t>
            </a:r>
            <a:r>
              <a:rPr lang="en" sz="1100">
                <a:solidFill>
                  <a:srgbClr val="FFFFFF"/>
                </a:solidFill>
              </a:rPr>
              <a:t> the element by clicking and dragging one of the square-shaped points of its bounding box (the cursor should look like a double-headed arrow). Remember to hold Shift while dragging to keep the proportions.</a:t>
            </a:r>
            <a:endParaRPr sz="1100">
              <a:solidFill>
                <a:srgbClr val="FFFFFF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roxima Nova"/>
              <a:buChar char="●"/>
            </a:pPr>
            <a:r>
              <a:rPr b="1" lang="en" sz="1100">
                <a:solidFill>
                  <a:srgbClr val="869FB2"/>
                </a:solidFill>
              </a:rPr>
              <a:t>Group</a:t>
            </a:r>
            <a:r>
              <a:rPr lang="en" sz="1100">
                <a:solidFill>
                  <a:srgbClr val="FFFFFF"/>
                </a:solidFill>
              </a:rPr>
              <a:t> the elements again by selecting them, right-clicking and choosing “Group”.</a:t>
            </a:r>
            <a:endParaRPr sz="1100">
              <a:solidFill>
                <a:srgbClr val="FFFFFF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</a:pPr>
            <a:r>
              <a:rPr lang="en" sz="1100">
                <a:solidFill>
                  <a:srgbClr val="FFFFFF"/>
                </a:solidFill>
              </a:rPr>
              <a:t>Repeat the steps above with the other parts and when you’re done editing, copy the end result and paste it into your presentation.</a:t>
            </a:r>
            <a:endParaRPr sz="1100">
              <a:solidFill>
                <a:srgbClr val="FFFFFF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roxima Nova"/>
              <a:buChar char="●"/>
            </a:pPr>
            <a:r>
              <a:rPr lang="en" sz="1100">
                <a:solidFill>
                  <a:srgbClr val="FFFFFF"/>
                </a:solidFill>
              </a:rPr>
              <a:t>Remember to choose the</a:t>
            </a:r>
            <a:r>
              <a:rPr lang="en" sz="1100">
                <a:solidFill>
                  <a:srgbClr val="78909C"/>
                </a:solidFill>
              </a:rPr>
              <a:t> </a:t>
            </a:r>
            <a:r>
              <a:rPr lang="en" sz="1100">
                <a:solidFill>
                  <a:srgbClr val="869FB2"/>
                </a:solidFill>
              </a:rPr>
              <a:t>“</a:t>
            </a:r>
            <a:r>
              <a:rPr b="1" lang="en" sz="1100">
                <a:solidFill>
                  <a:srgbClr val="869FB2"/>
                </a:solidFill>
              </a:rPr>
              <a:t>Keep source formatting</a:t>
            </a:r>
            <a:r>
              <a:rPr lang="en" sz="1100">
                <a:solidFill>
                  <a:srgbClr val="869FB2"/>
                </a:solidFill>
              </a:rPr>
              <a:t>”</a:t>
            </a:r>
            <a:r>
              <a:rPr lang="en" sz="1100">
                <a:solidFill>
                  <a:srgbClr val="FFFFFF"/>
                </a:solidFill>
              </a:rPr>
              <a:t> option so that it keeps the design. For more info, please visit </a:t>
            </a:r>
            <a:r>
              <a:rPr b="1" lang="en" sz="1100">
                <a:solidFill>
                  <a:srgbClr val="869FB2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our blog</a:t>
            </a:r>
            <a:r>
              <a:rPr lang="en" sz="1100">
                <a:solidFill>
                  <a:srgbClr val="FFFFFF"/>
                </a:solidFill>
              </a:rPr>
              <a:t>.</a:t>
            </a:r>
            <a:endParaRPr sz="1100"/>
          </a:p>
        </p:txBody>
      </p:sp>
      <p:grpSp>
        <p:nvGrpSpPr>
          <p:cNvPr id="1286" name="Google Shape;1286;p48"/>
          <p:cNvGrpSpPr/>
          <p:nvPr/>
        </p:nvGrpSpPr>
        <p:grpSpPr>
          <a:xfrm>
            <a:off x="6874322" y="1571957"/>
            <a:ext cx="1446116" cy="2863897"/>
            <a:chOff x="6529419" y="1724307"/>
            <a:chExt cx="1480463" cy="2931917"/>
          </a:xfrm>
        </p:grpSpPr>
        <p:grpSp>
          <p:nvGrpSpPr>
            <p:cNvPr id="1287" name="Google Shape;1287;p48"/>
            <p:cNvGrpSpPr/>
            <p:nvPr/>
          </p:nvGrpSpPr>
          <p:grpSpPr>
            <a:xfrm>
              <a:off x="6556827" y="1724307"/>
              <a:ext cx="956596" cy="944294"/>
              <a:chOff x="3800349" y="1238762"/>
              <a:chExt cx="1098904" cy="1084772"/>
            </a:xfrm>
          </p:grpSpPr>
          <p:grpSp>
            <p:nvGrpSpPr>
              <p:cNvPr id="1288" name="Google Shape;1288;p48"/>
              <p:cNvGrpSpPr/>
              <p:nvPr/>
            </p:nvGrpSpPr>
            <p:grpSpPr>
              <a:xfrm>
                <a:off x="3800349" y="1238762"/>
                <a:ext cx="1098904" cy="1084772"/>
                <a:chOff x="3800349" y="1238762"/>
                <a:chExt cx="1098904" cy="1084772"/>
              </a:xfrm>
            </p:grpSpPr>
            <p:sp>
              <p:nvSpPr>
                <p:cNvPr id="1289" name="Google Shape;1289;p48"/>
                <p:cNvSpPr/>
                <p:nvPr/>
              </p:nvSpPr>
              <p:spPr>
                <a:xfrm>
                  <a:off x="3800349" y="1238762"/>
                  <a:ext cx="1098904" cy="1084772"/>
                </a:xfrm>
                <a:custGeom>
                  <a:rect b="b" l="l" r="r" t="t"/>
                  <a:pathLst>
                    <a:path extrusionOk="0" h="45133" w="45721">
                      <a:moveTo>
                        <a:pt x="22825" y="1"/>
                      </a:moveTo>
                      <a:cubicBezTo>
                        <a:pt x="22054" y="1"/>
                        <a:pt x="21283" y="295"/>
                        <a:pt x="20693" y="885"/>
                      </a:cubicBezTo>
                      <a:lnTo>
                        <a:pt x="1179" y="20482"/>
                      </a:lnTo>
                      <a:cubicBezTo>
                        <a:pt x="0" y="21661"/>
                        <a:pt x="0" y="23566"/>
                        <a:pt x="1179" y="24733"/>
                      </a:cubicBezTo>
                      <a:lnTo>
                        <a:pt x="20777" y="44259"/>
                      </a:lnTo>
                      <a:cubicBezTo>
                        <a:pt x="21364" y="44841"/>
                        <a:pt x="22133" y="45133"/>
                        <a:pt x="22900" y="45133"/>
                      </a:cubicBezTo>
                      <a:cubicBezTo>
                        <a:pt x="23672" y="45133"/>
                        <a:pt x="24442" y="44838"/>
                        <a:pt x="25027" y="44247"/>
                      </a:cubicBezTo>
                      <a:lnTo>
                        <a:pt x="32873" y="36377"/>
                      </a:lnTo>
                      <a:cubicBezTo>
                        <a:pt x="33053" y="36197"/>
                        <a:pt x="33283" y="36110"/>
                        <a:pt x="33511" y="36110"/>
                      </a:cubicBezTo>
                      <a:cubicBezTo>
                        <a:pt x="33810" y="36110"/>
                        <a:pt x="34108" y="36260"/>
                        <a:pt x="34290" y="36544"/>
                      </a:cubicBezTo>
                      <a:cubicBezTo>
                        <a:pt x="34743" y="37246"/>
                        <a:pt x="35112" y="38020"/>
                        <a:pt x="35409" y="38806"/>
                      </a:cubicBezTo>
                      <a:cubicBezTo>
                        <a:pt x="35588" y="39294"/>
                        <a:pt x="35909" y="39735"/>
                        <a:pt x="36362" y="40080"/>
                      </a:cubicBezTo>
                      <a:cubicBezTo>
                        <a:pt x="36890" y="40489"/>
                        <a:pt x="37508" y="40695"/>
                        <a:pt x="38128" y="40695"/>
                      </a:cubicBezTo>
                      <a:cubicBezTo>
                        <a:pt x="38682" y="40695"/>
                        <a:pt x="39237" y="40530"/>
                        <a:pt x="39731" y="40199"/>
                      </a:cubicBezTo>
                      <a:cubicBezTo>
                        <a:pt x="41303" y="39127"/>
                        <a:pt x="41446" y="36984"/>
                        <a:pt x="40172" y="35710"/>
                      </a:cubicBezTo>
                      <a:cubicBezTo>
                        <a:pt x="39862" y="35401"/>
                        <a:pt x="39505" y="35186"/>
                        <a:pt x="39112" y="35044"/>
                      </a:cubicBezTo>
                      <a:cubicBezTo>
                        <a:pt x="38326" y="34758"/>
                        <a:pt x="37564" y="34401"/>
                        <a:pt x="36862" y="33948"/>
                      </a:cubicBezTo>
                      <a:cubicBezTo>
                        <a:pt x="36374" y="33639"/>
                        <a:pt x="36279" y="32960"/>
                        <a:pt x="36695" y="32543"/>
                      </a:cubicBezTo>
                      <a:lnTo>
                        <a:pt x="44553" y="24661"/>
                      </a:lnTo>
                      <a:cubicBezTo>
                        <a:pt x="45720" y="23483"/>
                        <a:pt x="45720" y="21578"/>
                        <a:pt x="44542" y="20399"/>
                      </a:cubicBezTo>
                      <a:lnTo>
                        <a:pt x="24956" y="885"/>
                      </a:lnTo>
                      <a:cubicBezTo>
                        <a:pt x="24366" y="295"/>
                        <a:pt x="23595" y="1"/>
                        <a:pt x="22825" y="1"/>
                      </a:cubicBezTo>
                      <a:close/>
                    </a:path>
                  </a:pathLst>
                </a:custGeom>
                <a:solidFill>
                  <a:srgbClr val="5EB2F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90" name="Google Shape;1290;p48"/>
                <p:cNvSpPr/>
                <p:nvPr/>
              </p:nvSpPr>
              <p:spPr>
                <a:xfrm>
                  <a:off x="3884758" y="1311226"/>
                  <a:ext cx="287338" cy="287050"/>
                </a:xfrm>
                <a:custGeom>
                  <a:rect b="b" l="l" r="r" t="t"/>
                  <a:pathLst>
                    <a:path extrusionOk="0" h="11943" w="11955">
                      <a:moveTo>
                        <a:pt x="5978" y="1"/>
                      </a:moveTo>
                      <a:cubicBezTo>
                        <a:pt x="2679" y="1"/>
                        <a:pt x="1" y="2668"/>
                        <a:pt x="1" y="5966"/>
                      </a:cubicBezTo>
                      <a:cubicBezTo>
                        <a:pt x="1" y="9276"/>
                        <a:pt x="2679" y="11943"/>
                        <a:pt x="5978" y="11943"/>
                      </a:cubicBezTo>
                      <a:cubicBezTo>
                        <a:pt x="9276" y="11943"/>
                        <a:pt x="11954" y="9276"/>
                        <a:pt x="11954" y="5966"/>
                      </a:cubicBezTo>
                      <a:cubicBezTo>
                        <a:pt x="11954" y="2668"/>
                        <a:pt x="9276" y="1"/>
                        <a:pt x="5978" y="1"/>
                      </a:cubicBezTo>
                      <a:close/>
                    </a:path>
                  </a:pathLst>
                </a:custGeom>
                <a:solidFill>
                  <a:srgbClr val="5EB2F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291" name="Google Shape;1291;p48"/>
              <p:cNvSpPr/>
              <p:nvPr/>
            </p:nvSpPr>
            <p:spPr>
              <a:xfrm>
                <a:off x="4162525" y="1593650"/>
                <a:ext cx="374561" cy="374975"/>
              </a:xfrm>
              <a:custGeom>
                <a:rect b="b" l="l" r="r" t="t"/>
                <a:pathLst>
                  <a:path extrusionOk="0" h="10872" w="10860">
                    <a:moveTo>
                      <a:pt x="5430" y="1"/>
                    </a:moveTo>
                    <a:cubicBezTo>
                      <a:pt x="3990" y="1"/>
                      <a:pt x="2608" y="560"/>
                      <a:pt x="1596" y="1584"/>
                    </a:cubicBezTo>
                    <a:cubicBezTo>
                      <a:pt x="561" y="2620"/>
                      <a:pt x="1" y="3989"/>
                      <a:pt x="1" y="5430"/>
                    </a:cubicBezTo>
                    <a:cubicBezTo>
                      <a:pt x="1" y="6561"/>
                      <a:pt x="346" y="7645"/>
                      <a:pt x="1001" y="8573"/>
                    </a:cubicBezTo>
                    <a:cubicBezTo>
                      <a:pt x="1632" y="9466"/>
                      <a:pt x="2513" y="10145"/>
                      <a:pt x="3537" y="10538"/>
                    </a:cubicBezTo>
                    <a:cubicBezTo>
                      <a:pt x="3559" y="10544"/>
                      <a:pt x="3579" y="10547"/>
                      <a:pt x="3599" y="10547"/>
                    </a:cubicBezTo>
                    <a:cubicBezTo>
                      <a:pt x="3656" y="10547"/>
                      <a:pt x="3704" y="10522"/>
                      <a:pt x="3740" y="10478"/>
                    </a:cubicBezTo>
                    <a:cubicBezTo>
                      <a:pt x="3763" y="10443"/>
                      <a:pt x="3763" y="10395"/>
                      <a:pt x="3763" y="10371"/>
                    </a:cubicBezTo>
                    <a:lnTo>
                      <a:pt x="3763" y="7275"/>
                    </a:lnTo>
                    <a:cubicBezTo>
                      <a:pt x="3763" y="7180"/>
                      <a:pt x="3692" y="7097"/>
                      <a:pt x="3585" y="7097"/>
                    </a:cubicBezTo>
                    <a:lnTo>
                      <a:pt x="2156" y="7097"/>
                    </a:lnTo>
                    <a:lnTo>
                      <a:pt x="2156" y="5835"/>
                    </a:lnTo>
                    <a:lnTo>
                      <a:pt x="3585" y="5835"/>
                    </a:lnTo>
                    <a:cubicBezTo>
                      <a:pt x="3680" y="5835"/>
                      <a:pt x="3763" y="5751"/>
                      <a:pt x="3763" y="5656"/>
                    </a:cubicBezTo>
                    <a:lnTo>
                      <a:pt x="3763" y="5430"/>
                    </a:lnTo>
                    <a:cubicBezTo>
                      <a:pt x="3763" y="3942"/>
                      <a:pt x="5180" y="2632"/>
                      <a:pt x="6799" y="2632"/>
                    </a:cubicBezTo>
                    <a:lnTo>
                      <a:pt x="7550" y="2632"/>
                    </a:lnTo>
                    <a:lnTo>
                      <a:pt x="7550" y="3894"/>
                    </a:lnTo>
                    <a:lnTo>
                      <a:pt x="6799" y="3894"/>
                    </a:lnTo>
                    <a:cubicBezTo>
                      <a:pt x="6311" y="3894"/>
                      <a:pt x="5883" y="4025"/>
                      <a:pt x="5561" y="4287"/>
                    </a:cubicBezTo>
                    <a:cubicBezTo>
                      <a:pt x="5228" y="4561"/>
                      <a:pt x="5025" y="4966"/>
                      <a:pt x="5025" y="5430"/>
                    </a:cubicBezTo>
                    <a:lnTo>
                      <a:pt x="5025" y="5656"/>
                    </a:lnTo>
                    <a:cubicBezTo>
                      <a:pt x="5025" y="5740"/>
                      <a:pt x="5109" y="5835"/>
                      <a:pt x="5204" y="5835"/>
                    </a:cubicBezTo>
                    <a:lnTo>
                      <a:pt x="5883" y="5835"/>
                    </a:lnTo>
                    <a:cubicBezTo>
                      <a:pt x="5966" y="5835"/>
                      <a:pt x="6061" y="5751"/>
                      <a:pt x="6061" y="5656"/>
                    </a:cubicBezTo>
                    <a:cubicBezTo>
                      <a:pt x="6061" y="5561"/>
                      <a:pt x="5978" y="5478"/>
                      <a:pt x="5883" y="5478"/>
                    </a:cubicBezTo>
                    <a:lnTo>
                      <a:pt x="5371" y="5478"/>
                    </a:lnTo>
                    <a:lnTo>
                      <a:pt x="5371" y="5418"/>
                    </a:lnTo>
                    <a:cubicBezTo>
                      <a:pt x="5371" y="4525"/>
                      <a:pt x="6145" y="4204"/>
                      <a:pt x="6799" y="4204"/>
                    </a:cubicBezTo>
                    <a:lnTo>
                      <a:pt x="7704" y="4204"/>
                    </a:lnTo>
                    <a:cubicBezTo>
                      <a:pt x="7800" y="4204"/>
                      <a:pt x="7883" y="4132"/>
                      <a:pt x="7883" y="4025"/>
                    </a:cubicBezTo>
                    <a:lnTo>
                      <a:pt x="7883" y="2418"/>
                    </a:lnTo>
                    <a:cubicBezTo>
                      <a:pt x="7883" y="2334"/>
                      <a:pt x="7811" y="2239"/>
                      <a:pt x="7704" y="2239"/>
                    </a:cubicBezTo>
                    <a:lnTo>
                      <a:pt x="6799" y="2239"/>
                    </a:lnTo>
                    <a:cubicBezTo>
                      <a:pt x="5966" y="2239"/>
                      <a:pt x="5121" y="2572"/>
                      <a:pt x="4466" y="3156"/>
                    </a:cubicBezTo>
                    <a:cubicBezTo>
                      <a:pt x="3799" y="3763"/>
                      <a:pt x="3418" y="4549"/>
                      <a:pt x="3418" y="5382"/>
                    </a:cubicBezTo>
                    <a:lnTo>
                      <a:pt x="3418" y="5442"/>
                    </a:lnTo>
                    <a:lnTo>
                      <a:pt x="1989" y="5442"/>
                    </a:lnTo>
                    <a:cubicBezTo>
                      <a:pt x="1906" y="5442"/>
                      <a:pt x="1811" y="5513"/>
                      <a:pt x="1811" y="5620"/>
                    </a:cubicBezTo>
                    <a:lnTo>
                      <a:pt x="1811" y="7228"/>
                    </a:lnTo>
                    <a:cubicBezTo>
                      <a:pt x="1811" y="7323"/>
                      <a:pt x="1894" y="7406"/>
                      <a:pt x="1989" y="7406"/>
                    </a:cubicBezTo>
                    <a:lnTo>
                      <a:pt x="3418" y="7406"/>
                    </a:lnTo>
                    <a:lnTo>
                      <a:pt x="3418" y="10085"/>
                    </a:lnTo>
                    <a:cubicBezTo>
                      <a:pt x="1561" y="9300"/>
                      <a:pt x="346" y="7442"/>
                      <a:pt x="346" y="5418"/>
                    </a:cubicBezTo>
                    <a:cubicBezTo>
                      <a:pt x="346" y="2596"/>
                      <a:pt x="2620" y="322"/>
                      <a:pt x="5430" y="322"/>
                    </a:cubicBezTo>
                    <a:cubicBezTo>
                      <a:pt x="8228" y="322"/>
                      <a:pt x="10526" y="2620"/>
                      <a:pt x="10526" y="5418"/>
                    </a:cubicBezTo>
                    <a:cubicBezTo>
                      <a:pt x="10526" y="8228"/>
                      <a:pt x="8240" y="10502"/>
                      <a:pt x="5430" y="10502"/>
                    </a:cubicBezTo>
                    <a:lnTo>
                      <a:pt x="5371" y="10502"/>
                    </a:lnTo>
                    <a:lnTo>
                      <a:pt x="5371" y="7418"/>
                    </a:lnTo>
                    <a:lnTo>
                      <a:pt x="7728" y="7418"/>
                    </a:lnTo>
                    <a:cubicBezTo>
                      <a:pt x="7811" y="7418"/>
                      <a:pt x="7907" y="7347"/>
                      <a:pt x="7907" y="7240"/>
                    </a:cubicBezTo>
                    <a:lnTo>
                      <a:pt x="7907" y="5656"/>
                    </a:lnTo>
                    <a:cubicBezTo>
                      <a:pt x="7907" y="5561"/>
                      <a:pt x="7823" y="5478"/>
                      <a:pt x="7728" y="5478"/>
                    </a:cubicBezTo>
                    <a:lnTo>
                      <a:pt x="6728" y="5478"/>
                    </a:lnTo>
                    <a:cubicBezTo>
                      <a:pt x="6633" y="5478"/>
                      <a:pt x="6549" y="5549"/>
                      <a:pt x="6549" y="5656"/>
                    </a:cubicBezTo>
                    <a:cubicBezTo>
                      <a:pt x="6549" y="5740"/>
                      <a:pt x="6621" y="5835"/>
                      <a:pt x="6728" y="5835"/>
                    </a:cubicBezTo>
                    <a:lnTo>
                      <a:pt x="7561" y="5835"/>
                    </a:lnTo>
                    <a:lnTo>
                      <a:pt x="7561" y="7097"/>
                    </a:lnTo>
                    <a:lnTo>
                      <a:pt x="5204" y="7097"/>
                    </a:lnTo>
                    <a:cubicBezTo>
                      <a:pt x="5121" y="7097"/>
                      <a:pt x="5025" y="7168"/>
                      <a:pt x="5025" y="7275"/>
                    </a:cubicBezTo>
                    <a:lnTo>
                      <a:pt x="5025" y="10693"/>
                    </a:lnTo>
                    <a:cubicBezTo>
                      <a:pt x="5025" y="10788"/>
                      <a:pt x="5109" y="10859"/>
                      <a:pt x="5192" y="10871"/>
                    </a:cubicBezTo>
                    <a:lnTo>
                      <a:pt x="5430" y="10871"/>
                    </a:lnTo>
                    <a:cubicBezTo>
                      <a:pt x="6871" y="10871"/>
                      <a:pt x="8240" y="10312"/>
                      <a:pt x="9276" y="9288"/>
                    </a:cubicBezTo>
                    <a:cubicBezTo>
                      <a:pt x="10300" y="8252"/>
                      <a:pt x="10859" y="6883"/>
                      <a:pt x="10859" y="5442"/>
                    </a:cubicBezTo>
                    <a:cubicBezTo>
                      <a:pt x="10859" y="3989"/>
                      <a:pt x="10300" y="2620"/>
                      <a:pt x="9276" y="1584"/>
                    </a:cubicBezTo>
                    <a:cubicBezTo>
                      <a:pt x="8240" y="560"/>
                      <a:pt x="6871" y="1"/>
                      <a:pt x="543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92" name="Google Shape;1292;p48"/>
            <p:cNvGrpSpPr/>
            <p:nvPr/>
          </p:nvGrpSpPr>
          <p:grpSpPr>
            <a:xfrm>
              <a:off x="7053286" y="2227254"/>
              <a:ext cx="956596" cy="944252"/>
              <a:chOff x="4370663" y="1816530"/>
              <a:chExt cx="1098904" cy="1084724"/>
            </a:xfrm>
          </p:grpSpPr>
          <p:grpSp>
            <p:nvGrpSpPr>
              <p:cNvPr id="1293" name="Google Shape;1293;p48"/>
              <p:cNvGrpSpPr/>
              <p:nvPr/>
            </p:nvGrpSpPr>
            <p:grpSpPr>
              <a:xfrm>
                <a:off x="4370663" y="1816530"/>
                <a:ext cx="1098904" cy="1084724"/>
                <a:chOff x="4370663" y="1816530"/>
                <a:chExt cx="1098904" cy="1084724"/>
              </a:xfrm>
            </p:grpSpPr>
            <p:sp>
              <p:nvSpPr>
                <p:cNvPr id="1294" name="Google Shape;1294;p48"/>
                <p:cNvSpPr/>
                <p:nvPr/>
              </p:nvSpPr>
              <p:spPr>
                <a:xfrm>
                  <a:off x="4370663" y="1816530"/>
                  <a:ext cx="1098904" cy="1084724"/>
                </a:xfrm>
                <a:custGeom>
                  <a:rect b="b" l="l" r="r" t="t"/>
                  <a:pathLst>
                    <a:path extrusionOk="0" h="45131" w="45721">
                      <a:moveTo>
                        <a:pt x="22862" y="0"/>
                      </a:moveTo>
                      <a:cubicBezTo>
                        <a:pt x="22092" y="0"/>
                        <a:pt x="21324" y="295"/>
                        <a:pt x="20741" y="884"/>
                      </a:cubicBezTo>
                      <a:lnTo>
                        <a:pt x="12871" y="8742"/>
                      </a:lnTo>
                      <a:cubicBezTo>
                        <a:pt x="12698" y="8921"/>
                        <a:pt x="12472" y="9005"/>
                        <a:pt x="12246" y="9005"/>
                      </a:cubicBezTo>
                      <a:cubicBezTo>
                        <a:pt x="11945" y="9005"/>
                        <a:pt x="11643" y="8855"/>
                        <a:pt x="11466" y="8576"/>
                      </a:cubicBezTo>
                      <a:cubicBezTo>
                        <a:pt x="11014" y="7861"/>
                        <a:pt x="10645" y="7099"/>
                        <a:pt x="10347" y="6302"/>
                      </a:cubicBezTo>
                      <a:cubicBezTo>
                        <a:pt x="10168" y="5813"/>
                        <a:pt x="9847" y="5373"/>
                        <a:pt x="9394" y="5028"/>
                      </a:cubicBezTo>
                      <a:cubicBezTo>
                        <a:pt x="8866" y="4619"/>
                        <a:pt x="8248" y="4413"/>
                        <a:pt x="7630" y="4413"/>
                      </a:cubicBezTo>
                      <a:cubicBezTo>
                        <a:pt x="7078" y="4413"/>
                        <a:pt x="6526" y="4577"/>
                        <a:pt x="6037" y="4909"/>
                      </a:cubicBezTo>
                      <a:cubicBezTo>
                        <a:pt x="4465" y="5968"/>
                        <a:pt x="4310" y="8123"/>
                        <a:pt x="5584" y="9385"/>
                      </a:cubicBezTo>
                      <a:cubicBezTo>
                        <a:pt x="5894" y="9695"/>
                        <a:pt x="6251" y="9921"/>
                        <a:pt x="6632" y="10064"/>
                      </a:cubicBezTo>
                      <a:cubicBezTo>
                        <a:pt x="7418" y="10350"/>
                        <a:pt x="8180" y="10707"/>
                        <a:pt x="8882" y="11159"/>
                      </a:cubicBezTo>
                      <a:cubicBezTo>
                        <a:pt x="9383" y="11469"/>
                        <a:pt x="9466" y="12148"/>
                        <a:pt x="9049" y="12564"/>
                      </a:cubicBezTo>
                      <a:lnTo>
                        <a:pt x="1179" y="20434"/>
                      </a:lnTo>
                      <a:cubicBezTo>
                        <a:pt x="0" y="21613"/>
                        <a:pt x="0" y="23518"/>
                        <a:pt x="1179" y="24697"/>
                      </a:cubicBezTo>
                      <a:lnTo>
                        <a:pt x="20741" y="44247"/>
                      </a:lnTo>
                      <a:cubicBezTo>
                        <a:pt x="21324" y="44836"/>
                        <a:pt x="22092" y="45131"/>
                        <a:pt x="22862" y="45131"/>
                      </a:cubicBezTo>
                      <a:cubicBezTo>
                        <a:pt x="23631" y="45131"/>
                        <a:pt x="24402" y="44836"/>
                        <a:pt x="24992" y="44247"/>
                      </a:cubicBezTo>
                      <a:lnTo>
                        <a:pt x="44554" y="24697"/>
                      </a:lnTo>
                      <a:cubicBezTo>
                        <a:pt x="45720" y="23518"/>
                        <a:pt x="45720" y="21613"/>
                        <a:pt x="44554" y="20434"/>
                      </a:cubicBezTo>
                      <a:lnTo>
                        <a:pt x="24992" y="884"/>
                      </a:lnTo>
                      <a:cubicBezTo>
                        <a:pt x="24402" y="295"/>
                        <a:pt x="23631" y="0"/>
                        <a:pt x="22862" y="0"/>
                      </a:cubicBezTo>
                      <a:close/>
                    </a:path>
                  </a:pathLst>
                </a:custGeom>
                <a:solidFill>
                  <a:srgbClr val="69E78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95" name="Google Shape;1295;p48"/>
                <p:cNvSpPr/>
                <p:nvPr/>
              </p:nvSpPr>
              <p:spPr>
                <a:xfrm>
                  <a:off x="5055718" y="1904160"/>
                  <a:ext cx="287338" cy="287338"/>
                </a:xfrm>
                <a:custGeom>
                  <a:rect b="b" l="l" r="r" t="t"/>
                  <a:pathLst>
                    <a:path extrusionOk="0" h="11955" w="11955">
                      <a:moveTo>
                        <a:pt x="5978" y="0"/>
                      </a:moveTo>
                      <a:cubicBezTo>
                        <a:pt x="2680" y="0"/>
                        <a:pt x="1" y="2679"/>
                        <a:pt x="1" y="5977"/>
                      </a:cubicBezTo>
                      <a:cubicBezTo>
                        <a:pt x="1" y="9275"/>
                        <a:pt x="2680" y="11954"/>
                        <a:pt x="5978" y="11954"/>
                      </a:cubicBezTo>
                      <a:cubicBezTo>
                        <a:pt x="9276" y="11954"/>
                        <a:pt x="11955" y="9275"/>
                        <a:pt x="11955" y="5977"/>
                      </a:cubicBezTo>
                      <a:cubicBezTo>
                        <a:pt x="11955" y="2679"/>
                        <a:pt x="9276" y="0"/>
                        <a:pt x="5978" y="0"/>
                      </a:cubicBezTo>
                      <a:close/>
                    </a:path>
                  </a:pathLst>
                </a:custGeom>
                <a:solidFill>
                  <a:srgbClr val="69E78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296" name="Google Shape;1296;p48"/>
              <p:cNvGrpSpPr/>
              <p:nvPr/>
            </p:nvGrpSpPr>
            <p:grpSpPr>
              <a:xfrm>
                <a:off x="4732628" y="2171596"/>
                <a:ext cx="374986" cy="374572"/>
                <a:chOff x="3303268" y="3817349"/>
                <a:chExt cx="346056" cy="345674"/>
              </a:xfrm>
            </p:grpSpPr>
            <p:sp>
              <p:nvSpPr>
                <p:cNvPr id="1297" name="Google Shape;1297;p48"/>
                <p:cNvSpPr/>
                <p:nvPr/>
              </p:nvSpPr>
              <p:spPr>
                <a:xfrm>
                  <a:off x="3303268" y="3817349"/>
                  <a:ext cx="346056" cy="345674"/>
                </a:xfrm>
                <a:custGeom>
                  <a:rect b="b" l="l" r="r" t="t"/>
                  <a:pathLst>
                    <a:path extrusionOk="0" h="10860" w="10872">
                      <a:moveTo>
                        <a:pt x="5418" y="334"/>
                      </a:moveTo>
                      <a:cubicBezTo>
                        <a:pt x="8228" y="334"/>
                        <a:pt x="10514" y="2608"/>
                        <a:pt x="10514" y="5430"/>
                      </a:cubicBezTo>
                      <a:cubicBezTo>
                        <a:pt x="10514" y="8240"/>
                        <a:pt x="8228" y="10514"/>
                        <a:pt x="5418" y="10514"/>
                      </a:cubicBezTo>
                      <a:cubicBezTo>
                        <a:pt x="2608" y="10514"/>
                        <a:pt x="334" y="8240"/>
                        <a:pt x="334" y="5430"/>
                      </a:cubicBezTo>
                      <a:cubicBezTo>
                        <a:pt x="334" y="2608"/>
                        <a:pt x="2608" y="334"/>
                        <a:pt x="5418" y="334"/>
                      </a:cubicBezTo>
                      <a:close/>
                      <a:moveTo>
                        <a:pt x="5430" y="1"/>
                      </a:moveTo>
                      <a:cubicBezTo>
                        <a:pt x="3989" y="1"/>
                        <a:pt x="2620" y="560"/>
                        <a:pt x="1596" y="1584"/>
                      </a:cubicBezTo>
                      <a:cubicBezTo>
                        <a:pt x="572" y="2620"/>
                        <a:pt x="1" y="3989"/>
                        <a:pt x="1" y="5430"/>
                      </a:cubicBezTo>
                      <a:cubicBezTo>
                        <a:pt x="1" y="6871"/>
                        <a:pt x="572" y="8240"/>
                        <a:pt x="1596" y="9264"/>
                      </a:cubicBezTo>
                      <a:cubicBezTo>
                        <a:pt x="2620" y="10300"/>
                        <a:pt x="3989" y="10859"/>
                        <a:pt x="5430" y="10859"/>
                      </a:cubicBezTo>
                      <a:cubicBezTo>
                        <a:pt x="6883" y="10859"/>
                        <a:pt x="8252" y="10300"/>
                        <a:pt x="9276" y="9264"/>
                      </a:cubicBezTo>
                      <a:cubicBezTo>
                        <a:pt x="10300" y="8240"/>
                        <a:pt x="10871" y="6871"/>
                        <a:pt x="10871" y="5430"/>
                      </a:cubicBezTo>
                      <a:cubicBezTo>
                        <a:pt x="10871" y="3989"/>
                        <a:pt x="10300" y="2620"/>
                        <a:pt x="9276" y="1584"/>
                      </a:cubicBezTo>
                      <a:cubicBezTo>
                        <a:pt x="8252" y="560"/>
                        <a:pt x="6883" y="1"/>
                        <a:pt x="543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98" name="Google Shape;1298;p48"/>
                <p:cNvSpPr/>
                <p:nvPr/>
              </p:nvSpPr>
              <p:spPr>
                <a:xfrm>
                  <a:off x="3368074" y="3882537"/>
                  <a:ext cx="215298" cy="215298"/>
                </a:xfrm>
                <a:custGeom>
                  <a:rect b="b" l="l" r="r" t="t"/>
                  <a:pathLst>
                    <a:path extrusionOk="0" h="6764" w="6764">
                      <a:moveTo>
                        <a:pt x="5335" y="346"/>
                      </a:moveTo>
                      <a:cubicBezTo>
                        <a:pt x="5930" y="346"/>
                        <a:pt x="6418" y="834"/>
                        <a:pt x="6418" y="1429"/>
                      </a:cubicBezTo>
                      <a:lnTo>
                        <a:pt x="6418" y="5335"/>
                      </a:lnTo>
                      <a:cubicBezTo>
                        <a:pt x="6418" y="5930"/>
                        <a:pt x="5930" y="6418"/>
                        <a:pt x="5335" y="6418"/>
                      </a:cubicBezTo>
                      <a:lnTo>
                        <a:pt x="1429" y="6418"/>
                      </a:lnTo>
                      <a:cubicBezTo>
                        <a:pt x="834" y="6418"/>
                        <a:pt x="346" y="5930"/>
                        <a:pt x="346" y="5335"/>
                      </a:cubicBezTo>
                      <a:lnTo>
                        <a:pt x="346" y="1429"/>
                      </a:lnTo>
                      <a:cubicBezTo>
                        <a:pt x="346" y="834"/>
                        <a:pt x="834" y="346"/>
                        <a:pt x="1429" y="346"/>
                      </a:cubicBezTo>
                      <a:close/>
                      <a:moveTo>
                        <a:pt x="1429" y="1"/>
                      </a:moveTo>
                      <a:cubicBezTo>
                        <a:pt x="644" y="1"/>
                        <a:pt x="1" y="644"/>
                        <a:pt x="1" y="1429"/>
                      </a:cubicBezTo>
                      <a:lnTo>
                        <a:pt x="1" y="5335"/>
                      </a:lnTo>
                      <a:cubicBezTo>
                        <a:pt x="1" y="6120"/>
                        <a:pt x="644" y="6763"/>
                        <a:pt x="1429" y="6763"/>
                      </a:cubicBezTo>
                      <a:lnTo>
                        <a:pt x="5335" y="6763"/>
                      </a:lnTo>
                      <a:cubicBezTo>
                        <a:pt x="6121" y="6763"/>
                        <a:pt x="6763" y="6120"/>
                        <a:pt x="6763" y="5335"/>
                      </a:cubicBezTo>
                      <a:lnTo>
                        <a:pt x="6763" y="1429"/>
                      </a:lnTo>
                      <a:cubicBezTo>
                        <a:pt x="6763" y="644"/>
                        <a:pt x="6121" y="1"/>
                        <a:pt x="533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99" name="Google Shape;1299;p48"/>
                <p:cNvSpPr/>
                <p:nvPr/>
              </p:nvSpPr>
              <p:spPr>
                <a:xfrm>
                  <a:off x="3418143" y="3933656"/>
                  <a:ext cx="114811" cy="112742"/>
                </a:xfrm>
                <a:custGeom>
                  <a:rect b="b" l="l" r="r" t="t"/>
                  <a:pathLst>
                    <a:path extrusionOk="0" h="3542" w="3607">
                      <a:moveTo>
                        <a:pt x="1822" y="0"/>
                      </a:moveTo>
                      <a:cubicBezTo>
                        <a:pt x="812" y="0"/>
                        <a:pt x="1" y="851"/>
                        <a:pt x="59" y="1859"/>
                      </a:cubicBezTo>
                      <a:cubicBezTo>
                        <a:pt x="95" y="2776"/>
                        <a:pt x="833" y="3502"/>
                        <a:pt x="1726" y="3538"/>
                      </a:cubicBezTo>
                      <a:cubicBezTo>
                        <a:pt x="1764" y="3541"/>
                        <a:pt x="1802" y="3542"/>
                        <a:pt x="1840" y="3542"/>
                      </a:cubicBezTo>
                      <a:cubicBezTo>
                        <a:pt x="2178" y="3542"/>
                        <a:pt x="2494" y="3447"/>
                        <a:pt x="2762" y="3276"/>
                      </a:cubicBezTo>
                      <a:cubicBezTo>
                        <a:pt x="2857" y="3217"/>
                        <a:pt x="2869" y="3086"/>
                        <a:pt x="2797" y="3014"/>
                      </a:cubicBezTo>
                      <a:cubicBezTo>
                        <a:pt x="2761" y="2978"/>
                        <a:pt x="2711" y="2964"/>
                        <a:pt x="2664" y="2964"/>
                      </a:cubicBezTo>
                      <a:cubicBezTo>
                        <a:pt x="2634" y="2964"/>
                        <a:pt x="2606" y="2969"/>
                        <a:pt x="2583" y="2979"/>
                      </a:cubicBezTo>
                      <a:cubicBezTo>
                        <a:pt x="2380" y="3096"/>
                        <a:pt x="2149" y="3185"/>
                        <a:pt x="1897" y="3185"/>
                      </a:cubicBezTo>
                      <a:cubicBezTo>
                        <a:pt x="1868" y="3185"/>
                        <a:pt x="1839" y="3183"/>
                        <a:pt x="1809" y="3181"/>
                      </a:cubicBezTo>
                      <a:cubicBezTo>
                        <a:pt x="1023" y="3169"/>
                        <a:pt x="380" y="2514"/>
                        <a:pt x="392" y="1716"/>
                      </a:cubicBezTo>
                      <a:cubicBezTo>
                        <a:pt x="426" y="948"/>
                        <a:pt x="1028" y="330"/>
                        <a:pt x="1792" y="330"/>
                      </a:cubicBezTo>
                      <a:cubicBezTo>
                        <a:pt x="1833" y="330"/>
                        <a:pt x="1874" y="332"/>
                        <a:pt x="1916" y="335"/>
                      </a:cubicBezTo>
                      <a:cubicBezTo>
                        <a:pt x="2619" y="371"/>
                        <a:pt x="3190" y="943"/>
                        <a:pt x="3250" y="1633"/>
                      </a:cubicBezTo>
                      <a:cubicBezTo>
                        <a:pt x="3285" y="1919"/>
                        <a:pt x="3214" y="2193"/>
                        <a:pt x="3095" y="2431"/>
                      </a:cubicBezTo>
                      <a:cubicBezTo>
                        <a:pt x="3059" y="2490"/>
                        <a:pt x="3059" y="2574"/>
                        <a:pt x="3119" y="2633"/>
                      </a:cubicBezTo>
                      <a:cubicBezTo>
                        <a:pt x="3149" y="2663"/>
                        <a:pt x="3191" y="2678"/>
                        <a:pt x="3234" y="2678"/>
                      </a:cubicBezTo>
                      <a:cubicBezTo>
                        <a:pt x="3295" y="2678"/>
                        <a:pt x="3358" y="2648"/>
                        <a:pt x="3393" y="2586"/>
                      </a:cubicBezTo>
                      <a:cubicBezTo>
                        <a:pt x="3536" y="2324"/>
                        <a:pt x="3607" y="2014"/>
                        <a:pt x="3583" y="1669"/>
                      </a:cubicBezTo>
                      <a:cubicBezTo>
                        <a:pt x="3536" y="764"/>
                        <a:pt x="2797" y="50"/>
                        <a:pt x="1904" y="2"/>
                      </a:cubicBezTo>
                      <a:cubicBezTo>
                        <a:pt x="1877" y="1"/>
                        <a:pt x="1849" y="0"/>
                        <a:pt x="182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00" name="Google Shape;1300;p48"/>
                <p:cNvSpPr/>
                <p:nvPr/>
              </p:nvSpPr>
              <p:spPr>
                <a:xfrm>
                  <a:off x="3519298" y="3910197"/>
                  <a:ext cx="29570" cy="29220"/>
                </a:xfrm>
                <a:custGeom>
                  <a:rect b="b" l="l" r="r" t="t"/>
                  <a:pathLst>
                    <a:path extrusionOk="0" h="918" w="929">
                      <a:moveTo>
                        <a:pt x="465" y="1"/>
                      </a:moveTo>
                      <a:cubicBezTo>
                        <a:pt x="203" y="1"/>
                        <a:pt x="0" y="203"/>
                        <a:pt x="0" y="453"/>
                      </a:cubicBezTo>
                      <a:cubicBezTo>
                        <a:pt x="0" y="715"/>
                        <a:pt x="203" y="918"/>
                        <a:pt x="465" y="918"/>
                      </a:cubicBezTo>
                      <a:cubicBezTo>
                        <a:pt x="715" y="918"/>
                        <a:pt x="929" y="715"/>
                        <a:pt x="929" y="453"/>
                      </a:cubicBezTo>
                      <a:cubicBezTo>
                        <a:pt x="929" y="203"/>
                        <a:pt x="715" y="1"/>
                        <a:pt x="46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1301" name="Google Shape;1301;p48"/>
            <p:cNvGrpSpPr/>
            <p:nvPr/>
          </p:nvGrpSpPr>
          <p:grpSpPr>
            <a:xfrm>
              <a:off x="6547098" y="2715744"/>
              <a:ext cx="956596" cy="944315"/>
              <a:chOff x="3789173" y="2377690"/>
              <a:chExt cx="1098904" cy="1084796"/>
            </a:xfrm>
          </p:grpSpPr>
          <p:grpSp>
            <p:nvGrpSpPr>
              <p:cNvPr id="1302" name="Google Shape;1302;p48"/>
              <p:cNvGrpSpPr/>
              <p:nvPr/>
            </p:nvGrpSpPr>
            <p:grpSpPr>
              <a:xfrm>
                <a:off x="3789173" y="2377690"/>
                <a:ext cx="1098904" cy="1084796"/>
                <a:chOff x="3789173" y="2377690"/>
                <a:chExt cx="1098904" cy="1084796"/>
              </a:xfrm>
            </p:grpSpPr>
            <p:sp>
              <p:nvSpPr>
                <p:cNvPr id="1303" name="Google Shape;1303;p48"/>
                <p:cNvSpPr/>
                <p:nvPr/>
              </p:nvSpPr>
              <p:spPr>
                <a:xfrm>
                  <a:off x="3789173" y="2377690"/>
                  <a:ext cx="1098904" cy="1084796"/>
                </a:xfrm>
                <a:custGeom>
                  <a:rect b="b" l="l" r="r" t="t"/>
                  <a:pathLst>
                    <a:path extrusionOk="0" h="45134" w="45721">
                      <a:moveTo>
                        <a:pt x="22861" y="0"/>
                      </a:moveTo>
                      <a:cubicBezTo>
                        <a:pt x="22090" y="0"/>
                        <a:pt x="21319" y="295"/>
                        <a:pt x="20730" y="884"/>
                      </a:cubicBezTo>
                      <a:lnTo>
                        <a:pt x="1180" y="20446"/>
                      </a:lnTo>
                      <a:cubicBezTo>
                        <a:pt x="1" y="21613"/>
                        <a:pt x="1" y="23518"/>
                        <a:pt x="1180" y="24697"/>
                      </a:cubicBezTo>
                      <a:lnTo>
                        <a:pt x="20730" y="44259"/>
                      </a:lnTo>
                      <a:cubicBezTo>
                        <a:pt x="21319" y="44842"/>
                        <a:pt x="22090" y="45134"/>
                        <a:pt x="22861" y="45134"/>
                      </a:cubicBezTo>
                      <a:cubicBezTo>
                        <a:pt x="23632" y="45134"/>
                        <a:pt x="24403" y="44842"/>
                        <a:pt x="24992" y="44259"/>
                      </a:cubicBezTo>
                      <a:lnTo>
                        <a:pt x="44542" y="24697"/>
                      </a:lnTo>
                      <a:cubicBezTo>
                        <a:pt x="45721" y="23518"/>
                        <a:pt x="45721" y="21613"/>
                        <a:pt x="44542" y="20446"/>
                      </a:cubicBezTo>
                      <a:lnTo>
                        <a:pt x="36684" y="12576"/>
                      </a:lnTo>
                      <a:cubicBezTo>
                        <a:pt x="36267" y="12171"/>
                        <a:pt x="36363" y="11481"/>
                        <a:pt x="36851" y="11171"/>
                      </a:cubicBezTo>
                      <a:cubicBezTo>
                        <a:pt x="37565" y="10719"/>
                        <a:pt x="38327" y="10350"/>
                        <a:pt x="39125" y="10052"/>
                      </a:cubicBezTo>
                      <a:cubicBezTo>
                        <a:pt x="39613" y="9874"/>
                        <a:pt x="40054" y="9552"/>
                        <a:pt x="40399" y="9100"/>
                      </a:cubicBezTo>
                      <a:cubicBezTo>
                        <a:pt x="41173" y="8099"/>
                        <a:pt x="41220" y="6778"/>
                        <a:pt x="40518" y="5730"/>
                      </a:cubicBezTo>
                      <a:cubicBezTo>
                        <a:pt x="39932" y="4868"/>
                        <a:pt x="39013" y="4436"/>
                        <a:pt x="38094" y="4436"/>
                      </a:cubicBezTo>
                      <a:cubicBezTo>
                        <a:pt x="37349" y="4436"/>
                        <a:pt x="36606" y="4720"/>
                        <a:pt x="36041" y="5290"/>
                      </a:cubicBezTo>
                      <a:cubicBezTo>
                        <a:pt x="35732" y="5587"/>
                        <a:pt x="35505" y="5956"/>
                        <a:pt x="35362" y="6337"/>
                      </a:cubicBezTo>
                      <a:cubicBezTo>
                        <a:pt x="35077" y="7123"/>
                        <a:pt x="34720" y="7885"/>
                        <a:pt x="34267" y="8588"/>
                      </a:cubicBezTo>
                      <a:cubicBezTo>
                        <a:pt x="34091" y="8872"/>
                        <a:pt x="33797" y="9021"/>
                        <a:pt x="33498" y="9021"/>
                      </a:cubicBezTo>
                      <a:cubicBezTo>
                        <a:pt x="33271" y="9021"/>
                        <a:pt x="33042" y="8934"/>
                        <a:pt x="32862" y="8754"/>
                      </a:cubicBezTo>
                      <a:lnTo>
                        <a:pt x="24992" y="884"/>
                      </a:lnTo>
                      <a:cubicBezTo>
                        <a:pt x="24403" y="295"/>
                        <a:pt x="23632" y="0"/>
                        <a:pt x="22861" y="0"/>
                      </a:cubicBezTo>
                      <a:close/>
                    </a:path>
                  </a:pathLst>
                </a:custGeom>
                <a:solidFill>
                  <a:srgbClr val="4949E7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04" name="Google Shape;1304;p48"/>
                <p:cNvSpPr/>
                <p:nvPr/>
              </p:nvSpPr>
              <p:spPr>
                <a:xfrm>
                  <a:off x="3885623" y="2465897"/>
                  <a:ext cx="287050" cy="287338"/>
                </a:xfrm>
                <a:custGeom>
                  <a:rect b="b" l="l" r="r" t="t"/>
                  <a:pathLst>
                    <a:path extrusionOk="0" h="11955" w="11943">
                      <a:moveTo>
                        <a:pt x="5977" y="0"/>
                      </a:moveTo>
                      <a:cubicBezTo>
                        <a:pt x="2679" y="0"/>
                        <a:pt x="0" y="2679"/>
                        <a:pt x="0" y="5977"/>
                      </a:cubicBezTo>
                      <a:cubicBezTo>
                        <a:pt x="0" y="9275"/>
                        <a:pt x="2679" y="11954"/>
                        <a:pt x="5977" y="11954"/>
                      </a:cubicBezTo>
                      <a:cubicBezTo>
                        <a:pt x="9275" y="11954"/>
                        <a:pt x="11942" y="9275"/>
                        <a:pt x="11942" y="5977"/>
                      </a:cubicBezTo>
                      <a:cubicBezTo>
                        <a:pt x="11942" y="2679"/>
                        <a:pt x="9275" y="0"/>
                        <a:pt x="5977" y="0"/>
                      </a:cubicBezTo>
                      <a:close/>
                    </a:path>
                  </a:pathLst>
                </a:custGeom>
                <a:solidFill>
                  <a:srgbClr val="4949E7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305" name="Google Shape;1305;p48"/>
              <p:cNvGrpSpPr/>
              <p:nvPr/>
            </p:nvGrpSpPr>
            <p:grpSpPr>
              <a:xfrm>
                <a:off x="4151137" y="2732796"/>
                <a:ext cx="374986" cy="374572"/>
                <a:chOff x="3752358" y="3817349"/>
                <a:chExt cx="346056" cy="345674"/>
              </a:xfrm>
            </p:grpSpPr>
            <p:sp>
              <p:nvSpPr>
                <p:cNvPr id="1306" name="Google Shape;1306;p48"/>
                <p:cNvSpPr/>
                <p:nvPr/>
              </p:nvSpPr>
              <p:spPr>
                <a:xfrm>
                  <a:off x="3752358" y="3817349"/>
                  <a:ext cx="346056" cy="345674"/>
                </a:xfrm>
                <a:custGeom>
                  <a:rect b="b" l="l" r="r" t="t"/>
                  <a:pathLst>
                    <a:path extrusionOk="0" h="10860" w="10872">
                      <a:moveTo>
                        <a:pt x="5430" y="334"/>
                      </a:moveTo>
                      <a:cubicBezTo>
                        <a:pt x="8252" y="334"/>
                        <a:pt x="10526" y="2608"/>
                        <a:pt x="10526" y="5430"/>
                      </a:cubicBezTo>
                      <a:cubicBezTo>
                        <a:pt x="10526" y="8240"/>
                        <a:pt x="8228" y="10514"/>
                        <a:pt x="5430" y="10514"/>
                      </a:cubicBezTo>
                      <a:cubicBezTo>
                        <a:pt x="2620" y="10514"/>
                        <a:pt x="346" y="8240"/>
                        <a:pt x="346" y="5430"/>
                      </a:cubicBezTo>
                      <a:cubicBezTo>
                        <a:pt x="346" y="2608"/>
                        <a:pt x="2620" y="334"/>
                        <a:pt x="5430" y="334"/>
                      </a:cubicBezTo>
                      <a:close/>
                      <a:moveTo>
                        <a:pt x="5430" y="1"/>
                      </a:moveTo>
                      <a:cubicBezTo>
                        <a:pt x="3989" y="1"/>
                        <a:pt x="2620" y="560"/>
                        <a:pt x="1596" y="1584"/>
                      </a:cubicBezTo>
                      <a:cubicBezTo>
                        <a:pt x="572" y="2620"/>
                        <a:pt x="1" y="3989"/>
                        <a:pt x="1" y="5430"/>
                      </a:cubicBezTo>
                      <a:cubicBezTo>
                        <a:pt x="1" y="6871"/>
                        <a:pt x="572" y="8240"/>
                        <a:pt x="1596" y="9264"/>
                      </a:cubicBezTo>
                      <a:cubicBezTo>
                        <a:pt x="2620" y="10300"/>
                        <a:pt x="3989" y="10859"/>
                        <a:pt x="5430" y="10859"/>
                      </a:cubicBezTo>
                      <a:cubicBezTo>
                        <a:pt x="6882" y="10859"/>
                        <a:pt x="8252" y="10300"/>
                        <a:pt x="9276" y="9264"/>
                      </a:cubicBezTo>
                      <a:cubicBezTo>
                        <a:pt x="10300" y="8240"/>
                        <a:pt x="10871" y="6871"/>
                        <a:pt x="10871" y="5430"/>
                      </a:cubicBezTo>
                      <a:cubicBezTo>
                        <a:pt x="10871" y="3989"/>
                        <a:pt x="10300" y="2620"/>
                        <a:pt x="9276" y="1584"/>
                      </a:cubicBezTo>
                      <a:cubicBezTo>
                        <a:pt x="8252" y="560"/>
                        <a:pt x="6882" y="1"/>
                        <a:pt x="543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07" name="Google Shape;1307;p48"/>
                <p:cNvSpPr/>
                <p:nvPr/>
              </p:nvSpPr>
              <p:spPr>
                <a:xfrm>
                  <a:off x="3831933" y="3955682"/>
                  <a:ext cx="47809" cy="120540"/>
                </a:xfrm>
                <a:custGeom>
                  <a:rect b="b" l="l" r="r" t="t"/>
                  <a:pathLst>
                    <a:path extrusionOk="0" h="3787" w="1502">
                      <a:moveTo>
                        <a:pt x="1168" y="346"/>
                      </a:moveTo>
                      <a:lnTo>
                        <a:pt x="1168" y="3430"/>
                      </a:lnTo>
                      <a:lnTo>
                        <a:pt x="358" y="3430"/>
                      </a:lnTo>
                      <a:lnTo>
                        <a:pt x="358" y="346"/>
                      </a:lnTo>
                      <a:close/>
                      <a:moveTo>
                        <a:pt x="180" y="1"/>
                      </a:moveTo>
                      <a:cubicBezTo>
                        <a:pt x="96" y="1"/>
                        <a:pt x="1" y="72"/>
                        <a:pt x="1" y="179"/>
                      </a:cubicBezTo>
                      <a:lnTo>
                        <a:pt x="1" y="3608"/>
                      </a:lnTo>
                      <a:cubicBezTo>
                        <a:pt x="1" y="3703"/>
                        <a:pt x="72" y="3787"/>
                        <a:pt x="180" y="3787"/>
                      </a:cubicBezTo>
                      <a:lnTo>
                        <a:pt x="1323" y="3787"/>
                      </a:lnTo>
                      <a:cubicBezTo>
                        <a:pt x="1418" y="3787"/>
                        <a:pt x="1501" y="3715"/>
                        <a:pt x="1501" y="3608"/>
                      </a:cubicBezTo>
                      <a:lnTo>
                        <a:pt x="1501" y="179"/>
                      </a:lnTo>
                      <a:cubicBezTo>
                        <a:pt x="1501" y="72"/>
                        <a:pt x="1430" y="1"/>
                        <a:pt x="132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08" name="Google Shape;1308;p48"/>
                <p:cNvSpPr/>
                <p:nvPr/>
              </p:nvSpPr>
              <p:spPr>
                <a:xfrm>
                  <a:off x="3824739" y="3890112"/>
                  <a:ext cx="55002" cy="55002"/>
                </a:xfrm>
                <a:custGeom>
                  <a:rect b="b" l="l" r="r" t="t"/>
                  <a:pathLst>
                    <a:path extrusionOk="0" h="1728" w="1728">
                      <a:moveTo>
                        <a:pt x="870" y="334"/>
                      </a:moveTo>
                      <a:cubicBezTo>
                        <a:pt x="1156" y="334"/>
                        <a:pt x="1394" y="572"/>
                        <a:pt x="1394" y="846"/>
                      </a:cubicBezTo>
                      <a:cubicBezTo>
                        <a:pt x="1394" y="1132"/>
                        <a:pt x="1156" y="1370"/>
                        <a:pt x="870" y="1370"/>
                      </a:cubicBezTo>
                      <a:cubicBezTo>
                        <a:pt x="584" y="1370"/>
                        <a:pt x="346" y="1132"/>
                        <a:pt x="346" y="846"/>
                      </a:cubicBezTo>
                      <a:cubicBezTo>
                        <a:pt x="346" y="572"/>
                        <a:pt x="584" y="334"/>
                        <a:pt x="870" y="334"/>
                      </a:cubicBezTo>
                      <a:close/>
                      <a:moveTo>
                        <a:pt x="870" y="1"/>
                      </a:moveTo>
                      <a:cubicBezTo>
                        <a:pt x="394" y="1"/>
                        <a:pt x="1" y="394"/>
                        <a:pt x="1" y="870"/>
                      </a:cubicBezTo>
                      <a:cubicBezTo>
                        <a:pt x="1" y="1346"/>
                        <a:pt x="394" y="1727"/>
                        <a:pt x="870" y="1727"/>
                      </a:cubicBezTo>
                      <a:cubicBezTo>
                        <a:pt x="1346" y="1727"/>
                        <a:pt x="1727" y="1334"/>
                        <a:pt x="1727" y="870"/>
                      </a:cubicBezTo>
                      <a:cubicBezTo>
                        <a:pt x="1727" y="394"/>
                        <a:pt x="1346" y="1"/>
                        <a:pt x="87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09" name="Google Shape;1309;p48"/>
                <p:cNvSpPr/>
                <p:nvPr/>
              </p:nvSpPr>
              <p:spPr>
                <a:xfrm>
                  <a:off x="3904696" y="3955682"/>
                  <a:ext cx="128148" cy="120540"/>
                </a:xfrm>
                <a:custGeom>
                  <a:rect b="b" l="l" r="r" t="t"/>
                  <a:pathLst>
                    <a:path extrusionOk="0" h="3787" w="4026">
                      <a:moveTo>
                        <a:pt x="191" y="1"/>
                      </a:moveTo>
                      <a:cubicBezTo>
                        <a:pt x="96" y="1"/>
                        <a:pt x="1" y="72"/>
                        <a:pt x="1" y="179"/>
                      </a:cubicBezTo>
                      <a:lnTo>
                        <a:pt x="1" y="3608"/>
                      </a:lnTo>
                      <a:cubicBezTo>
                        <a:pt x="1" y="3703"/>
                        <a:pt x="84" y="3787"/>
                        <a:pt x="191" y="3787"/>
                      </a:cubicBezTo>
                      <a:lnTo>
                        <a:pt x="1334" y="3787"/>
                      </a:lnTo>
                      <a:cubicBezTo>
                        <a:pt x="1418" y="3787"/>
                        <a:pt x="1513" y="3715"/>
                        <a:pt x="1513" y="3608"/>
                      </a:cubicBezTo>
                      <a:lnTo>
                        <a:pt x="1513" y="2382"/>
                      </a:lnTo>
                      <a:cubicBezTo>
                        <a:pt x="1513" y="1977"/>
                        <a:pt x="1596" y="1501"/>
                        <a:pt x="2037" y="1501"/>
                      </a:cubicBezTo>
                      <a:cubicBezTo>
                        <a:pt x="2347" y="1501"/>
                        <a:pt x="2477" y="1763"/>
                        <a:pt x="2525" y="2060"/>
                      </a:cubicBezTo>
                      <a:cubicBezTo>
                        <a:pt x="2537" y="2156"/>
                        <a:pt x="2608" y="2215"/>
                        <a:pt x="2692" y="2215"/>
                      </a:cubicBezTo>
                      <a:cubicBezTo>
                        <a:pt x="2787" y="2215"/>
                        <a:pt x="2870" y="2120"/>
                        <a:pt x="2847" y="2025"/>
                      </a:cubicBezTo>
                      <a:cubicBezTo>
                        <a:pt x="2763" y="1465"/>
                        <a:pt x="2477" y="1155"/>
                        <a:pt x="2013" y="1155"/>
                      </a:cubicBezTo>
                      <a:cubicBezTo>
                        <a:pt x="1465" y="1155"/>
                        <a:pt x="1156" y="1608"/>
                        <a:pt x="1156" y="2382"/>
                      </a:cubicBezTo>
                      <a:lnTo>
                        <a:pt x="1156" y="3430"/>
                      </a:lnTo>
                      <a:lnTo>
                        <a:pt x="346" y="3430"/>
                      </a:lnTo>
                      <a:lnTo>
                        <a:pt x="346" y="358"/>
                      </a:lnTo>
                      <a:lnTo>
                        <a:pt x="918" y="358"/>
                      </a:lnTo>
                      <a:lnTo>
                        <a:pt x="918" y="572"/>
                      </a:lnTo>
                      <a:cubicBezTo>
                        <a:pt x="918" y="632"/>
                        <a:pt x="930" y="679"/>
                        <a:pt x="977" y="715"/>
                      </a:cubicBezTo>
                      <a:cubicBezTo>
                        <a:pt x="1007" y="733"/>
                        <a:pt x="1043" y="742"/>
                        <a:pt x="1078" y="742"/>
                      </a:cubicBezTo>
                      <a:cubicBezTo>
                        <a:pt x="1114" y="742"/>
                        <a:pt x="1150" y="733"/>
                        <a:pt x="1180" y="715"/>
                      </a:cubicBezTo>
                      <a:cubicBezTo>
                        <a:pt x="1477" y="477"/>
                        <a:pt x="1835" y="358"/>
                        <a:pt x="2227" y="358"/>
                      </a:cubicBezTo>
                      <a:cubicBezTo>
                        <a:pt x="3204" y="358"/>
                        <a:pt x="3656" y="1191"/>
                        <a:pt x="3656" y="2001"/>
                      </a:cubicBezTo>
                      <a:lnTo>
                        <a:pt x="3656" y="3430"/>
                      </a:lnTo>
                      <a:lnTo>
                        <a:pt x="2847" y="3430"/>
                      </a:lnTo>
                      <a:lnTo>
                        <a:pt x="2847" y="2870"/>
                      </a:lnTo>
                      <a:cubicBezTo>
                        <a:pt x="2847" y="2775"/>
                        <a:pt x="2775" y="2703"/>
                        <a:pt x="2692" y="2703"/>
                      </a:cubicBezTo>
                      <a:cubicBezTo>
                        <a:pt x="2597" y="2703"/>
                        <a:pt x="2525" y="2775"/>
                        <a:pt x="2525" y="2870"/>
                      </a:cubicBezTo>
                      <a:lnTo>
                        <a:pt x="2525" y="3596"/>
                      </a:lnTo>
                      <a:cubicBezTo>
                        <a:pt x="2525" y="3691"/>
                        <a:pt x="2597" y="3775"/>
                        <a:pt x="2704" y="3775"/>
                      </a:cubicBezTo>
                      <a:lnTo>
                        <a:pt x="3847" y="3775"/>
                      </a:lnTo>
                      <a:cubicBezTo>
                        <a:pt x="3942" y="3775"/>
                        <a:pt x="4025" y="3703"/>
                        <a:pt x="4025" y="3596"/>
                      </a:cubicBezTo>
                      <a:lnTo>
                        <a:pt x="4025" y="1989"/>
                      </a:lnTo>
                      <a:cubicBezTo>
                        <a:pt x="4025" y="810"/>
                        <a:pt x="3299" y="1"/>
                        <a:pt x="2239" y="1"/>
                      </a:cubicBezTo>
                      <a:cubicBezTo>
                        <a:pt x="1894" y="1"/>
                        <a:pt x="1573" y="84"/>
                        <a:pt x="1275" y="251"/>
                      </a:cubicBezTo>
                      <a:lnTo>
                        <a:pt x="1275" y="179"/>
                      </a:lnTo>
                      <a:cubicBezTo>
                        <a:pt x="1275" y="84"/>
                        <a:pt x="1204" y="1"/>
                        <a:pt x="1096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1310" name="Google Shape;1310;p48"/>
            <p:cNvGrpSpPr/>
            <p:nvPr/>
          </p:nvGrpSpPr>
          <p:grpSpPr>
            <a:xfrm>
              <a:off x="7034853" y="3222917"/>
              <a:ext cx="956596" cy="944252"/>
              <a:chOff x="4349489" y="2960313"/>
              <a:chExt cx="1098904" cy="1084724"/>
            </a:xfrm>
          </p:grpSpPr>
          <p:grpSp>
            <p:nvGrpSpPr>
              <p:cNvPr id="1311" name="Google Shape;1311;p48"/>
              <p:cNvGrpSpPr/>
              <p:nvPr/>
            </p:nvGrpSpPr>
            <p:grpSpPr>
              <a:xfrm>
                <a:off x="4349489" y="2960313"/>
                <a:ext cx="1098904" cy="1084724"/>
                <a:chOff x="4349489" y="2960313"/>
                <a:chExt cx="1098904" cy="1084724"/>
              </a:xfrm>
            </p:grpSpPr>
            <p:sp>
              <p:nvSpPr>
                <p:cNvPr id="1312" name="Google Shape;1312;p48"/>
                <p:cNvSpPr/>
                <p:nvPr/>
              </p:nvSpPr>
              <p:spPr>
                <a:xfrm>
                  <a:off x="4349489" y="2960313"/>
                  <a:ext cx="1098904" cy="1084724"/>
                </a:xfrm>
                <a:custGeom>
                  <a:rect b="b" l="l" r="r" t="t"/>
                  <a:pathLst>
                    <a:path extrusionOk="0" h="45131" w="45721">
                      <a:moveTo>
                        <a:pt x="22862" y="0"/>
                      </a:moveTo>
                      <a:cubicBezTo>
                        <a:pt x="22092" y="0"/>
                        <a:pt x="21324" y="295"/>
                        <a:pt x="20741" y="884"/>
                      </a:cubicBezTo>
                      <a:lnTo>
                        <a:pt x="12871" y="8743"/>
                      </a:lnTo>
                      <a:cubicBezTo>
                        <a:pt x="12697" y="8917"/>
                        <a:pt x="12470" y="9001"/>
                        <a:pt x="12243" y="9001"/>
                      </a:cubicBezTo>
                      <a:cubicBezTo>
                        <a:pt x="11942" y="9001"/>
                        <a:pt x="11642" y="8854"/>
                        <a:pt x="11466" y="8576"/>
                      </a:cubicBezTo>
                      <a:cubicBezTo>
                        <a:pt x="11014" y="7861"/>
                        <a:pt x="10645" y="7099"/>
                        <a:pt x="10347" y="6302"/>
                      </a:cubicBezTo>
                      <a:cubicBezTo>
                        <a:pt x="10168" y="5814"/>
                        <a:pt x="9847" y="5373"/>
                        <a:pt x="9394" y="5028"/>
                      </a:cubicBezTo>
                      <a:cubicBezTo>
                        <a:pt x="8866" y="4619"/>
                        <a:pt x="8248" y="4413"/>
                        <a:pt x="7630" y="4413"/>
                      </a:cubicBezTo>
                      <a:cubicBezTo>
                        <a:pt x="7078" y="4413"/>
                        <a:pt x="6525" y="4577"/>
                        <a:pt x="6037" y="4909"/>
                      </a:cubicBezTo>
                      <a:cubicBezTo>
                        <a:pt x="4465" y="5968"/>
                        <a:pt x="4310" y="8123"/>
                        <a:pt x="5584" y="9385"/>
                      </a:cubicBezTo>
                      <a:cubicBezTo>
                        <a:pt x="5894" y="9695"/>
                        <a:pt x="6251" y="9921"/>
                        <a:pt x="6632" y="10064"/>
                      </a:cubicBezTo>
                      <a:cubicBezTo>
                        <a:pt x="7418" y="10350"/>
                        <a:pt x="8180" y="10707"/>
                        <a:pt x="8882" y="11159"/>
                      </a:cubicBezTo>
                      <a:cubicBezTo>
                        <a:pt x="9382" y="11469"/>
                        <a:pt x="9466" y="12148"/>
                        <a:pt x="9049" y="12564"/>
                      </a:cubicBezTo>
                      <a:lnTo>
                        <a:pt x="1179" y="20434"/>
                      </a:lnTo>
                      <a:cubicBezTo>
                        <a:pt x="0" y="21613"/>
                        <a:pt x="0" y="23518"/>
                        <a:pt x="1179" y="24697"/>
                      </a:cubicBezTo>
                      <a:lnTo>
                        <a:pt x="20741" y="44247"/>
                      </a:lnTo>
                      <a:cubicBezTo>
                        <a:pt x="21324" y="44836"/>
                        <a:pt x="22092" y="45131"/>
                        <a:pt x="22862" y="45131"/>
                      </a:cubicBezTo>
                      <a:cubicBezTo>
                        <a:pt x="23631" y="45131"/>
                        <a:pt x="24402" y="44836"/>
                        <a:pt x="24992" y="44247"/>
                      </a:cubicBezTo>
                      <a:lnTo>
                        <a:pt x="44554" y="24697"/>
                      </a:lnTo>
                      <a:cubicBezTo>
                        <a:pt x="45720" y="23518"/>
                        <a:pt x="45720" y="21613"/>
                        <a:pt x="44554" y="20434"/>
                      </a:cubicBezTo>
                      <a:lnTo>
                        <a:pt x="24992" y="884"/>
                      </a:lnTo>
                      <a:cubicBezTo>
                        <a:pt x="24402" y="295"/>
                        <a:pt x="23631" y="0"/>
                        <a:pt x="22862" y="0"/>
                      </a:cubicBezTo>
                      <a:close/>
                    </a:path>
                  </a:pathLst>
                </a:custGeom>
                <a:solidFill>
                  <a:srgbClr val="FCBD2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13" name="Google Shape;1313;p48"/>
                <p:cNvSpPr/>
                <p:nvPr/>
              </p:nvSpPr>
              <p:spPr>
                <a:xfrm>
                  <a:off x="5065741" y="3026769"/>
                  <a:ext cx="287338" cy="287338"/>
                </a:xfrm>
                <a:custGeom>
                  <a:rect b="b" l="l" r="r" t="t"/>
                  <a:pathLst>
                    <a:path extrusionOk="0" h="11955" w="11955">
                      <a:moveTo>
                        <a:pt x="5978" y="1"/>
                      </a:moveTo>
                      <a:cubicBezTo>
                        <a:pt x="2680" y="1"/>
                        <a:pt x="1" y="2679"/>
                        <a:pt x="1" y="5978"/>
                      </a:cubicBezTo>
                      <a:cubicBezTo>
                        <a:pt x="1" y="9276"/>
                        <a:pt x="2680" y="11954"/>
                        <a:pt x="5978" y="11954"/>
                      </a:cubicBezTo>
                      <a:cubicBezTo>
                        <a:pt x="9276" y="11954"/>
                        <a:pt x="11955" y="9276"/>
                        <a:pt x="11955" y="5978"/>
                      </a:cubicBezTo>
                      <a:cubicBezTo>
                        <a:pt x="11955" y="2679"/>
                        <a:pt x="9276" y="1"/>
                        <a:pt x="5978" y="1"/>
                      </a:cubicBezTo>
                      <a:close/>
                    </a:path>
                  </a:pathLst>
                </a:custGeom>
                <a:solidFill>
                  <a:srgbClr val="FCBD2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314" name="Google Shape;1314;p48"/>
              <p:cNvGrpSpPr/>
              <p:nvPr/>
            </p:nvGrpSpPr>
            <p:grpSpPr>
              <a:xfrm>
                <a:off x="4732657" y="3315384"/>
                <a:ext cx="374952" cy="374572"/>
                <a:chOff x="4201447" y="3817349"/>
                <a:chExt cx="346024" cy="345674"/>
              </a:xfrm>
            </p:grpSpPr>
            <p:sp>
              <p:nvSpPr>
                <p:cNvPr id="1315" name="Google Shape;1315;p48"/>
                <p:cNvSpPr/>
                <p:nvPr/>
              </p:nvSpPr>
              <p:spPr>
                <a:xfrm>
                  <a:off x="4201447" y="3817349"/>
                  <a:ext cx="346024" cy="345674"/>
                </a:xfrm>
                <a:custGeom>
                  <a:rect b="b" l="l" r="r" t="t"/>
                  <a:pathLst>
                    <a:path extrusionOk="0" h="10860" w="10871">
                      <a:moveTo>
                        <a:pt x="5430" y="334"/>
                      </a:moveTo>
                      <a:cubicBezTo>
                        <a:pt x="8252" y="334"/>
                        <a:pt x="10526" y="2608"/>
                        <a:pt x="10526" y="5430"/>
                      </a:cubicBezTo>
                      <a:cubicBezTo>
                        <a:pt x="10526" y="8240"/>
                        <a:pt x="8252" y="10514"/>
                        <a:pt x="5430" y="10514"/>
                      </a:cubicBezTo>
                      <a:cubicBezTo>
                        <a:pt x="2620" y="10514"/>
                        <a:pt x="346" y="8240"/>
                        <a:pt x="346" y="5430"/>
                      </a:cubicBezTo>
                      <a:cubicBezTo>
                        <a:pt x="346" y="2608"/>
                        <a:pt x="2620" y="334"/>
                        <a:pt x="5430" y="334"/>
                      </a:cubicBezTo>
                      <a:close/>
                      <a:moveTo>
                        <a:pt x="5430" y="1"/>
                      </a:moveTo>
                      <a:cubicBezTo>
                        <a:pt x="3989" y="1"/>
                        <a:pt x="2620" y="560"/>
                        <a:pt x="1596" y="1584"/>
                      </a:cubicBezTo>
                      <a:cubicBezTo>
                        <a:pt x="572" y="2620"/>
                        <a:pt x="1" y="3989"/>
                        <a:pt x="1" y="5430"/>
                      </a:cubicBezTo>
                      <a:cubicBezTo>
                        <a:pt x="1" y="6871"/>
                        <a:pt x="572" y="8240"/>
                        <a:pt x="1596" y="9264"/>
                      </a:cubicBezTo>
                      <a:cubicBezTo>
                        <a:pt x="2620" y="10300"/>
                        <a:pt x="3989" y="10859"/>
                        <a:pt x="5430" y="10859"/>
                      </a:cubicBezTo>
                      <a:cubicBezTo>
                        <a:pt x="6882" y="10859"/>
                        <a:pt x="8252" y="10300"/>
                        <a:pt x="9276" y="9264"/>
                      </a:cubicBezTo>
                      <a:cubicBezTo>
                        <a:pt x="10299" y="8240"/>
                        <a:pt x="10871" y="6871"/>
                        <a:pt x="10871" y="5430"/>
                      </a:cubicBezTo>
                      <a:cubicBezTo>
                        <a:pt x="10871" y="3989"/>
                        <a:pt x="10299" y="2620"/>
                        <a:pt x="9276" y="1584"/>
                      </a:cubicBezTo>
                      <a:cubicBezTo>
                        <a:pt x="8252" y="560"/>
                        <a:pt x="6882" y="1"/>
                        <a:pt x="543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16" name="Google Shape;1316;p48"/>
                <p:cNvSpPr/>
                <p:nvPr/>
              </p:nvSpPr>
              <p:spPr>
                <a:xfrm>
                  <a:off x="4271569" y="3904531"/>
                  <a:ext cx="227394" cy="185728"/>
                </a:xfrm>
                <a:custGeom>
                  <a:rect b="b" l="l" r="r" t="t"/>
                  <a:pathLst>
                    <a:path extrusionOk="0" h="5835" w="7144">
                      <a:moveTo>
                        <a:pt x="4620" y="0"/>
                      </a:moveTo>
                      <a:cubicBezTo>
                        <a:pt x="3727" y="0"/>
                        <a:pt x="2977" y="691"/>
                        <a:pt x="2905" y="1572"/>
                      </a:cubicBezTo>
                      <a:cubicBezTo>
                        <a:pt x="2727" y="1548"/>
                        <a:pt x="2358" y="1441"/>
                        <a:pt x="2262" y="1405"/>
                      </a:cubicBezTo>
                      <a:cubicBezTo>
                        <a:pt x="1643" y="1203"/>
                        <a:pt x="1072" y="810"/>
                        <a:pt x="631" y="322"/>
                      </a:cubicBezTo>
                      <a:cubicBezTo>
                        <a:pt x="596" y="298"/>
                        <a:pt x="572" y="274"/>
                        <a:pt x="524" y="262"/>
                      </a:cubicBezTo>
                      <a:cubicBezTo>
                        <a:pt x="517" y="261"/>
                        <a:pt x="509" y="260"/>
                        <a:pt x="501" y="260"/>
                      </a:cubicBezTo>
                      <a:cubicBezTo>
                        <a:pt x="436" y="260"/>
                        <a:pt x="367" y="304"/>
                        <a:pt x="346" y="357"/>
                      </a:cubicBezTo>
                      <a:cubicBezTo>
                        <a:pt x="238" y="572"/>
                        <a:pt x="179" y="810"/>
                        <a:pt x="179" y="1048"/>
                      </a:cubicBezTo>
                      <a:cubicBezTo>
                        <a:pt x="179" y="1393"/>
                        <a:pt x="286" y="1727"/>
                        <a:pt x="476" y="1977"/>
                      </a:cubicBezTo>
                      <a:cubicBezTo>
                        <a:pt x="466" y="1975"/>
                        <a:pt x="456" y="1974"/>
                        <a:pt x="446" y="1974"/>
                      </a:cubicBezTo>
                      <a:cubicBezTo>
                        <a:pt x="397" y="1974"/>
                        <a:pt x="349" y="1997"/>
                        <a:pt x="310" y="2036"/>
                      </a:cubicBezTo>
                      <a:cubicBezTo>
                        <a:pt x="286" y="2060"/>
                        <a:pt x="286" y="2108"/>
                        <a:pt x="274" y="2143"/>
                      </a:cubicBezTo>
                      <a:lnTo>
                        <a:pt x="274" y="2203"/>
                      </a:lnTo>
                      <a:cubicBezTo>
                        <a:pt x="274" y="2655"/>
                        <a:pt x="476" y="3072"/>
                        <a:pt x="822" y="3358"/>
                      </a:cubicBezTo>
                      <a:cubicBezTo>
                        <a:pt x="786" y="3370"/>
                        <a:pt x="774" y="3405"/>
                        <a:pt x="762" y="3417"/>
                      </a:cubicBezTo>
                      <a:cubicBezTo>
                        <a:pt x="750" y="3465"/>
                        <a:pt x="727" y="3513"/>
                        <a:pt x="750" y="3548"/>
                      </a:cubicBezTo>
                      <a:cubicBezTo>
                        <a:pt x="893" y="4024"/>
                        <a:pt x="1262" y="4405"/>
                        <a:pt x="1727" y="4548"/>
                      </a:cubicBezTo>
                      <a:cubicBezTo>
                        <a:pt x="1310" y="4798"/>
                        <a:pt x="834" y="4941"/>
                        <a:pt x="334" y="4941"/>
                      </a:cubicBezTo>
                      <a:lnTo>
                        <a:pt x="191" y="4941"/>
                      </a:lnTo>
                      <a:cubicBezTo>
                        <a:pt x="107" y="4941"/>
                        <a:pt x="36" y="5001"/>
                        <a:pt x="12" y="5084"/>
                      </a:cubicBezTo>
                      <a:cubicBezTo>
                        <a:pt x="0" y="5156"/>
                        <a:pt x="48" y="5239"/>
                        <a:pt x="107" y="5263"/>
                      </a:cubicBezTo>
                      <a:cubicBezTo>
                        <a:pt x="727" y="5632"/>
                        <a:pt x="1465" y="5834"/>
                        <a:pt x="2191" y="5834"/>
                      </a:cubicBezTo>
                      <a:cubicBezTo>
                        <a:pt x="3072" y="5834"/>
                        <a:pt x="3905" y="5560"/>
                        <a:pt x="4596" y="5060"/>
                      </a:cubicBezTo>
                      <a:cubicBezTo>
                        <a:pt x="4691" y="5001"/>
                        <a:pt x="4691" y="4858"/>
                        <a:pt x="4620" y="4786"/>
                      </a:cubicBezTo>
                      <a:cubicBezTo>
                        <a:pt x="4587" y="4754"/>
                        <a:pt x="4544" y="4735"/>
                        <a:pt x="4499" y="4735"/>
                      </a:cubicBezTo>
                      <a:cubicBezTo>
                        <a:pt x="4463" y="4735"/>
                        <a:pt x="4426" y="4748"/>
                        <a:pt x="4394" y="4775"/>
                      </a:cubicBezTo>
                      <a:cubicBezTo>
                        <a:pt x="3763" y="5215"/>
                        <a:pt x="3013" y="5489"/>
                        <a:pt x="2191" y="5489"/>
                      </a:cubicBezTo>
                      <a:cubicBezTo>
                        <a:pt x="1727" y="5489"/>
                        <a:pt x="1262" y="5394"/>
                        <a:pt x="846" y="5239"/>
                      </a:cubicBezTo>
                      <a:cubicBezTo>
                        <a:pt x="1369" y="5144"/>
                        <a:pt x="1846" y="4917"/>
                        <a:pt x="2262" y="4584"/>
                      </a:cubicBezTo>
                      <a:cubicBezTo>
                        <a:pt x="2310" y="4536"/>
                        <a:pt x="2334" y="4477"/>
                        <a:pt x="2322" y="4417"/>
                      </a:cubicBezTo>
                      <a:cubicBezTo>
                        <a:pt x="2310" y="4346"/>
                        <a:pt x="2239" y="4286"/>
                        <a:pt x="2155" y="4286"/>
                      </a:cubicBezTo>
                      <a:cubicBezTo>
                        <a:pt x="1739" y="4263"/>
                        <a:pt x="1369" y="4048"/>
                        <a:pt x="1167" y="3691"/>
                      </a:cubicBezTo>
                      <a:cubicBezTo>
                        <a:pt x="1250" y="3691"/>
                        <a:pt x="1358" y="3667"/>
                        <a:pt x="1441" y="3643"/>
                      </a:cubicBezTo>
                      <a:cubicBezTo>
                        <a:pt x="1524" y="3632"/>
                        <a:pt x="1584" y="3572"/>
                        <a:pt x="1584" y="3489"/>
                      </a:cubicBezTo>
                      <a:cubicBezTo>
                        <a:pt x="1596" y="3405"/>
                        <a:pt x="1536" y="3334"/>
                        <a:pt x="1441" y="3298"/>
                      </a:cubicBezTo>
                      <a:cubicBezTo>
                        <a:pt x="1000" y="3191"/>
                        <a:pt x="667" y="2822"/>
                        <a:pt x="596" y="2381"/>
                      </a:cubicBezTo>
                      <a:lnTo>
                        <a:pt x="596" y="2381"/>
                      </a:lnTo>
                      <a:cubicBezTo>
                        <a:pt x="727" y="2405"/>
                        <a:pt x="869" y="2417"/>
                        <a:pt x="1000" y="2417"/>
                      </a:cubicBezTo>
                      <a:cubicBezTo>
                        <a:pt x="1084" y="2417"/>
                        <a:pt x="1143" y="2358"/>
                        <a:pt x="1167" y="2274"/>
                      </a:cubicBezTo>
                      <a:cubicBezTo>
                        <a:pt x="1179" y="2203"/>
                        <a:pt x="1131" y="2143"/>
                        <a:pt x="1072" y="2108"/>
                      </a:cubicBezTo>
                      <a:cubicBezTo>
                        <a:pt x="703" y="1881"/>
                        <a:pt x="476" y="1488"/>
                        <a:pt x="476" y="1048"/>
                      </a:cubicBezTo>
                      <a:cubicBezTo>
                        <a:pt x="476" y="953"/>
                        <a:pt x="488" y="846"/>
                        <a:pt x="524" y="738"/>
                      </a:cubicBezTo>
                      <a:cubicBezTo>
                        <a:pt x="965" y="1191"/>
                        <a:pt x="1524" y="1524"/>
                        <a:pt x="2120" y="1727"/>
                      </a:cubicBezTo>
                      <a:cubicBezTo>
                        <a:pt x="2120" y="1727"/>
                        <a:pt x="2715" y="1905"/>
                        <a:pt x="2929" y="1917"/>
                      </a:cubicBezTo>
                      <a:lnTo>
                        <a:pt x="3024" y="1917"/>
                      </a:lnTo>
                      <a:cubicBezTo>
                        <a:pt x="3096" y="1917"/>
                        <a:pt x="3167" y="1869"/>
                        <a:pt x="3191" y="1798"/>
                      </a:cubicBezTo>
                      <a:cubicBezTo>
                        <a:pt x="3203" y="1786"/>
                        <a:pt x="3203" y="1750"/>
                        <a:pt x="3203" y="1738"/>
                      </a:cubicBezTo>
                      <a:lnTo>
                        <a:pt x="3203" y="1703"/>
                      </a:lnTo>
                      <a:cubicBezTo>
                        <a:pt x="3203" y="953"/>
                        <a:pt x="3810" y="334"/>
                        <a:pt x="4572" y="334"/>
                      </a:cubicBezTo>
                      <a:cubicBezTo>
                        <a:pt x="4941" y="334"/>
                        <a:pt x="5287" y="488"/>
                        <a:pt x="5549" y="750"/>
                      </a:cubicBezTo>
                      <a:cubicBezTo>
                        <a:pt x="5585" y="787"/>
                        <a:pt x="5621" y="802"/>
                        <a:pt x="5663" y="802"/>
                      </a:cubicBezTo>
                      <a:cubicBezTo>
                        <a:pt x="5676" y="802"/>
                        <a:pt x="5689" y="801"/>
                        <a:pt x="5703" y="798"/>
                      </a:cubicBezTo>
                      <a:cubicBezTo>
                        <a:pt x="5882" y="762"/>
                        <a:pt x="6049" y="738"/>
                        <a:pt x="6203" y="679"/>
                      </a:cubicBezTo>
                      <a:lnTo>
                        <a:pt x="6203" y="679"/>
                      </a:lnTo>
                      <a:cubicBezTo>
                        <a:pt x="6120" y="762"/>
                        <a:pt x="6013" y="857"/>
                        <a:pt x="5894" y="917"/>
                      </a:cubicBezTo>
                      <a:cubicBezTo>
                        <a:pt x="5822" y="965"/>
                        <a:pt x="5787" y="1048"/>
                        <a:pt x="5822" y="1143"/>
                      </a:cubicBezTo>
                      <a:cubicBezTo>
                        <a:pt x="5846" y="1203"/>
                        <a:pt x="5930" y="1250"/>
                        <a:pt x="6001" y="1250"/>
                      </a:cubicBezTo>
                      <a:cubicBezTo>
                        <a:pt x="6144" y="1227"/>
                        <a:pt x="6287" y="1215"/>
                        <a:pt x="6418" y="1167"/>
                      </a:cubicBezTo>
                      <a:lnTo>
                        <a:pt x="6418" y="1167"/>
                      </a:lnTo>
                      <a:cubicBezTo>
                        <a:pt x="6299" y="1286"/>
                        <a:pt x="6168" y="1405"/>
                        <a:pt x="6013" y="1512"/>
                      </a:cubicBezTo>
                      <a:cubicBezTo>
                        <a:pt x="5965" y="1548"/>
                        <a:pt x="5941" y="1608"/>
                        <a:pt x="5941" y="1655"/>
                      </a:cubicBezTo>
                      <a:lnTo>
                        <a:pt x="5941" y="1679"/>
                      </a:lnTo>
                      <a:lnTo>
                        <a:pt x="5941" y="1703"/>
                      </a:lnTo>
                      <a:lnTo>
                        <a:pt x="5941" y="1727"/>
                      </a:lnTo>
                      <a:cubicBezTo>
                        <a:pt x="5941" y="2691"/>
                        <a:pt x="5572" y="3572"/>
                        <a:pt x="4977" y="4227"/>
                      </a:cubicBezTo>
                      <a:cubicBezTo>
                        <a:pt x="4918" y="4298"/>
                        <a:pt x="4918" y="4405"/>
                        <a:pt x="4977" y="4465"/>
                      </a:cubicBezTo>
                      <a:cubicBezTo>
                        <a:pt x="5011" y="4499"/>
                        <a:pt x="5053" y="4514"/>
                        <a:pt x="5096" y="4514"/>
                      </a:cubicBezTo>
                      <a:cubicBezTo>
                        <a:pt x="5143" y="4514"/>
                        <a:pt x="5190" y="4496"/>
                        <a:pt x="5227" y="4465"/>
                      </a:cubicBezTo>
                      <a:cubicBezTo>
                        <a:pt x="5894" y="3715"/>
                        <a:pt x="6263" y="2762"/>
                        <a:pt x="6287" y="1750"/>
                      </a:cubicBezTo>
                      <a:cubicBezTo>
                        <a:pt x="6596" y="1524"/>
                        <a:pt x="6846" y="1250"/>
                        <a:pt x="7061" y="917"/>
                      </a:cubicBezTo>
                      <a:cubicBezTo>
                        <a:pt x="7144" y="857"/>
                        <a:pt x="7132" y="750"/>
                        <a:pt x="7061" y="715"/>
                      </a:cubicBezTo>
                      <a:cubicBezTo>
                        <a:pt x="7029" y="683"/>
                        <a:pt x="6987" y="667"/>
                        <a:pt x="6937" y="667"/>
                      </a:cubicBezTo>
                      <a:cubicBezTo>
                        <a:pt x="6912" y="667"/>
                        <a:pt x="6886" y="671"/>
                        <a:pt x="6858" y="679"/>
                      </a:cubicBezTo>
                      <a:cubicBezTo>
                        <a:pt x="6775" y="726"/>
                        <a:pt x="6680" y="750"/>
                        <a:pt x="6596" y="786"/>
                      </a:cubicBezTo>
                      <a:cubicBezTo>
                        <a:pt x="6680" y="667"/>
                        <a:pt x="6763" y="512"/>
                        <a:pt x="6823" y="369"/>
                      </a:cubicBezTo>
                      <a:cubicBezTo>
                        <a:pt x="6834" y="310"/>
                        <a:pt x="6834" y="238"/>
                        <a:pt x="6787" y="191"/>
                      </a:cubicBezTo>
                      <a:cubicBezTo>
                        <a:pt x="6750" y="153"/>
                        <a:pt x="6703" y="135"/>
                        <a:pt x="6659" y="135"/>
                      </a:cubicBezTo>
                      <a:cubicBezTo>
                        <a:pt x="6632" y="135"/>
                        <a:pt x="6607" y="142"/>
                        <a:pt x="6584" y="155"/>
                      </a:cubicBezTo>
                      <a:cubicBezTo>
                        <a:pt x="6322" y="310"/>
                        <a:pt x="6061" y="393"/>
                        <a:pt x="5775" y="441"/>
                      </a:cubicBezTo>
                      <a:cubicBezTo>
                        <a:pt x="5465" y="143"/>
                        <a:pt x="5048" y="0"/>
                        <a:pt x="462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1317" name="Google Shape;1317;p48"/>
            <p:cNvGrpSpPr/>
            <p:nvPr/>
          </p:nvGrpSpPr>
          <p:grpSpPr>
            <a:xfrm>
              <a:off x="6529419" y="3711909"/>
              <a:ext cx="956596" cy="944315"/>
              <a:chOff x="3768864" y="3522050"/>
              <a:chExt cx="1098904" cy="1084796"/>
            </a:xfrm>
          </p:grpSpPr>
          <p:grpSp>
            <p:nvGrpSpPr>
              <p:cNvPr id="1318" name="Google Shape;1318;p48"/>
              <p:cNvGrpSpPr/>
              <p:nvPr/>
            </p:nvGrpSpPr>
            <p:grpSpPr>
              <a:xfrm>
                <a:off x="3768864" y="3522050"/>
                <a:ext cx="1098904" cy="1084796"/>
                <a:chOff x="3768864" y="3522050"/>
                <a:chExt cx="1098904" cy="1084796"/>
              </a:xfrm>
            </p:grpSpPr>
            <p:sp>
              <p:nvSpPr>
                <p:cNvPr id="1319" name="Google Shape;1319;p48"/>
                <p:cNvSpPr/>
                <p:nvPr/>
              </p:nvSpPr>
              <p:spPr>
                <a:xfrm>
                  <a:off x="3768864" y="3522050"/>
                  <a:ext cx="1098904" cy="1084796"/>
                </a:xfrm>
                <a:custGeom>
                  <a:rect b="b" l="l" r="r" t="t"/>
                  <a:pathLst>
                    <a:path extrusionOk="0" h="45134" w="45721">
                      <a:moveTo>
                        <a:pt x="22862" y="0"/>
                      </a:moveTo>
                      <a:cubicBezTo>
                        <a:pt x="22093" y="0"/>
                        <a:pt x="21325" y="295"/>
                        <a:pt x="20741" y="884"/>
                      </a:cubicBezTo>
                      <a:lnTo>
                        <a:pt x="1179" y="20446"/>
                      </a:lnTo>
                      <a:cubicBezTo>
                        <a:pt x="1" y="21613"/>
                        <a:pt x="1" y="23518"/>
                        <a:pt x="1179" y="24697"/>
                      </a:cubicBezTo>
                      <a:lnTo>
                        <a:pt x="20741" y="44259"/>
                      </a:lnTo>
                      <a:cubicBezTo>
                        <a:pt x="21325" y="44842"/>
                        <a:pt x="22093" y="45134"/>
                        <a:pt x="22862" y="45134"/>
                      </a:cubicBezTo>
                      <a:cubicBezTo>
                        <a:pt x="23631" y="45134"/>
                        <a:pt x="24402" y="44842"/>
                        <a:pt x="24992" y="44259"/>
                      </a:cubicBezTo>
                      <a:lnTo>
                        <a:pt x="44554" y="24697"/>
                      </a:lnTo>
                      <a:cubicBezTo>
                        <a:pt x="45721" y="23518"/>
                        <a:pt x="45721" y="21613"/>
                        <a:pt x="44554" y="20446"/>
                      </a:cubicBezTo>
                      <a:lnTo>
                        <a:pt x="36684" y="12576"/>
                      </a:lnTo>
                      <a:cubicBezTo>
                        <a:pt x="36279" y="12171"/>
                        <a:pt x="36362" y="11481"/>
                        <a:pt x="36850" y="11171"/>
                      </a:cubicBezTo>
                      <a:cubicBezTo>
                        <a:pt x="37565" y="10719"/>
                        <a:pt x="38327" y="10362"/>
                        <a:pt x="39124" y="10052"/>
                      </a:cubicBezTo>
                      <a:cubicBezTo>
                        <a:pt x="39613" y="9874"/>
                        <a:pt x="40053" y="9552"/>
                        <a:pt x="40410" y="9100"/>
                      </a:cubicBezTo>
                      <a:cubicBezTo>
                        <a:pt x="41172" y="8111"/>
                        <a:pt x="41220" y="6778"/>
                        <a:pt x="40518" y="5742"/>
                      </a:cubicBezTo>
                      <a:cubicBezTo>
                        <a:pt x="39931" y="4872"/>
                        <a:pt x="39013" y="4437"/>
                        <a:pt x="38094" y="4437"/>
                      </a:cubicBezTo>
                      <a:cubicBezTo>
                        <a:pt x="37352" y="4437"/>
                        <a:pt x="36610" y="4721"/>
                        <a:pt x="36041" y="5290"/>
                      </a:cubicBezTo>
                      <a:cubicBezTo>
                        <a:pt x="35731" y="5599"/>
                        <a:pt x="35505" y="5956"/>
                        <a:pt x="35362" y="6337"/>
                      </a:cubicBezTo>
                      <a:cubicBezTo>
                        <a:pt x="35076" y="7135"/>
                        <a:pt x="34719" y="7885"/>
                        <a:pt x="34267" y="8588"/>
                      </a:cubicBezTo>
                      <a:cubicBezTo>
                        <a:pt x="34091" y="8872"/>
                        <a:pt x="33796" y="9021"/>
                        <a:pt x="33498" y="9021"/>
                      </a:cubicBezTo>
                      <a:cubicBezTo>
                        <a:pt x="33271" y="9021"/>
                        <a:pt x="33042" y="8934"/>
                        <a:pt x="32862" y="8754"/>
                      </a:cubicBezTo>
                      <a:lnTo>
                        <a:pt x="24992" y="884"/>
                      </a:lnTo>
                      <a:cubicBezTo>
                        <a:pt x="24402" y="295"/>
                        <a:pt x="23631" y="0"/>
                        <a:pt x="22862" y="0"/>
                      </a:cubicBezTo>
                      <a:close/>
                    </a:path>
                  </a:pathLst>
                </a:custGeom>
                <a:solidFill>
                  <a:srgbClr val="EC3A3B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20" name="Google Shape;1320;p48"/>
                <p:cNvSpPr/>
                <p:nvPr/>
              </p:nvSpPr>
              <p:spPr>
                <a:xfrm>
                  <a:off x="3887041" y="3641743"/>
                  <a:ext cx="287338" cy="287026"/>
                </a:xfrm>
                <a:custGeom>
                  <a:rect b="b" l="l" r="r" t="t"/>
                  <a:pathLst>
                    <a:path extrusionOk="0" h="11942" w="11955">
                      <a:moveTo>
                        <a:pt x="5978" y="0"/>
                      </a:moveTo>
                      <a:cubicBezTo>
                        <a:pt x="2680" y="0"/>
                        <a:pt x="1" y="2667"/>
                        <a:pt x="1" y="5977"/>
                      </a:cubicBezTo>
                      <a:cubicBezTo>
                        <a:pt x="1" y="9275"/>
                        <a:pt x="2680" y="11942"/>
                        <a:pt x="5978" y="11942"/>
                      </a:cubicBezTo>
                      <a:cubicBezTo>
                        <a:pt x="9276" y="11942"/>
                        <a:pt x="11955" y="9275"/>
                        <a:pt x="11955" y="5977"/>
                      </a:cubicBezTo>
                      <a:cubicBezTo>
                        <a:pt x="11955" y="2667"/>
                        <a:pt x="9276" y="0"/>
                        <a:pt x="5978" y="0"/>
                      </a:cubicBezTo>
                      <a:close/>
                    </a:path>
                  </a:pathLst>
                </a:custGeom>
                <a:solidFill>
                  <a:srgbClr val="EC3A3B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321" name="Google Shape;1321;p48"/>
              <p:cNvGrpSpPr/>
              <p:nvPr/>
            </p:nvGrpSpPr>
            <p:grpSpPr>
              <a:xfrm>
                <a:off x="4139616" y="3871555"/>
                <a:ext cx="357419" cy="357005"/>
                <a:chOff x="7482229" y="3351230"/>
                <a:chExt cx="357419" cy="357005"/>
              </a:xfrm>
            </p:grpSpPr>
            <p:sp>
              <p:nvSpPr>
                <p:cNvPr id="1322" name="Google Shape;1322;p48"/>
                <p:cNvSpPr/>
                <p:nvPr/>
              </p:nvSpPr>
              <p:spPr>
                <a:xfrm>
                  <a:off x="7482229" y="3351230"/>
                  <a:ext cx="357419" cy="357005"/>
                </a:xfrm>
                <a:custGeom>
                  <a:rect b="b" l="l" r="r" t="t"/>
                  <a:pathLst>
                    <a:path extrusionOk="0" h="11216" w="11229">
                      <a:moveTo>
                        <a:pt x="5633" y="357"/>
                      </a:moveTo>
                      <a:cubicBezTo>
                        <a:pt x="8538" y="357"/>
                        <a:pt x="10883" y="2703"/>
                        <a:pt x="10883" y="5608"/>
                      </a:cubicBezTo>
                      <a:cubicBezTo>
                        <a:pt x="10883" y="8513"/>
                        <a:pt x="8538" y="10859"/>
                        <a:pt x="5633" y="10859"/>
                      </a:cubicBezTo>
                      <a:cubicBezTo>
                        <a:pt x="2728" y="10859"/>
                        <a:pt x="382" y="8513"/>
                        <a:pt x="382" y="5608"/>
                      </a:cubicBezTo>
                      <a:cubicBezTo>
                        <a:pt x="382" y="2703"/>
                        <a:pt x="2728" y="357"/>
                        <a:pt x="5633" y="357"/>
                      </a:cubicBezTo>
                      <a:close/>
                      <a:moveTo>
                        <a:pt x="5621" y="0"/>
                      </a:moveTo>
                      <a:cubicBezTo>
                        <a:pt x="4109" y="0"/>
                        <a:pt x="2716" y="572"/>
                        <a:pt x="1644" y="1631"/>
                      </a:cubicBezTo>
                      <a:cubicBezTo>
                        <a:pt x="584" y="2691"/>
                        <a:pt x="1" y="4108"/>
                        <a:pt x="1" y="5608"/>
                      </a:cubicBezTo>
                      <a:cubicBezTo>
                        <a:pt x="1" y="7108"/>
                        <a:pt x="584" y="8513"/>
                        <a:pt x="1644" y="9585"/>
                      </a:cubicBezTo>
                      <a:cubicBezTo>
                        <a:pt x="2704" y="10632"/>
                        <a:pt x="4109" y="11216"/>
                        <a:pt x="5621" y="11216"/>
                      </a:cubicBezTo>
                      <a:cubicBezTo>
                        <a:pt x="7121" y="11216"/>
                        <a:pt x="8526" y="10632"/>
                        <a:pt x="9597" y="9585"/>
                      </a:cubicBezTo>
                      <a:cubicBezTo>
                        <a:pt x="10645" y="8525"/>
                        <a:pt x="11229" y="7108"/>
                        <a:pt x="11229" y="5608"/>
                      </a:cubicBezTo>
                      <a:cubicBezTo>
                        <a:pt x="11229" y="4108"/>
                        <a:pt x="10669" y="2703"/>
                        <a:pt x="9597" y="1631"/>
                      </a:cubicBezTo>
                      <a:cubicBezTo>
                        <a:pt x="8538" y="572"/>
                        <a:pt x="7121" y="0"/>
                        <a:pt x="562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23" name="Google Shape;1323;p48"/>
                <p:cNvSpPr/>
                <p:nvPr/>
              </p:nvSpPr>
              <p:spPr>
                <a:xfrm>
                  <a:off x="7592138" y="3605616"/>
                  <a:ext cx="137983" cy="32530"/>
                </a:xfrm>
                <a:custGeom>
                  <a:rect b="b" l="l" r="r" t="t"/>
                  <a:pathLst>
                    <a:path extrusionOk="0" h="1022" w="4335">
                      <a:moveTo>
                        <a:pt x="202" y="1"/>
                      </a:moveTo>
                      <a:cubicBezTo>
                        <a:pt x="147" y="1"/>
                        <a:pt x="94" y="21"/>
                        <a:pt x="60" y="69"/>
                      </a:cubicBezTo>
                      <a:cubicBezTo>
                        <a:pt x="1" y="140"/>
                        <a:pt x="1" y="259"/>
                        <a:pt x="96" y="319"/>
                      </a:cubicBezTo>
                      <a:cubicBezTo>
                        <a:pt x="644" y="783"/>
                        <a:pt x="1370" y="1021"/>
                        <a:pt x="2168" y="1021"/>
                      </a:cubicBezTo>
                      <a:cubicBezTo>
                        <a:pt x="2954" y="1021"/>
                        <a:pt x="3680" y="771"/>
                        <a:pt x="4239" y="319"/>
                      </a:cubicBezTo>
                      <a:cubicBezTo>
                        <a:pt x="4323" y="259"/>
                        <a:pt x="4335" y="140"/>
                        <a:pt x="4263" y="69"/>
                      </a:cubicBezTo>
                      <a:cubicBezTo>
                        <a:pt x="4228" y="26"/>
                        <a:pt x="4170" y="4"/>
                        <a:pt x="4115" y="4"/>
                      </a:cubicBezTo>
                      <a:cubicBezTo>
                        <a:pt x="4078" y="4"/>
                        <a:pt x="4042" y="14"/>
                        <a:pt x="4013" y="33"/>
                      </a:cubicBezTo>
                      <a:cubicBezTo>
                        <a:pt x="3537" y="438"/>
                        <a:pt x="2882" y="664"/>
                        <a:pt x="2168" y="664"/>
                      </a:cubicBezTo>
                      <a:cubicBezTo>
                        <a:pt x="1465" y="664"/>
                        <a:pt x="810" y="438"/>
                        <a:pt x="322" y="33"/>
                      </a:cubicBezTo>
                      <a:cubicBezTo>
                        <a:pt x="286" y="12"/>
                        <a:pt x="244" y="1"/>
                        <a:pt x="20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24" name="Google Shape;1324;p48"/>
                <p:cNvSpPr/>
                <p:nvPr/>
              </p:nvSpPr>
              <p:spPr>
                <a:xfrm>
                  <a:off x="7513709" y="3387962"/>
                  <a:ext cx="295987" cy="282014"/>
                </a:xfrm>
                <a:custGeom>
                  <a:rect b="b" l="l" r="r" t="t"/>
                  <a:pathLst>
                    <a:path extrusionOk="0" h="8860" w="9299">
                      <a:moveTo>
                        <a:pt x="6060" y="370"/>
                      </a:moveTo>
                      <a:cubicBezTo>
                        <a:pt x="6358" y="370"/>
                        <a:pt x="6596" y="608"/>
                        <a:pt x="6596" y="906"/>
                      </a:cubicBezTo>
                      <a:cubicBezTo>
                        <a:pt x="6596" y="1204"/>
                        <a:pt x="6358" y="1442"/>
                        <a:pt x="6060" y="1442"/>
                      </a:cubicBezTo>
                      <a:cubicBezTo>
                        <a:pt x="5763" y="1442"/>
                        <a:pt x="5525" y="1204"/>
                        <a:pt x="5525" y="906"/>
                      </a:cubicBezTo>
                      <a:cubicBezTo>
                        <a:pt x="5525" y="608"/>
                        <a:pt x="5763" y="370"/>
                        <a:pt x="6060" y="370"/>
                      </a:cubicBezTo>
                      <a:close/>
                      <a:moveTo>
                        <a:pt x="1322" y="2989"/>
                      </a:moveTo>
                      <a:cubicBezTo>
                        <a:pt x="1596" y="2989"/>
                        <a:pt x="1834" y="3097"/>
                        <a:pt x="2012" y="3263"/>
                      </a:cubicBezTo>
                      <a:cubicBezTo>
                        <a:pt x="1477" y="3680"/>
                        <a:pt x="1072" y="4240"/>
                        <a:pt x="881" y="4883"/>
                      </a:cubicBezTo>
                      <a:cubicBezTo>
                        <a:pt x="548" y="4716"/>
                        <a:pt x="334" y="4359"/>
                        <a:pt x="334" y="3990"/>
                      </a:cubicBezTo>
                      <a:cubicBezTo>
                        <a:pt x="334" y="3442"/>
                        <a:pt x="774" y="2989"/>
                        <a:pt x="1322" y="2989"/>
                      </a:cubicBezTo>
                      <a:close/>
                      <a:moveTo>
                        <a:pt x="7954" y="2989"/>
                      </a:moveTo>
                      <a:cubicBezTo>
                        <a:pt x="8501" y="2989"/>
                        <a:pt x="8942" y="3442"/>
                        <a:pt x="8942" y="3990"/>
                      </a:cubicBezTo>
                      <a:cubicBezTo>
                        <a:pt x="8966" y="4359"/>
                        <a:pt x="8739" y="4704"/>
                        <a:pt x="8394" y="4883"/>
                      </a:cubicBezTo>
                      <a:cubicBezTo>
                        <a:pt x="8216" y="4240"/>
                        <a:pt x="7811" y="3680"/>
                        <a:pt x="7263" y="3263"/>
                      </a:cubicBezTo>
                      <a:cubicBezTo>
                        <a:pt x="7442" y="3085"/>
                        <a:pt x="7692" y="2989"/>
                        <a:pt x="7954" y="2989"/>
                      </a:cubicBezTo>
                      <a:close/>
                      <a:moveTo>
                        <a:pt x="6072" y="1"/>
                      </a:moveTo>
                      <a:cubicBezTo>
                        <a:pt x="5632" y="1"/>
                        <a:pt x="5251" y="334"/>
                        <a:pt x="5191" y="763"/>
                      </a:cubicBezTo>
                      <a:lnTo>
                        <a:pt x="4596" y="953"/>
                      </a:lnTo>
                      <a:cubicBezTo>
                        <a:pt x="4525" y="989"/>
                        <a:pt x="4477" y="1049"/>
                        <a:pt x="4477" y="1120"/>
                      </a:cubicBezTo>
                      <a:lnTo>
                        <a:pt x="4477" y="2370"/>
                      </a:lnTo>
                      <a:cubicBezTo>
                        <a:pt x="3679" y="2394"/>
                        <a:pt x="2929" y="2632"/>
                        <a:pt x="2334" y="3025"/>
                      </a:cubicBezTo>
                      <a:cubicBezTo>
                        <a:pt x="2084" y="2751"/>
                        <a:pt x="1727" y="2608"/>
                        <a:pt x="1358" y="2608"/>
                      </a:cubicBezTo>
                      <a:cubicBezTo>
                        <a:pt x="607" y="2608"/>
                        <a:pt x="0" y="3216"/>
                        <a:pt x="0" y="3966"/>
                      </a:cubicBezTo>
                      <a:cubicBezTo>
                        <a:pt x="0" y="4513"/>
                        <a:pt x="345" y="5002"/>
                        <a:pt x="834" y="5216"/>
                      </a:cubicBezTo>
                      <a:cubicBezTo>
                        <a:pt x="822" y="5347"/>
                        <a:pt x="798" y="5478"/>
                        <a:pt x="798" y="5609"/>
                      </a:cubicBezTo>
                      <a:cubicBezTo>
                        <a:pt x="798" y="7395"/>
                        <a:pt x="2524" y="8859"/>
                        <a:pt x="4667" y="8859"/>
                      </a:cubicBezTo>
                      <a:cubicBezTo>
                        <a:pt x="5763" y="8859"/>
                        <a:pt x="6739" y="8490"/>
                        <a:pt x="7442" y="7871"/>
                      </a:cubicBezTo>
                      <a:cubicBezTo>
                        <a:pt x="7513" y="7811"/>
                        <a:pt x="7513" y="7692"/>
                        <a:pt x="7454" y="7621"/>
                      </a:cubicBezTo>
                      <a:cubicBezTo>
                        <a:pt x="7421" y="7588"/>
                        <a:pt x="7374" y="7570"/>
                        <a:pt x="7326" y="7570"/>
                      </a:cubicBezTo>
                      <a:cubicBezTo>
                        <a:pt x="7287" y="7570"/>
                        <a:pt x="7248" y="7582"/>
                        <a:pt x="7215" y="7609"/>
                      </a:cubicBezTo>
                      <a:cubicBezTo>
                        <a:pt x="6572" y="8157"/>
                        <a:pt x="5668" y="8514"/>
                        <a:pt x="4667" y="8514"/>
                      </a:cubicBezTo>
                      <a:cubicBezTo>
                        <a:pt x="2739" y="8514"/>
                        <a:pt x="1167" y="7216"/>
                        <a:pt x="1167" y="5633"/>
                      </a:cubicBezTo>
                      <a:cubicBezTo>
                        <a:pt x="1167" y="4037"/>
                        <a:pt x="2739" y="2739"/>
                        <a:pt x="4667" y="2739"/>
                      </a:cubicBezTo>
                      <a:cubicBezTo>
                        <a:pt x="6608" y="2739"/>
                        <a:pt x="8180" y="4037"/>
                        <a:pt x="8180" y="5633"/>
                      </a:cubicBezTo>
                      <a:cubicBezTo>
                        <a:pt x="8180" y="6133"/>
                        <a:pt x="8037" y="6597"/>
                        <a:pt x="7751" y="7014"/>
                      </a:cubicBezTo>
                      <a:cubicBezTo>
                        <a:pt x="7704" y="7085"/>
                        <a:pt x="7727" y="7169"/>
                        <a:pt x="7787" y="7228"/>
                      </a:cubicBezTo>
                      <a:cubicBezTo>
                        <a:pt x="7818" y="7264"/>
                        <a:pt x="7859" y="7280"/>
                        <a:pt x="7902" y="7280"/>
                      </a:cubicBezTo>
                      <a:cubicBezTo>
                        <a:pt x="7958" y="7280"/>
                        <a:pt x="8015" y="7252"/>
                        <a:pt x="8049" y="7204"/>
                      </a:cubicBezTo>
                      <a:cubicBezTo>
                        <a:pt x="8358" y="6740"/>
                        <a:pt x="8537" y="6192"/>
                        <a:pt x="8537" y="5621"/>
                      </a:cubicBezTo>
                      <a:cubicBezTo>
                        <a:pt x="8537" y="5490"/>
                        <a:pt x="8525" y="5359"/>
                        <a:pt x="8513" y="5228"/>
                      </a:cubicBezTo>
                      <a:cubicBezTo>
                        <a:pt x="8978" y="5014"/>
                        <a:pt x="9299" y="4525"/>
                        <a:pt x="9299" y="3978"/>
                      </a:cubicBezTo>
                      <a:cubicBezTo>
                        <a:pt x="9299" y="3228"/>
                        <a:pt x="8692" y="2620"/>
                        <a:pt x="7954" y="2620"/>
                      </a:cubicBezTo>
                      <a:cubicBezTo>
                        <a:pt x="7573" y="2620"/>
                        <a:pt x="7215" y="2775"/>
                        <a:pt x="6965" y="3037"/>
                      </a:cubicBezTo>
                      <a:cubicBezTo>
                        <a:pt x="6358" y="2656"/>
                        <a:pt x="5632" y="2406"/>
                        <a:pt x="4822" y="2382"/>
                      </a:cubicBezTo>
                      <a:lnTo>
                        <a:pt x="4822" y="1263"/>
                      </a:lnTo>
                      <a:lnTo>
                        <a:pt x="5215" y="1132"/>
                      </a:lnTo>
                      <a:cubicBezTo>
                        <a:pt x="5303" y="1507"/>
                        <a:pt x="5647" y="1780"/>
                        <a:pt x="6048" y="1780"/>
                      </a:cubicBezTo>
                      <a:cubicBezTo>
                        <a:pt x="6080" y="1780"/>
                        <a:pt x="6112" y="1779"/>
                        <a:pt x="6144" y="1775"/>
                      </a:cubicBezTo>
                      <a:cubicBezTo>
                        <a:pt x="6584" y="1727"/>
                        <a:pt x="6918" y="1382"/>
                        <a:pt x="6953" y="953"/>
                      </a:cubicBezTo>
                      <a:cubicBezTo>
                        <a:pt x="6977" y="430"/>
                        <a:pt x="6584" y="1"/>
                        <a:pt x="607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25" name="Google Shape;1325;p48"/>
                <p:cNvSpPr/>
                <p:nvPr/>
              </p:nvSpPr>
              <p:spPr>
                <a:xfrm>
                  <a:off x="7580393" y="3516460"/>
                  <a:ext cx="56880" cy="56880"/>
                </a:xfrm>
                <a:custGeom>
                  <a:rect b="b" l="l" r="r" t="t"/>
                  <a:pathLst>
                    <a:path extrusionOk="0" h="1787" w="1787">
                      <a:moveTo>
                        <a:pt x="894" y="345"/>
                      </a:moveTo>
                      <a:cubicBezTo>
                        <a:pt x="1191" y="345"/>
                        <a:pt x="1429" y="584"/>
                        <a:pt x="1429" y="881"/>
                      </a:cubicBezTo>
                      <a:cubicBezTo>
                        <a:pt x="1418" y="1179"/>
                        <a:pt x="1179" y="1417"/>
                        <a:pt x="894" y="1417"/>
                      </a:cubicBezTo>
                      <a:cubicBezTo>
                        <a:pt x="596" y="1417"/>
                        <a:pt x="358" y="1179"/>
                        <a:pt x="358" y="881"/>
                      </a:cubicBezTo>
                      <a:cubicBezTo>
                        <a:pt x="358" y="584"/>
                        <a:pt x="596" y="345"/>
                        <a:pt x="894" y="345"/>
                      </a:cubicBezTo>
                      <a:close/>
                      <a:moveTo>
                        <a:pt x="894" y="0"/>
                      </a:moveTo>
                      <a:cubicBezTo>
                        <a:pt x="406" y="0"/>
                        <a:pt x="1" y="405"/>
                        <a:pt x="1" y="893"/>
                      </a:cubicBezTo>
                      <a:cubicBezTo>
                        <a:pt x="1" y="1381"/>
                        <a:pt x="406" y="1786"/>
                        <a:pt x="894" y="1786"/>
                      </a:cubicBezTo>
                      <a:cubicBezTo>
                        <a:pt x="1394" y="1786"/>
                        <a:pt x="1787" y="1381"/>
                        <a:pt x="1787" y="893"/>
                      </a:cubicBezTo>
                      <a:cubicBezTo>
                        <a:pt x="1775" y="405"/>
                        <a:pt x="1394" y="0"/>
                        <a:pt x="89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26" name="Google Shape;1326;p48"/>
                <p:cNvSpPr/>
                <p:nvPr/>
              </p:nvSpPr>
              <p:spPr>
                <a:xfrm>
                  <a:off x="7685750" y="3516460"/>
                  <a:ext cx="56880" cy="56880"/>
                </a:xfrm>
                <a:custGeom>
                  <a:rect b="b" l="l" r="r" t="t"/>
                  <a:pathLst>
                    <a:path extrusionOk="0" h="1787" w="1787">
                      <a:moveTo>
                        <a:pt x="894" y="345"/>
                      </a:moveTo>
                      <a:cubicBezTo>
                        <a:pt x="1191" y="345"/>
                        <a:pt x="1429" y="584"/>
                        <a:pt x="1429" y="881"/>
                      </a:cubicBezTo>
                      <a:cubicBezTo>
                        <a:pt x="1429" y="1179"/>
                        <a:pt x="1191" y="1417"/>
                        <a:pt x="894" y="1417"/>
                      </a:cubicBezTo>
                      <a:cubicBezTo>
                        <a:pt x="596" y="1417"/>
                        <a:pt x="358" y="1179"/>
                        <a:pt x="358" y="881"/>
                      </a:cubicBezTo>
                      <a:cubicBezTo>
                        <a:pt x="358" y="584"/>
                        <a:pt x="596" y="345"/>
                        <a:pt x="894" y="345"/>
                      </a:cubicBezTo>
                      <a:close/>
                      <a:moveTo>
                        <a:pt x="894" y="0"/>
                      </a:moveTo>
                      <a:cubicBezTo>
                        <a:pt x="405" y="0"/>
                        <a:pt x="1" y="405"/>
                        <a:pt x="1" y="893"/>
                      </a:cubicBezTo>
                      <a:cubicBezTo>
                        <a:pt x="1" y="1381"/>
                        <a:pt x="405" y="1786"/>
                        <a:pt x="894" y="1786"/>
                      </a:cubicBezTo>
                      <a:cubicBezTo>
                        <a:pt x="1382" y="1786"/>
                        <a:pt x="1787" y="1381"/>
                        <a:pt x="1787" y="893"/>
                      </a:cubicBezTo>
                      <a:cubicBezTo>
                        <a:pt x="1775" y="405"/>
                        <a:pt x="1382" y="0"/>
                        <a:pt x="89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1" name="Google Shape;131;p18"/>
          <p:cNvGraphicFramePr/>
          <p:nvPr/>
        </p:nvGraphicFramePr>
        <p:xfrm>
          <a:off x="457175" y="119656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{D84AB332-010D-4541-B365-08666008982A}</a:tableStyleId>
              </a:tblPr>
              <a:tblGrid>
                <a:gridCol w="1311600"/>
                <a:gridCol w="1311600"/>
                <a:gridCol w="1311600"/>
                <a:gridCol w="1311600"/>
                <a:gridCol w="2983225"/>
              </a:tblGrid>
              <a:tr h="6283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40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V</a:t>
                      </a:r>
                      <a:endParaRPr b="1" sz="40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40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R</a:t>
                      </a:r>
                      <a:endParaRPr b="1" sz="40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40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I</a:t>
                      </a:r>
                      <a:endParaRPr b="1" sz="40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40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O</a:t>
                      </a:r>
                      <a:endParaRPr b="1" sz="40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4000"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71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Valuable</a:t>
                      </a:r>
                      <a:endParaRPr b="1" sz="18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Rare</a:t>
                      </a:r>
                      <a:endParaRPr b="1" sz="18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Inimitable</a:t>
                      </a:r>
                      <a:endParaRPr b="1" sz="18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Organization</a:t>
                      </a:r>
                      <a:endParaRPr b="1" sz="18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71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No</a:t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Competitive advantage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4571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Yes</a:t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No</a:t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Competitive parity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4571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Yes</a:t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Yes</a:t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No</a:t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Temporary competitive advantage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4571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Yes</a:t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Yes</a:t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Yes</a:t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No</a:t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Unused competitive advantage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4571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Yes</a:t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Yes</a:t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Yes</a:t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Yes</a:t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Sustainable competitive advantage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  <p:sp>
        <p:nvSpPr>
          <p:cNvPr id="132" name="Google Shape;132;p18"/>
          <p:cNvSpPr/>
          <p:nvPr/>
        </p:nvSpPr>
        <p:spPr>
          <a:xfrm>
            <a:off x="6624975" y="2119500"/>
            <a:ext cx="1110900" cy="185100"/>
          </a:xfrm>
          <a:prstGeom prst="ellipse">
            <a:avLst/>
          </a:prstGeom>
          <a:solidFill>
            <a:srgbClr val="666666">
              <a:alpha val="1254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18"/>
          <p:cNvSpPr txBox="1"/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Valuable, rare, inimitable &amp; organization (VRIO) - Evaluation dimensions infographics</a:t>
            </a:r>
            <a:endParaRPr sz="1900"/>
          </a:p>
        </p:txBody>
      </p:sp>
      <p:sp>
        <p:nvSpPr>
          <p:cNvPr id="134" name="Google Shape;134;p18"/>
          <p:cNvSpPr/>
          <p:nvPr/>
        </p:nvSpPr>
        <p:spPr>
          <a:xfrm>
            <a:off x="6707175" y="1286250"/>
            <a:ext cx="946500" cy="9465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5" name="Google Shape;135;p18"/>
          <p:cNvGrpSpPr/>
          <p:nvPr/>
        </p:nvGrpSpPr>
        <p:grpSpPr>
          <a:xfrm>
            <a:off x="7019172" y="1578825"/>
            <a:ext cx="322504" cy="361346"/>
            <a:chOff x="3235022" y="4048588"/>
            <a:chExt cx="322504" cy="361346"/>
          </a:xfrm>
        </p:grpSpPr>
        <p:sp>
          <p:nvSpPr>
            <p:cNvPr id="136" name="Google Shape;136;p18"/>
            <p:cNvSpPr/>
            <p:nvPr/>
          </p:nvSpPr>
          <p:spPr>
            <a:xfrm>
              <a:off x="3235022" y="4276583"/>
              <a:ext cx="322504" cy="133351"/>
            </a:xfrm>
            <a:custGeom>
              <a:rect b="b" l="l" r="r" t="t"/>
              <a:pathLst>
                <a:path extrusionOk="0" h="3900" w="9432">
                  <a:moveTo>
                    <a:pt x="3073" y="0"/>
                  </a:moveTo>
                  <a:cubicBezTo>
                    <a:pt x="2549" y="0"/>
                    <a:pt x="2049" y="214"/>
                    <a:pt x="1692" y="572"/>
                  </a:cubicBezTo>
                  <a:lnTo>
                    <a:pt x="96" y="2143"/>
                  </a:lnTo>
                  <a:cubicBezTo>
                    <a:pt x="25" y="2215"/>
                    <a:pt x="1" y="2310"/>
                    <a:pt x="25" y="2405"/>
                  </a:cubicBezTo>
                  <a:cubicBezTo>
                    <a:pt x="25" y="2501"/>
                    <a:pt x="96" y="2596"/>
                    <a:pt x="167" y="2643"/>
                  </a:cubicBezTo>
                  <a:lnTo>
                    <a:pt x="2454" y="3858"/>
                  </a:lnTo>
                  <a:cubicBezTo>
                    <a:pt x="2501" y="3886"/>
                    <a:pt x="2551" y="3900"/>
                    <a:pt x="2601" y="3900"/>
                  </a:cubicBezTo>
                  <a:cubicBezTo>
                    <a:pt x="2678" y="3900"/>
                    <a:pt x="2753" y="3868"/>
                    <a:pt x="2811" y="3810"/>
                  </a:cubicBezTo>
                  <a:lnTo>
                    <a:pt x="3382" y="3239"/>
                  </a:lnTo>
                  <a:cubicBezTo>
                    <a:pt x="3478" y="3144"/>
                    <a:pt x="3621" y="3096"/>
                    <a:pt x="3740" y="3096"/>
                  </a:cubicBezTo>
                  <a:lnTo>
                    <a:pt x="6050" y="3096"/>
                  </a:lnTo>
                  <a:cubicBezTo>
                    <a:pt x="6312" y="3096"/>
                    <a:pt x="6574" y="3025"/>
                    <a:pt x="6812" y="2882"/>
                  </a:cubicBezTo>
                  <a:lnTo>
                    <a:pt x="8907" y="1691"/>
                  </a:lnTo>
                  <a:cubicBezTo>
                    <a:pt x="9312" y="1453"/>
                    <a:pt x="9431" y="881"/>
                    <a:pt x="9122" y="500"/>
                  </a:cubicBezTo>
                  <a:lnTo>
                    <a:pt x="9122" y="476"/>
                  </a:lnTo>
                  <a:cubicBezTo>
                    <a:pt x="8957" y="281"/>
                    <a:pt x="8725" y="181"/>
                    <a:pt x="8493" y="181"/>
                  </a:cubicBezTo>
                  <a:cubicBezTo>
                    <a:pt x="8357" y="181"/>
                    <a:pt x="8221" y="215"/>
                    <a:pt x="8098" y="286"/>
                  </a:cubicBezTo>
                  <a:lnTo>
                    <a:pt x="6407" y="1262"/>
                  </a:lnTo>
                  <a:cubicBezTo>
                    <a:pt x="6192" y="1810"/>
                    <a:pt x="5692" y="2167"/>
                    <a:pt x="5121" y="2167"/>
                  </a:cubicBezTo>
                  <a:lnTo>
                    <a:pt x="3906" y="2167"/>
                  </a:lnTo>
                  <a:cubicBezTo>
                    <a:pt x="3501" y="2167"/>
                    <a:pt x="3501" y="1548"/>
                    <a:pt x="3906" y="1548"/>
                  </a:cubicBezTo>
                  <a:lnTo>
                    <a:pt x="5121" y="1548"/>
                  </a:lnTo>
                  <a:cubicBezTo>
                    <a:pt x="6073" y="1477"/>
                    <a:pt x="6073" y="72"/>
                    <a:pt x="51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18"/>
            <p:cNvSpPr/>
            <p:nvPr/>
          </p:nvSpPr>
          <p:spPr>
            <a:xfrm>
              <a:off x="3292020" y="4048588"/>
              <a:ext cx="203616" cy="203582"/>
            </a:xfrm>
            <a:custGeom>
              <a:rect b="b" l="l" r="r" t="t"/>
              <a:pathLst>
                <a:path extrusionOk="0" h="5954" w="5955">
                  <a:moveTo>
                    <a:pt x="2978" y="1953"/>
                  </a:moveTo>
                  <a:cubicBezTo>
                    <a:pt x="4287" y="2024"/>
                    <a:pt x="4287" y="3953"/>
                    <a:pt x="2978" y="4025"/>
                  </a:cubicBezTo>
                  <a:cubicBezTo>
                    <a:pt x="1668" y="3953"/>
                    <a:pt x="1668" y="2024"/>
                    <a:pt x="2978" y="1953"/>
                  </a:cubicBezTo>
                  <a:close/>
                  <a:moveTo>
                    <a:pt x="2573" y="0"/>
                  </a:moveTo>
                  <a:cubicBezTo>
                    <a:pt x="2406" y="0"/>
                    <a:pt x="2263" y="119"/>
                    <a:pt x="2263" y="286"/>
                  </a:cubicBezTo>
                  <a:lnTo>
                    <a:pt x="2263" y="381"/>
                  </a:lnTo>
                  <a:cubicBezTo>
                    <a:pt x="2073" y="453"/>
                    <a:pt x="1858" y="524"/>
                    <a:pt x="1668" y="643"/>
                  </a:cubicBezTo>
                  <a:lnTo>
                    <a:pt x="1596" y="572"/>
                  </a:lnTo>
                  <a:cubicBezTo>
                    <a:pt x="1549" y="500"/>
                    <a:pt x="1477" y="476"/>
                    <a:pt x="1382" y="476"/>
                  </a:cubicBezTo>
                  <a:cubicBezTo>
                    <a:pt x="1311" y="476"/>
                    <a:pt x="1215" y="500"/>
                    <a:pt x="1168" y="572"/>
                  </a:cubicBezTo>
                  <a:lnTo>
                    <a:pt x="572" y="1167"/>
                  </a:lnTo>
                  <a:cubicBezTo>
                    <a:pt x="525" y="1215"/>
                    <a:pt x="477" y="1286"/>
                    <a:pt x="477" y="1381"/>
                  </a:cubicBezTo>
                  <a:cubicBezTo>
                    <a:pt x="477" y="1453"/>
                    <a:pt x="525" y="1548"/>
                    <a:pt x="572" y="1596"/>
                  </a:cubicBezTo>
                  <a:lnTo>
                    <a:pt x="644" y="1667"/>
                  </a:lnTo>
                  <a:cubicBezTo>
                    <a:pt x="548" y="1858"/>
                    <a:pt x="453" y="2048"/>
                    <a:pt x="406" y="2262"/>
                  </a:cubicBezTo>
                  <a:lnTo>
                    <a:pt x="310" y="2262"/>
                  </a:lnTo>
                  <a:cubicBezTo>
                    <a:pt x="144" y="2262"/>
                    <a:pt x="1" y="2405"/>
                    <a:pt x="1" y="2572"/>
                  </a:cubicBezTo>
                  <a:lnTo>
                    <a:pt x="1" y="3382"/>
                  </a:lnTo>
                  <a:cubicBezTo>
                    <a:pt x="1" y="3548"/>
                    <a:pt x="144" y="3691"/>
                    <a:pt x="310" y="3691"/>
                  </a:cubicBezTo>
                  <a:lnTo>
                    <a:pt x="406" y="3691"/>
                  </a:lnTo>
                  <a:cubicBezTo>
                    <a:pt x="453" y="3882"/>
                    <a:pt x="525" y="4096"/>
                    <a:pt x="644" y="4287"/>
                  </a:cubicBezTo>
                  <a:lnTo>
                    <a:pt x="572" y="4358"/>
                  </a:lnTo>
                  <a:cubicBezTo>
                    <a:pt x="453" y="4477"/>
                    <a:pt x="453" y="4668"/>
                    <a:pt x="572" y="4787"/>
                  </a:cubicBezTo>
                  <a:lnTo>
                    <a:pt x="1168" y="5382"/>
                  </a:lnTo>
                  <a:cubicBezTo>
                    <a:pt x="1227" y="5442"/>
                    <a:pt x="1305" y="5471"/>
                    <a:pt x="1382" y="5471"/>
                  </a:cubicBezTo>
                  <a:cubicBezTo>
                    <a:pt x="1459" y="5471"/>
                    <a:pt x="1537" y="5442"/>
                    <a:pt x="1596" y="5382"/>
                  </a:cubicBezTo>
                  <a:lnTo>
                    <a:pt x="1668" y="5311"/>
                  </a:lnTo>
                  <a:cubicBezTo>
                    <a:pt x="1858" y="5406"/>
                    <a:pt x="2073" y="5501"/>
                    <a:pt x="2263" y="5549"/>
                  </a:cubicBezTo>
                  <a:lnTo>
                    <a:pt x="2263" y="5644"/>
                  </a:lnTo>
                  <a:cubicBezTo>
                    <a:pt x="2263" y="5811"/>
                    <a:pt x="2406" y="5954"/>
                    <a:pt x="2573" y="5954"/>
                  </a:cubicBezTo>
                  <a:lnTo>
                    <a:pt x="3382" y="5954"/>
                  </a:lnTo>
                  <a:cubicBezTo>
                    <a:pt x="3549" y="5954"/>
                    <a:pt x="3692" y="5811"/>
                    <a:pt x="3692" y="5644"/>
                  </a:cubicBezTo>
                  <a:lnTo>
                    <a:pt x="3692" y="5549"/>
                  </a:lnTo>
                  <a:cubicBezTo>
                    <a:pt x="3882" y="5501"/>
                    <a:pt x="4097" y="5406"/>
                    <a:pt x="4287" y="5311"/>
                  </a:cubicBezTo>
                  <a:lnTo>
                    <a:pt x="4359" y="5382"/>
                  </a:lnTo>
                  <a:cubicBezTo>
                    <a:pt x="4406" y="5430"/>
                    <a:pt x="4478" y="5477"/>
                    <a:pt x="4573" y="5477"/>
                  </a:cubicBezTo>
                  <a:cubicBezTo>
                    <a:pt x="4645" y="5477"/>
                    <a:pt x="4740" y="5430"/>
                    <a:pt x="4787" y="5382"/>
                  </a:cubicBezTo>
                  <a:lnTo>
                    <a:pt x="5383" y="4787"/>
                  </a:lnTo>
                  <a:cubicBezTo>
                    <a:pt x="5502" y="4668"/>
                    <a:pt x="5502" y="4477"/>
                    <a:pt x="5383" y="4358"/>
                  </a:cubicBezTo>
                  <a:lnTo>
                    <a:pt x="5311" y="4287"/>
                  </a:lnTo>
                  <a:cubicBezTo>
                    <a:pt x="5430" y="4096"/>
                    <a:pt x="5502" y="3882"/>
                    <a:pt x="5550" y="3691"/>
                  </a:cubicBezTo>
                  <a:lnTo>
                    <a:pt x="5669" y="3691"/>
                  </a:lnTo>
                  <a:cubicBezTo>
                    <a:pt x="5811" y="3691"/>
                    <a:pt x="5954" y="3548"/>
                    <a:pt x="5954" y="3382"/>
                  </a:cubicBezTo>
                  <a:lnTo>
                    <a:pt x="5954" y="2572"/>
                  </a:lnTo>
                  <a:cubicBezTo>
                    <a:pt x="5954" y="2405"/>
                    <a:pt x="5811" y="2262"/>
                    <a:pt x="5669" y="2262"/>
                  </a:cubicBezTo>
                  <a:lnTo>
                    <a:pt x="5550" y="2262"/>
                  </a:lnTo>
                  <a:cubicBezTo>
                    <a:pt x="5502" y="2048"/>
                    <a:pt x="5407" y="1858"/>
                    <a:pt x="5311" y="1667"/>
                  </a:cubicBezTo>
                  <a:lnTo>
                    <a:pt x="5383" y="1596"/>
                  </a:lnTo>
                  <a:cubicBezTo>
                    <a:pt x="5430" y="1548"/>
                    <a:pt x="5478" y="1453"/>
                    <a:pt x="5478" y="1381"/>
                  </a:cubicBezTo>
                  <a:cubicBezTo>
                    <a:pt x="5478" y="1286"/>
                    <a:pt x="5430" y="1215"/>
                    <a:pt x="5383" y="1167"/>
                  </a:cubicBezTo>
                  <a:lnTo>
                    <a:pt x="4787" y="572"/>
                  </a:lnTo>
                  <a:cubicBezTo>
                    <a:pt x="4728" y="500"/>
                    <a:pt x="4651" y="464"/>
                    <a:pt x="4573" y="464"/>
                  </a:cubicBezTo>
                  <a:cubicBezTo>
                    <a:pt x="4496" y="464"/>
                    <a:pt x="4418" y="500"/>
                    <a:pt x="4359" y="572"/>
                  </a:cubicBezTo>
                  <a:lnTo>
                    <a:pt x="4287" y="643"/>
                  </a:lnTo>
                  <a:cubicBezTo>
                    <a:pt x="4097" y="524"/>
                    <a:pt x="3882" y="453"/>
                    <a:pt x="3692" y="381"/>
                  </a:cubicBezTo>
                  <a:lnTo>
                    <a:pt x="3692" y="286"/>
                  </a:lnTo>
                  <a:cubicBezTo>
                    <a:pt x="3692" y="119"/>
                    <a:pt x="3549" y="0"/>
                    <a:pt x="33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9"/>
          <p:cNvSpPr txBox="1"/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Valuable, rare, inimitable &amp; organization (VRIO) - Evaluation dimensions infographics</a:t>
            </a:r>
            <a:endParaRPr sz="1900"/>
          </a:p>
        </p:txBody>
      </p:sp>
      <p:grpSp>
        <p:nvGrpSpPr>
          <p:cNvPr id="143" name="Google Shape;143;p19"/>
          <p:cNvGrpSpPr/>
          <p:nvPr/>
        </p:nvGrpSpPr>
        <p:grpSpPr>
          <a:xfrm>
            <a:off x="942900" y="1893750"/>
            <a:ext cx="3117000" cy="2608025"/>
            <a:chOff x="942900" y="1893750"/>
            <a:chExt cx="3117000" cy="2608025"/>
          </a:xfrm>
        </p:grpSpPr>
        <p:sp>
          <p:nvSpPr>
            <p:cNvPr id="144" name="Google Shape;144;p19"/>
            <p:cNvSpPr txBox="1"/>
            <p:nvPr/>
          </p:nvSpPr>
          <p:spPr>
            <a:xfrm>
              <a:off x="942900" y="1893750"/>
              <a:ext cx="3117000" cy="371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Advantages</a:t>
              </a:r>
              <a:endParaRPr b="1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45" name="Google Shape;145;p19"/>
            <p:cNvSpPr txBox="1"/>
            <p:nvPr/>
          </p:nvSpPr>
          <p:spPr>
            <a:xfrm>
              <a:off x="942900" y="2452906"/>
              <a:ext cx="3117000" cy="371400"/>
            </a:xfrm>
            <a:prstGeom prst="rect">
              <a:avLst/>
            </a:prstGeom>
            <a:solidFill>
              <a:srgbClr val="5AA2AE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Easy to apply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6" name="Google Shape;146;p19"/>
            <p:cNvSpPr txBox="1"/>
            <p:nvPr/>
          </p:nvSpPr>
          <p:spPr>
            <a:xfrm>
              <a:off x="942900" y="3012063"/>
              <a:ext cx="3117000" cy="371400"/>
            </a:xfrm>
            <a:prstGeom prst="rect">
              <a:avLst/>
            </a:prstGeom>
            <a:solidFill>
              <a:srgbClr val="5AA2AE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Competitive advantages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7" name="Google Shape;147;p19"/>
            <p:cNvSpPr txBox="1"/>
            <p:nvPr/>
          </p:nvSpPr>
          <p:spPr>
            <a:xfrm>
              <a:off x="942900" y="3571219"/>
              <a:ext cx="3117000" cy="371400"/>
            </a:xfrm>
            <a:prstGeom prst="rect">
              <a:avLst/>
            </a:prstGeom>
            <a:solidFill>
              <a:srgbClr val="5AA2AE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Opportunities &amp; threats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8" name="Google Shape;148;p19"/>
            <p:cNvSpPr txBox="1"/>
            <p:nvPr/>
          </p:nvSpPr>
          <p:spPr>
            <a:xfrm>
              <a:off x="942900" y="4130375"/>
              <a:ext cx="3117000" cy="371400"/>
            </a:xfrm>
            <a:prstGeom prst="rect">
              <a:avLst/>
            </a:prstGeom>
            <a:solidFill>
              <a:srgbClr val="5AA2AE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Resource allocation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49" name="Google Shape;149;p19"/>
          <p:cNvGrpSpPr/>
          <p:nvPr/>
        </p:nvGrpSpPr>
        <p:grpSpPr>
          <a:xfrm>
            <a:off x="5084100" y="1893750"/>
            <a:ext cx="3117000" cy="2608025"/>
            <a:chOff x="5084100" y="1893750"/>
            <a:chExt cx="3117000" cy="2608025"/>
          </a:xfrm>
        </p:grpSpPr>
        <p:sp>
          <p:nvSpPr>
            <p:cNvPr id="150" name="Google Shape;150;p19"/>
            <p:cNvSpPr txBox="1"/>
            <p:nvPr/>
          </p:nvSpPr>
          <p:spPr>
            <a:xfrm>
              <a:off x="5084100" y="1893750"/>
              <a:ext cx="3117000" cy="3714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Disa</a:t>
              </a:r>
              <a:r>
                <a:rPr b="1" lang="en" sz="18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dvantages</a:t>
              </a:r>
              <a:endParaRPr b="1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51" name="Google Shape;151;p19"/>
            <p:cNvSpPr txBox="1"/>
            <p:nvPr/>
          </p:nvSpPr>
          <p:spPr>
            <a:xfrm>
              <a:off x="5084100" y="2452906"/>
              <a:ext cx="3117000" cy="371400"/>
            </a:xfrm>
            <a:prstGeom prst="rect">
              <a:avLst/>
            </a:prstGeom>
            <a:solidFill>
              <a:srgbClr val="A7C2C7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Not e</a:t>
              </a: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asy to apply to startups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2" name="Google Shape;152;p19"/>
            <p:cNvSpPr txBox="1"/>
            <p:nvPr/>
          </p:nvSpPr>
          <p:spPr>
            <a:xfrm>
              <a:off x="5084100" y="3012063"/>
              <a:ext cx="3117000" cy="371400"/>
            </a:xfrm>
            <a:prstGeom prst="rect">
              <a:avLst/>
            </a:prstGeom>
            <a:solidFill>
              <a:srgbClr val="A7C2C7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Not sustainable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3" name="Google Shape;153;p19"/>
            <p:cNvSpPr txBox="1"/>
            <p:nvPr/>
          </p:nvSpPr>
          <p:spPr>
            <a:xfrm>
              <a:off x="5084100" y="3571219"/>
              <a:ext cx="3117000" cy="371400"/>
            </a:xfrm>
            <a:prstGeom prst="rect">
              <a:avLst/>
            </a:prstGeom>
            <a:solidFill>
              <a:srgbClr val="A7C2C7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Demand shifting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4" name="Google Shape;154;p19"/>
            <p:cNvSpPr txBox="1"/>
            <p:nvPr/>
          </p:nvSpPr>
          <p:spPr>
            <a:xfrm>
              <a:off x="5084100" y="4130375"/>
              <a:ext cx="3117000" cy="371400"/>
            </a:xfrm>
            <a:prstGeom prst="rect">
              <a:avLst/>
            </a:prstGeom>
            <a:solidFill>
              <a:srgbClr val="A7C2C7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Difficult in practices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55" name="Google Shape;155;p19"/>
          <p:cNvSpPr/>
          <p:nvPr/>
        </p:nvSpPr>
        <p:spPr>
          <a:xfrm>
            <a:off x="2183850" y="1070898"/>
            <a:ext cx="635100" cy="635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FFFFF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56" name="Google Shape;156;p19"/>
          <p:cNvSpPr/>
          <p:nvPr/>
        </p:nvSpPr>
        <p:spPr>
          <a:xfrm>
            <a:off x="6325050" y="1070898"/>
            <a:ext cx="635100" cy="635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FFFFF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157" name="Google Shape;157;p19"/>
          <p:cNvGrpSpPr/>
          <p:nvPr/>
        </p:nvGrpSpPr>
        <p:grpSpPr>
          <a:xfrm>
            <a:off x="2331783" y="1218817"/>
            <a:ext cx="339253" cy="339253"/>
            <a:chOff x="1492675" y="4992125"/>
            <a:chExt cx="481825" cy="481825"/>
          </a:xfrm>
        </p:grpSpPr>
        <p:sp>
          <p:nvSpPr>
            <p:cNvPr id="158" name="Google Shape;158;p19"/>
            <p:cNvSpPr/>
            <p:nvPr/>
          </p:nvSpPr>
          <p:spPr>
            <a:xfrm>
              <a:off x="1492675" y="4992125"/>
              <a:ext cx="481825" cy="481825"/>
            </a:xfrm>
            <a:custGeom>
              <a:rect b="b" l="l" r="r" t="t"/>
              <a:pathLst>
                <a:path extrusionOk="0" h="19273" w="19273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59" name="Google Shape;159;p19"/>
            <p:cNvSpPr/>
            <p:nvPr/>
          </p:nvSpPr>
          <p:spPr>
            <a:xfrm>
              <a:off x="1639625" y="5170175"/>
              <a:ext cx="190100" cy="125750"/>
            </a:xfrm>
            <a:custGeom>
              <a:rect b="b" l="l" r="r" t="t"/>
              <a:pathLst>
                <a:path extrusionOk="0" h="5030" w="7604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60" name="Google Shape;160;p19"/>
          <p:cNvGrpSpPr/>
          <p:nvPr/>
        </p:nvGrpSpPr>
        <p:grpSpPr>
          <a:xfrm>
            <a:off x="6472975" y="1218817"/>
            <a:ext cx="339253" cy="339253"/>
            <a:chOff x="2085525" y="4992125"/>
            <a:chExt cx="481825" cy="481825"/>
          </a:xfrm>
        </p:grpSpPr>
        <p:sp>
          <p:nvSpPr>
            <p:cNvPr id="161" name="Google Shape;161;p19"/>
            <p:cNvSpPr/>
            <p:nvPr/>
          </p:nvSpPr>
          <p:spPr>
            <a:xfrm>
              <a:off x="2244150" y="5152125"/>
              <a:ext cx="164500" cy="161825"/>
            </a:xfrm>
            <a:custGeom>
              <a:rect b="b" l="l" r="r" t="t"/>
              <a:pathLst>
                <a:path extrusionOk="0" h="6473" w="6580">
                  <a:moveTo>
                    <a:pt x="618" y="1"/>
                  </a:moveTo>
                  <a:cubicBezTo>
                    <a:pt x="474" y="1"/>
                    <a:pt x="329" y="56"/>
                    <a:pt x="220" y="165"/>
                  </a:cubicBezTo>
                  <a:cubicBezTo>
                    <a:pt x="3" y="385"/>
                    <a:pt x="0" y="737"/>
                    <a:pt x="214" y="957"/>
                  </a:cubicBezTo>
                  <a:lnTo>
                    <a:pt x="2093" y="2836"/>
                  </a:lnTo>
                  <a:cubicBezTo>
                    <a:pt x="2313" y="3059"/>
                    <a:pt x="2313" y="3414"/>
                    <a:pt x="2093" y="3637"/>
                  </a:cubicBezTo>
                  <a:lnTo>
                    <a:pt x="214" y="5516"/>
                  </a:lnTo>
                  <a:cubicBezTo>
                    <a:pt x="0" y="5736"/>
                    <a:pt x="3" y="6088"/>
                    <a:pt x="220" y="6308"/>
                  </a:cubicBezTo>
                  <a:cubicBezTo>
                    <a:pt x="329" y="6418"/>
                    <a:pt x="474" y="6473"/>
                    <a:pt x="618" y="6473"/>
                  </a:cubicBezTo>
                  <a:cubicBezTo>
                    <a:pt x="760" y="6473"/>
                    <a:pt x="902" y="6420"/>
                    <a:pt x="1012" y="6314"/>
                  </a:cubicBezTo>
                  <a:lnTo>
                    <a:pt x="1018" y="6308"/>
                  </a:lnTo>
                  <a:lnTo>
                    <a:pt x="2897" y="4495"/>
                  </a:lnTo>
                  <a:cubicBezTo>
                    <a:pt x="3007" y="4390"/>
                    <a:pt x="3148" y="4337"/>
                    <a:pt x="3290" y="4337"/>
                  </a:cubicBezTo>
                  <a:cubicBezTo>
                    <a:pt x="3431" y="4337"/>
                    <a:pt x="3573" y="4390"/>
                    <a:pt x="3683" y="4495"/>
                  </a:cubicBezTo>
                  <a:lnTo>
                    <a:pt x="5562" y="6308"/>
                  </a:lnTo>
                  <a:lnTo>
                    <a:pt x="5568" y="6314"/>
                  </a:lnTo>
                  <a:cubicBezTo>
                    <a:pt x="5678" y="6420"/>
                    <a:pt x="5820" y="6473"/>
                    <a:pt x="5962" y="6473"/>
                  </a:cubicBezTo>
                  <a:cubicBezTo>
                    <a:pt x="6106" y="6473"/>
                    <a:pt x="6250" y="6418"/>
                    <a:pt x="6360" y="6308"/>
                  </a:cubicBezTo>
                  <a:cubicBezTo>
                    <a:pt x="6577" y="6088"/>
                    <a:pt x="6580" y="5736"/>
                    <a:pt x="6366" y="5516"/>
                  </a:cubicBezTo>
                  <a:lnTo>
                    <a:pt x="4487" y="3637"/>
                  </a:lnTo>
                  <a:cubicBezTo>
                    <a:pt x="4267" y="3414"/>
                    <a:pt x="4267" y="3059"/>
                    <a:pt x="4487" y="2836"/>
                  </a:cubicBezTo>
                  <a:lnTo>
                    <a:pt x="6366" y="957"/>
                  </a:lnTo>
                  <a:cubicBezTo>
                    <a:pt x="6580" y="737"/>
                    <a:pt x="6577" y="385"/>
                    <a:pt x="6360" y="165"/>
                  </a:cubicBezTo>
                  <a:cubicBezTo>
                    <a:pt x="6250" y="56"/>
                    <a:pt x="6106" y="1"/>
                    <a:pt x="5962" y="1"/>
                  </a:cubicBezTo>
                  <a:cubicBezTo>
                    <a:pt x="5820" y="1"/>
                    <a:pt x="5678" y="53"/>
                    <a:pt x="5568" y="159"/>
                  </a:cubicBezTo>
                  <a:lnTo>
                    <a:pt x="5562" y="165"/>
                  </a:lnTo>
                  <a:lnTo>
                    <a:pt x="3683" y="1978"/>
                  </a:lnTo>
                  <a:cubicBezTo>
                    <a:pt x="3573" y="2083"/>
                    <a:pt x="3431" y="2136"/>
                    <a:pt x="3290" y="2136"/>
                  </a:cubicBezTo>
                  <a:cubicBezTo>
                    <a:pt x="3148" y="2136"/>
                    <a:pt x="3007" y="2083"/>
                    <a:pt x="2897" y="1978"/>
                  </a:cubicBezTo>
                  <a:lnTo>
                    <a:pt x="1018" y="165"/>
                  </a:lnTo>
                  <a:lnTo>
                    <a:pt x="1012" y="159"/>
                  </a:lnTo>
                  <a:cubicBezTo>
                    <a:pt x="902" y="53"/>
                    <a:pt x="760" y="1"/>
                    <a:pt x="6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62" name="Google Shape;162;p19"/>
            <p:cNvSpPr/>
            <p:nvPr/>
          </p:nvSpPr>
          <p:spPr>
            <a:xfrm>
              <a:off x="2085525" y="4992125"/>
              <a:ext cx="481825" cy="481825"/>
            </a:xfrm>
            <a:custGeom>
              <a:rect b="b" l="l" r="r" t="t"/>
              <a:pathLst>
                <a:path extrusionOk="0" h="19273" w="19273">
                  <a:moveTo>
                    <a:pt x="12313" y="5263"/>
                  </a:moveTo>
                  <a:cubicBezTo>
                    <a:pt x="12748" y="5263"/>
                    <a:pt x="13183" y="5429"/>
                    <a:pt x="13515" y="5761"/>
                  </a:cubicBezTo>
                  <a:cubicBezTo>
                    <a:pt x="14174" y="6424"/>
                    <a:pt x="14171" y="7496"/>
                    <a:pt x="13509" y="8155"/>
                  </a:cubicBezTo>
                  <a:lnTo>
                    <a:pt x="12030" y="9637"/>
                  </a:lnTo>
                  <a:lnTo>
                    <a:pt x="13512" y="11118"/>
                  </a:lnTo>
                  <a:cubicBezTo>
                    <a:pt x="14174" y="11778"/>
                    <a:pt x="14177" y="12850"/>
                    <a:pt x="13515" y="13512"/>
                  </a:cubicBezTo>
                  <a:cubicBezTo>
                    <a:pt x="13184" y="13844"/>
                    <a:pt x="12749" y="14011"/>
                    <a:pt x="12315" y="14011"/>
                  </a:cubicBezTo>
                  <a:cubicBezTo>
                    <a:pt x="11883" y="14011"/>
                    <a:pt x="11451" y="13847"/>
                    <a:pt x="11121" y="13518"/>
                  </a:cubicBezTo>
                  <a:lnTo>
                    <a:pt x="9636" y="12088"/>
                  </a:lnTo>
                  <a:lnTo>
                    <a:pt x="8152" y="13518"/>
                  </a:lnTo>
                  <a:cubicBezTo>
                    <a:pt x="7822" y="13847"/>
                    <a:pt x="7390" y="14011"/>
                    <a:pt x="6958" y="14011"/>
                  </a:cubicBezTo>
                  <a:cubicBezTo>
                    <a:pt x="6523" y="14011"/>
                    <a:pt x="6087" y="13844"/>
                    <a:pt x="5755" y="13512"/>
                  </a:cubicBezTo>
                  <a:cubicBezTo>
                    <a:pt x="5095" y="12850"/>
                    <a:pt x="5098" y="11778"/>
                    <a:pt x="5761" y="11118"/>
                  </a:cubicBezTo>
                  <a:lnTo>
                    <a:pt x="7239" y="9637"/>
                  </a:lnTo>
                  <a:lnTo>
                    <a:pt x="5758" y="8155"/>
                  </a:lnTo>
                  <a:cubicBezTo>
                    <a:pt x="5095" y="7496"/>
                    <a:pt x="5092" y="6424"/>
                    <a:pt x="5755" y="5761"/>
                  </a:cubicBezTo>
                  <a:cubicBezTo>
                    <a:pt x="6085" y="5429"/>
                    <a:pt x="6519" y="5263"/>
                    <a:pt x="6954" y="5263"/>
                  </a:cubicBezTo>
                  <a:cubicBezTo>
                    <a:pt x="7386" y="5263"/>
                    <a:pt x="7818" y="5428"/>
                    <a:pt x="8149" y="5758"/>
                  </a:cubicBezTo>
                  <a:lnTo>
                    <a:pt x="9633" y="7188"/>
                  </a:lnTo>
                  <a:lnTo>
                    <a:pt x="11118" y="5758"/>
                  </a:lnTo>
                  <a:cubicBezTo>
                    <a:pt x="11448" y="5428"/>
                    <a:pt x="11881" y="5263"/>
                    <a:pt x="12313" y="5263"/>
                  </a:cubicBezTo>
                  <a:close/>
                  <a:moveTo>
                    <a:pt x="9636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2" y="4686"/>
                    <a:pt x="0" y="7098"/>
                    <a:pt x="0" y="9637"/>
                  </a:cubicBezTo>
                  <a:cubicBezTo>
                    <a:pt x="0" y="12175"/>
                    <a:pt x="1012" y="14587"/>
                    <a:pt x="2849" y="16424"/>
                  </a:cubicBezTo>
                  <a:cubicBezTo>
                    <a:pt x="4686" y="18261"/>
                    <a:pt x="7095" y="19273"/>
                    <a:pt x="9636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61" y="14587"/>
                    <a:pt x="19272" y="12175"/>
                    <a:pt x="19272" y="9637"/>
                  </a:cubicBezTo>
                  <a:cubicBezTo>
                    <a:pt x="19272" y="7098"/>
                    <a:pt x="18261" y="4686"/>
                    <a:pt x="16421" y="2849"/>
                  </a:cubicBezTo>
                  <a:cubicBezTo>
                    <a:pt x="14584" y="1012"/>
                    <a:pt x="12175" y="1"/>
                    <a:pt x="96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0"/>
          <p:cNvSpPr txBox="1"/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Valuable, rare, inimitable &amp; organization (VRIO) - Evaluation dimensions infographics</a:t>
            </a:r>
            <a:endParaRPr sz="1900"/>
          </a:p>
        </p:txBody>
      </p:sp>
      <p:sp>
        <p:nvSpPr>
          <p:cNvPr id="168" name="Google Shape;168;p20"/>
          <p:cNvSpPr/>
          <p:nvPr/>
        </p:nvSpPr>
        <p:spPr>
          <a:xfrm>
            <a:off x="2943076" y="2291800"/>
            <a:ext cx="1171500" cy="1171500"/>
          </a:xfrm>
          <a:prstGeom prst="ellipse">
            <a:avLst/>
          </a:prstGeom>
          <a:solidFill>
            <a:srgbClr val="69A8B3">
              <a:alpha val="2509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9" name="Google Shape;169;p20"/>
          <p:cNvGrpSpPr/>
          <p:nvPr/>
        </p:nvGrpSpPr>
        <p:grpSpPr>
          <a:xfrm>
            <a:off x="2543515" y="3794175"/>
            <a:ext cx="1970646" cy="824600"/>
            <a:chOff x="361025" y="3907475"/>
            <a:chExt cx="2016625" cy="824600"/>
          </a:xfrm>
        </p:grpSpPr>
        <p:sp>
          <p:nvSpPr>
            <p:cNvPr id="170" name="Google Shape;170;p20"/>
            <p:cNvSpPr txBox="1"/>
            <p:nvPr/>
          </p:nvSpPr>
          <p:spPr>
            <a:xfrm>
              <a:off x="361025" y="3907475"/>
              <a:ext cx="20166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Rare</a:t>
              </a:r>
              <a:endParaRPr b="1" sz="1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71" name="Google Shape;171;p20"/>
            <p:cNvSpPr txBox="1"/>
            <p:nvPr/>
          </p:nvSpPr>
          <p:spPr>
            <a:xfrm>
              <a:off x="361050" y="4249075"/>
              <a:ext cx="2016600" cy="48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Mercury is the closest planet to the Sun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72" name="Google Shape;172;p20"/>
          <p:cNvSpPr txBox="1"/>
          <p:nvPr/>
        </p:nvSpPr>
        <p:spPr>
          <a:xfrm>
            <a:off x="2943076" y="1226963"/>
            <a:ext cx="1171500" cy="643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R</a:t>
            </a:r>
            <a:endParaRPr b="1" sz="400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73" name="Google Shape;173;p20"/>
          <p:cNvSpPr/>
          <p:nvPr/>
        </p:nvSpPr>
        <p:spPr>
          <a:xfrm>
            <a:off x="856750" y="2291800"/>
            <a:ext cx="1171500" cy="1171500"/>
          </a:xfrm>
          <a:prstGeom prst="ellipse">
            <a:avLst/>
          </a:prstGeom>
          <a:solidFill>
            <a:srgbClr val="5AA2AE">
              <a:alpha val="2509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74" name="Google Shape;174;p20"/>
          <p:cNvGrpSpPr/>
          <p:nvPr/>
        </p:nvGrpSpPr>
        <p:grpSpPr>
          <a:xfrm>
            <a:off x="457208" y="1136325"/>
            <a:ext cx="1970622" cy="824600"/>
            <a:chOff x="2503675" y="3907475"/>
            <a:chExt cx="2016600" cy="824600"/>
          </a:xfrm>
        </p:grpSpPr>
        <p:sp>
          <p:nvSpPr>
            <p:cNvPr id="175" name="Google Shape;175;p20"/>
            <p:cNvSpPr txBox="1"/>
            <p:nvPr/>
          </p:nvSpPr>
          <p:spPr>
            <a:xfrm>
              <a:off x="2503675" y="3907475"/>
              <a:ext cx="20166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Valuable</a:t>
              </a:r>
              <a:endParaRPr b="1" sz="1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76" name="Google Shape;176;p20"/>
            <p:cNvSpPr txBox="1"/>
            <p:nvPr/>
          </p:nvSpPr>
          <p:spPr>
            <a:xfrm>
              <a:off x="2503675" y="4249075"/>
              <a:ext cx="2016600" cy="48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a cold place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77" name="Google Shape;177;p20"/>
          <p:cNvSpPr txBox="1"/>
          <p:nvPr/>
        </p:nvSpPr>
        <p:spPr>
          <a:xfrm>
            <a:off x="856775" y="3884875"/>
            <a:ext cx="1171500" cy="64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V</a:t>
            </a:r>
            <a:endParaRPr b="1" sz="400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78" name="Google Shape;178;p20"/>
          <p:cNvSpPr/>
          <p:nvPr/>
        </p:nvSpPr>
        <p:spPr>
          <a:xfrm>
            <a:off x="5029399" y="2291800"/>
            <a:ext cx="1171500" cy="1171500"/>
          </a:xfrm>
          <a:prstGeom prst="ellipse">
            <a:avLst/>
          </a:prstGeom>
          <a:solidFill>
            <a:srgbClr val="79AFB8">
              <a:alpha val="2509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79" name="Google Shape;179;p20"/>
          <p:cNvGrpSpPr/>
          <p:nvPr/>
        </p:nvGrpSpPr>
        <p:grpSpPr>
          <a:xfrm>
            <a:off x="4629846" y="1136325"/>
            <a:ext cx="1970646" cy="824600"/>
            <a:chOff x="6766350" y="3907475"/>
            <a:chExt cx="2016625" cy="824600"/>
          </a:xfrm>
        </p:grpSpPr>
        <p:sp>
          <p:nvSpPr>
            <p:cNvPr id="180" name="Google Shape;180;p20"/>
            <p:cNvSpPr txBox="1"/>
            <p:nvPr/>
          </p:nvSpPr>
          <p:spPr>
            <a:xfrm>
              <a:off x="6766375" y="3907475"/>
              <a:ext cx="20166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Inimitable</a:t>
              </a:r>
              <a:endParaRPr b="1" sz="1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81" name="Google Shape;181;p20"/>
            <p:cNvSpPr txBox="1"/>
            <p:nvPr/>
          </p:nvSpPr>
          <p:spPr>
            <a:xfrm>
              <a:off x="6766350" y="4249075"/>
              <a:ext cx="2016600" cy="48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Neptune is very far away from Earth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82" name="Google Shape;182;p20"/>
          <p:cNvSpPr txBox="1"/>
          <p:nvPr/>
        </p:nvSpPr>
        <p:spPr>
          <a:xfrm>
            <a:off x="5029424" y="3884875"/>
            <a:ext cx="1171500" cy="643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I</a:t>
            </a:r>
            <a:endParaRPr b="1" sz="400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183" name="Google Shape;183;p20"/>
          <p:cNvGrpSpPr/>
          <p:nvPr/>
        </p:nvGrpSpPr>
        <p:grpSpPr>
          <a:xfrm>
            <a:off x="1284282" y="2648639"/>
            <a:ext cx="316458" cy="367106"/>
            <a:chOff x="853400" y="2287189"/>
            <a:chExt cx="316458" cy="367106"/>
          </a:xfrm>
        </p:grpSpPr>
        <p:sp>
          <p:nvSpPr>
            <p:cNvPr id="184" name="Google Shape;184;p20"/>
            <p:cNvSpPr/>
            <p:nvPr/>
          </p:nvSpPr>
          <p:spPr>
            <a:xfrm>
              <a:off x="855010" y="2528685"/>
              <a:ext cx="83250" cy="125611"/>
            </a:xfrm>
            <a:custGeom>
              <a:rect b="b" l="l" r="r" t="t"/>
              <a:pathLst>
                <a:path extrusionOk="0" h="3668" w="2431">
                  <a:moveTo>
                    <a:pt x="311" y="0"/>
                  </a:moveTo>
                  <a:cubicBezTo>
                    <a:pt x="144" y="0"/>
                    <a:pt x="1" y="120"/>
                    <a:pt x="1" y="310"/>
                  </a:cubicBezTo>
                  <a:lnTo>
                    <a:pt x="1" y="3358"/>
                  </a:lnTo>
                  <a:cubicBezTo>
                    <a:pt x="1" y="3525"/>
                    <a:pt x="144" y="3668"/>
                    <a:pt x="311" y="3668"/>
                  </a:cubicBezTo>
                  <a:lnTo>
                    <a:pt x="2120" y="3668"/>
                  </a:lnTo>
                  <a:cubicBezTo>
                    <a:pt x="2287" y="3668"/>
                    <a:pt x="2430" y="3525"/>
                    <a:pt x="2430" y="3358"/>
                  </a:cubicBezTo>
                  <a:lnTo>
                    <a:pt x="2430" y="310"/>
                  </a:lnTo>
                  <a:cubicBezTo>
                    <a:pt x="2430" y="143"/>
                    <a:pt x="2287" y="0"/>
                    <a:pt x="21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20"/>
            <p:cNvSpPr/>
            <p:nvPr/>
          </p:nvSpPr>
          <p:spPr>
            <a:xfrm>
              <a:off x="970004" y="2470708"/>
              <a:ext cx="84037" cy="183587"/>
            </a:xfrm>
            <a:custGeom>
              <a:rect b="b" l="l" r="r" t="t"/>
              <a:pathLst>
                <a:path extrusionOk="0" h="5361" w="2454">
                  <a:moveTo>
                    <a:pt x="274" y="0"/>
                  </a:moveTo>
                  <a:cubicBezTo>
                    <a:pt x="123" y="0"/>
                    <a:pt x="1" y="134"/>
                    <a:pt x="1" y="288"/>
                  </a:cubicBezTo>
                  <a:lnTo>
                    <a:pt x="1" y="5051"/>
                  </a:lnTo>
                  <a:cubicBezTo>
                    <a:pt x="1" y="5218"/>
                    <a:pt x="144" y="5361"/>
                    <a:pt x="310" y="5361"/>
                  </a:cubicBezTo>
                  <a:lnTo>
                    <a:pt x="2144" y="5361"/>
                  </a:lnTo>
                  <a:cubicBezTo>
                    <a:pt x="2311" y="5361"/>
                    <a:pt x="2454" y="5218"/>
                    <a:pt x="2454" y="5051"/>
                  </a:cubicBezTo>
                  <a:lnTo>
                    <a:pt x="2454" y="312"/>
                  </a:lnTo>
                  <a:cubicBezTo>
                    <a:pt x="2454" y="146"/>
                    <a:pt x="2311" y="3"/>
                    <a:pt x="2144" y="3"/>
                  </a:cubicBezTo>
                  <a:lnTo>
                    <a:pt x="310" y="3"/>
                  </a:lnTo>
                  <a:cubicBezTo>
                    <a:pt x="298" y="1"/>
                    <a:pt x="286" y="0"/>
                    <a:pt x="2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20"/>
            <p:cNvSpPr/>
            <p:nvPr/>
          </p:nvSpPr>
          <p:spPr>
            <a:xfrm>
              <a:off x="1085821" y="2382699"/>
              <a:ext cx="84037" cy="271597"/>
            </a:xfrm>
            <a:custGeom>
              <a:rect b="b" l="l" r="r" t="t"/>
              <a:pathLst>
                <a:path extrusionOk="0" h="7931" w="2454">
                  <a:moveTo>
                    <a:pt x="310" y="1"/>
                  </a:moveTo>
                  <a:cubicBezTo>
                    <a:pt x="143" y="1"/>
                    <a:pt x="0" y="144"/>
                    <a:pt x="0" y="334"/>
                  </a:cubicBezTo>
                  <a:lnTo>
                    <a:pt x="0" y="7621"/>
                  </a:lnTo>
                  <a:cubicBezTo>
                    <a:pt x="0" y="7788"/>
                    <a:pt x="143" y="7931"/>
                    <a:pt x="310" y="7931"/>
                  </a:cubicBezTo>
                  <a:lnTo>
                    <a:pt x="2144" y="7931"/>
                  </a:lnTo>
                  <a:cubicBezTo>
                    <a:pt x="2310" y="7931"/>
                    <a:pt x="2453" y="7788"/>
                    <a:pt x="2453" y="7621"/>
                  </a:cubicBezTo>
                  <a:lnTo>
                    <a:pt x="2453" y="334"/>
                  </a:lnTo>
                  <a:cubicBezTo>
                    <a:pt x="2453" y="144"/>
                    <a:pt x="2310" y="1"/>
                    <a:pt x="2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20"/>
            <p:cNvSpPr/>
            <p:nvPr/>
          </p:nvSpPr>
          <p:spPr>
            <a:xfrm>
              <a:off x="853400" y="2287189"/>
              <a:ext cx="315636" cy="134686"/>
            </a:xfrm>
            <a:custGeom>
              <a:rect b="b" l="l" r="r" t="t"/>
              <a:pathLst>
                <a:path extrusionOk="0" h="3933" w="9217">
                  <a:moveTo>
                    <a:pt x="7765" y="1"/>
                  </a:moveTo>
                  <a:cubicBezTo>
                    <a:pt x="7421" y="1"/>
                    <a:pt x="7327" y="508"/>
                    <a:pt x="7692" y="623"/>
                  </a:cubicBezTo>
                  <a:lnTo>
                    <a:pt x="8002" y="670"/>
                  </a:lnTo>
                  <a:lnTo>
                    <a:pt x="5240" y="2218"/>
                  </a:lnTo>
                  <a:lnTo>
                    <a:pt x="3930" y="1528"/>
                  </a:lnTo>
                  <a:cubicBezTo>
                    <a:pt x="3894" y="1504"/>
                    <a:pt x="3846" y="1492"/>
                    <a:pt x="3796" y="1492"/>
                  </a:cubicBezTo>
                  <a:cubicBezTo>
                    <a:pt x="3745" y="1492"/>
                    <a:pt x="3692" y="1504"/>
                    <a:pt x="3644" y="1528"/>
                  </a:cubicBezTo>
                  <a:lnTo>
                    <a:pt x="215" y="3337"/>
                  </a:lnTo>
                  <a:cubicBezTo>
                    <a:pt x="72" y="3409"/>
                    <a:pt x="0" y="3599"/>
                    <a:pt x="96" y="3766"/>
                  </a:cubicBezTo>
                  <a:cubicBezTo>
                    <a:pt x="143" y="3861"/>
                    <a:pt x="238" y="3933"/>
                    <a:pt x="358" y="3933"/>
                  </a:cubicBezTo>
                  <a:lnTo>
                    <a:pt x="381" y="3933"/>
                  </a:lnTo>
                  <a:cubicBezTo>
                    <a:pt x="429" y="3933"/>
                    <a:pt x="477" y="3909"/>
                    <a:pt x="524" y="3885"/>
                  </a:cubicBezTo>
                  <a:lnTo>
                    <a:pt x="3787" y="2171"/>
                  </a:lnTo>
                  <a:lnTo>
                    <a:pt x="5097" y="2837"/>
                  </a:lnTo>
                  <a:cubicBezTo>
                    <a:pt x="5144" y="2861"/>
                    <a:pt x="5198" y="2873"/>
                    <a:pt x="5251" y="2873"/>
                  </a:cubicBezTo>
                  <a:cubicBezTo>
                    <a:pt x="5305" y="2873"/>
                    <a:pt x="5359" y="2861"/>
                    <a:pt x="5406" y="2837"/>
                  </a:cubicBezTo>
                  <a:lnTo>
                    <a:pt x="8312" y="1218"/>
                  </a:lnTo>
                  <a:lnTo>
                    <a:pt x="8193" y="1528"/>
                  </a:lnTo>
                  <a:cubicBezTo>
                    <a:pt x="8145" y="1670"/>
                    <a:pt x="8216" y="1861"/>
                    <a:pt x="8383" y="1932"/>
                  </a:cubicBezTo>
                  <a:cubicBezTo>
                    <a:pt x="8407" y="1932"/>
                    <a:pt x="8454" y="1956"/>
                    <a:pt x="8502" y="1956"/>
                  </a:cubicBezTo>
                  <a:cubicBezTo>
                    <a:pt x="8621" y="1956"/>
                    <a:pt x="8740" y="1861"/>
                    <a:pt x="8788" y="1742"/>
                  </a:cubicBezTo>
                  <a:lnTo>
                    <a:pt x="9217" y="646"/>
                  </a:lnTo>
                  <a:cubicBezTo>
                    <a:pt x="9217" y="623"/>
                    <a:pt x="9217" y="599"/>
                    <a:pt x="9217" y="575"/>
                  </a:cubicBezTo>
                  <a:cubicBezTo>
                    <a:pt x="9217" y="551"/>
                    <a:pt x="9217" y="527"/>
                    <a:pt x="9217" y="504"/>
                  </a:cubicBezTo>
                  <a:cubicBezTo>
                    <a:pt x="9217" y="456"/>
                    <a:pt x="9217" y="408"/>
                    <a:pt x="9193" y="384"/>
                  </a:cubicBezTo>
                  <a:cubicBezTo>
                    <a:pt x="9121" y="289"/>
                    <a:pt x="9026" y="218"/>
                    <a:pt x="8931" y="218"/>
                  </a:cubicBezTo>
                  <a:lnTo>
                    <a:pt x="7812" y="3"/>
                  </a:lnTo>
                  <a:cubicBezTo>
                    <a:pt x="7796" y="1"/>
                    <a:pt x="7780" y="1"/>
                    <a:pt x="77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8" name="Google Shape;188;p20"/>
          <p:cNvGrpSpPr/>
          <p:nvPr/>
        </p:nvGrpSpPr>
        <p:grpSpPr>
          <a:xfrm>
            <a:off x="5431645" y="2698108"/>
            <a:ext cx="367004" cy="358888"/>
            <a:chOff x="1624084" y="2290545"/>
            <a:chExt cx="367004" cy="358888"/>
          </a:xfrm>
        </p:grpSpPr>
        <p:sp>
          <p:nvSpPr>
            <p:cNvPr id="189" name="Google Shape;189;p20"/>
            <p:cNvSpPr/>
            <p:nvPr/>
          </p:nvSpPr>
          <p:spPr>
            <a:xfrm>
              <a:off x="1703190" y="2605360"/>
              <a:ext cx="210436" cy="44073"/>
            </a:xfrm>
            <a:custGeom>
              <a:rect b="b" l="l" r="r" t="t"/>
              <a:pathLst>
                <a:path extrusionOk="0" h="1287" w="6145">
                  <a:moveTo>
                    <a:pt x="1262" y="0"/>
                  </a:moveTo>
                  <a:lnTo>
                    <a:pt x="1262" y="643"/>
                  </a:lnTo>
                  <a:lnTo>
                    <a:pt x="381" y="643"/>
                  </a:lnTo>
                  <a:cubicBezTo>
                    <a:pt x="0" y="691"/>
                    <a:pt x="0" y="1238"/>
                    <a:pt x="381" y="1286"/>
                  </a:cubicBezTo>
                  <a:lnTo>
                    <a:pt x="5763" y="1286"/>
                  </a:lnTo>
                  <a:cubicBezTo>
                    <a:pt x="6144" y="1238"/>
                    <a:pt x="6144" y="691"/>
                    <a:pt x="5763" y="643"/>
                  </a:cubicBezTo>
                  <a:lnTo>
                    <a:pt x="4882" y="643"/>
                  </a:lnTo>
                  <a:lnTo>
                    <a:pt x="488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20"/>
            <p:cNvSpPr/>
            <p:nvPr/>
          </p:nvSpPr>
          <p:spPr>
            <a:xfrm>
              <a:off x="1718669" y="2343146"/>
              <a:ext cx="26951" cy="30615"/>
            </a:xfrm>
            <a:custGeom>
              <a:rect b="b" l="l" r="r" t="t"/>
              <a:pathLst>
                <a:path extrusionOk="0" h="894" w="787">
                  <a:moveTo>
                    <a:pt x="393" y="1"/>
                  </a:moveTo>
                  <a:cubicBezTo>
                    <a:pt x="197" y="1"/>
                    <a:pt x="1" y="132"/>
                    <a:pt x="1" y="394"/>
                  </a:cubicBezTo>
                  <a:lnTo>
                    <a:pt x="1" y="894"/>
                  </a:lnTo>
                  <a:lnTo>
                    <a:pt x="786" y="894"/>
                  </a:lnTo>
                  <a:lnTo>
                    <a:pt x="786" y="394"/>
                  </a:lnTo>
                  <a:cubicBezTo>
                    <a:pt x="786" y="132"/>
                    <a:pt x="590" y="1"/>
                    <a:pt x="3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20"/>
            <p:cNvSpPr/>
            <p:nvPr/>
          </p:nvSpPr>
          <p:spPr>
            <a:xfrm>
              <a:off x="1694218" y="2394924"/>
              <a:ext cx="75065" cy="79140"/>
            </a:xfrm>
            <a:custGeom>
              <a:rect b="b" l="l" r="r" t="t"/>
              <a:pathLst>
                <a:path extrusionOk="0" h="2311" w="2192">
                  <a:moveTo>
                    <a:pt x="1096" y="287"/>
                  </a:moveTo>
                  <a:cubicBezTo>
                    <a:pt x="1596" y="311"/>
                    <a:pt x="1786" y="930"/>
                    <a:pt x="1405" y="1215"/>
                  </a:cubicBezTo>
                  <a:lnTo>
                    <a:pt x="1405" y="1525"/>
                  </a:lnTo>
                  <a:cubicBezTo>
                    <a:pt x="1405" y="1727"/>
                    <a:pt x="1250" y="1829"/>
                    <a:pt x="1096" y="1829"/>
                  </a:cubicBezTo>
                  <a:cubicBezTo>
                    <a:pt x="941" y="1829"/>
                    <a:pt x="786" y="1727"/>
                    <a:pt x="786" y="1525"/>
                  </a:cubicBezTo>
                  <a:lnTo>
                    <a:pt x="786" y="1215"/>
                  </a:lnTo>
                  <a:cubicBezTo>
                    <a:pt x="381" y="930"/>
                    <a:pt x="595" y="287"/>
                    <a:pt x="1096" y="287"/>
                  </a:cubicBezTo>
                  <a:close/>
                  <a:moveTo>
                    <a:pt x="0" y="1"/>
                  </a:moveTo>
                  <a:lnTo>
                    <a:pt x="0" y="1525"/>
                  </a:lnTo>
                  <a:cubicBezTo>
                    <a:pt x="0" y="1954"/>
                    <a:pt x="357" y="2311"/>
                    <a:pt x="786" y="2311"/>
                  </a:cubicBezTo>
                  <a:lnTo>
                    <a:pt x="1429" y="2311"/>
                  </a:lnTo>
                  <a:cubicBezTo>
                    <a:pt x="1858" y="2311"/>
                    <a:pt x="2191" y="1954"/>
                    <a:pt x="2191" y="1525"/>
                  </a:cubicBezTo>
                  <a:lnTo>
                    <a:pt x="219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20"/>
            <p:cNvSpPr/>
            <p:nvPr/>
          </p:nvSpPr>
          <p:spPr>
            <a:xfrm>
              <a:off x="1624084" y="2290545"/>
              <a:ext cx="367004" cy="230846"/>
            </a:xfrm>
            <a:custGeom>
              <a:rect b="b" l="l" r="r" t="t"/>
              <a:pathLst>
                <a:path extrusionOk="0" h="6741" w="10717">
                  <a:moveTo>
                    <a:pt x="9121" y="1668"/>
                  </a:moveTo>
                  <a:cubicBezTo>
                    <a:pt x="9478" y="1715"/>
                    <a:pt x="9478" y="2263"/>
                    <a:pt x="9121" y="2287"/>
                  </a:cubicBezTo>
                  <a:lnTo>
                    <a:pt x="8788" y="2287"/>
                  </a:lnTo>
                  <a:cubicBezTo>
                    <a:pt x="8407" y="2263"/>
                    <a:pt x="8407" y="1715"/>
                    <a:pt x="8788" y="1668"/>
                  </a:cubicBezTo>
                  <a:close/>
                  <a:moveTo>
                    <a:pt x="9121" y="2930"/>
                  </a:moveTo>
                  <a:cubicBezTo>
                    <a:pt x="9478" y="2954"/>
                    <a:pt x="9478" y="3525"/>
                    <a:pt x="9121" y="3549"/>
                  </a:cubicBezTo>
                  <a:lnTo>
                    <a:pt x="8788" y="3549"/>
                  </a:lnTo>
                  <a:cubicBezTo>
                    <a:pt x="8407" y="3525"/>
                    <a:pt x="8407" y="2954"/>
                    <a:pt x="8788" y="2930"/>
                  </a:cubicBezTo>
                  <a:close/>
                  <a:moveTo>
                    <a:pt x="8930" y="4859"/>
                  </a:moveTo>
                  <a:cubicBezTo>
                    <a:pt x="9216" y="4859"/>
                    <a:pt x="9359" y="5192"/>
                    <a:pt x="9169" y="5383"/>
                  </a:cubicBezTo>
                  <a:cubicBezTo>
                    <a:pt x="9109" y="5459"/>
                    <a:pt x="9025" y="5493"/>
                    <a:pt x="8941" y="5493"/>
                  </a:cubicBezTo>
                  <a:cubicBezTo>
                    <a:pt x="8792" y="5493"/>
                    <a:pt x="8645" y="5384"/>
                    <a:pt x="8645" y="5216"/>
                  </a:cubicBezTo>
                  <a:cubicBezTo>
                    <a:pt x="8621" y="5026"/>
                    <a:pt x="8764" y="4883"/>
                    <a:pt x="8930" y="4859"/>
                  </a:cubicBezTo>
                  <a:close/>
                  <a:moveTo>
                    <a:pt x="3144" y="894"/>
                  </a:moveTo>
                  <a:cubicBezTo>
                    <a:pt x="3656" y="894"/>
                    <a:pt x="4168" y="1239"/>
                    <a:pt x="4168" y="1930"/>
                  </a:cubicBezTo>
                  <a:lnTo>
                    <a:pt x="4168" y="2430"/>
                  </a:lnTo>
                  <a:lnTo>
                    <a:pt x="4549" y="2430"/>
                  </a:lnTo>
                  <a:cubicBezTo>
                    <a:pt x="4715" y="2430"/>
                    <a:pt x="4858" y="2573"/>
                    <a:pt x="4858" y="2739"/>
                  </a:cubicBezTo>
                  <a:lnTo>
                    <a:pt x="4858" y="4573"/>
                  </a:lnTo>
                  <a:cubicBezTo>
                    <a:pt x="4858" y="5359"/>
                    <a:pt x="4215" y="5978"/>
                    <a:pt x="3429" y="5978"/>
                  </a:cubicBezTo>
                  <a:lnTo>
                    <a:pt x="2810" y="5978"/>
                  </a:lnTo>
                  <a:cubicBezTo>
                    <a:pt x="2024" y="5978"/>
                    <a:pt x="1381" y="5359"/>
                    <a:pt x="1381" y="4573"/>
                  </a:cubicBezTo>
                  <a:lnTo>
                    <a:pt x="1381" y="2739"/>
                  </a:lnTo>
                  <a:lnTo>
                    <a:pt x="1429" y="2739"/>
                  </a:lnTo>
                  <a:cubicBezTo>
                    <a:pt x="1429" y="2573"/>
                    <a:pt x="1548" y="2430"/>
                    <a:pt x="1715" y="2430"/>
                  </a:cubicBezTo>
                  <a:lnTo>
                    <a:pt x="2120" y="2430"/>
                  </a:lnTo>
                  <a:lnTo>
                    <a:pt x="2120" y="1930"/>
                  </a:lnTo>
                  <a:cubicBezTo>
                    <a:pt x="2120" y="1239"/>
                    <a:pt x="2632" y="894"/>
                    <a:pt x="3144" y="894"/>
                  </a:cubicBezTo>
                  <a:close/>
                  <a:moveTo>
                    <a:pt x="929" y="1"/>
                  </a:moveTo>
                  <a:cubicBezTo>
                    <a:pt x="405" y="1"/>
                    <a:pt x="0" y="406"/>
                    <a:pt x="0" y="929"/>
                  </a:cubicBezTo>
                  <a:lnTo>
                    <a:pt x="0" y="6740"/>
                  </a:lnTo>
                  <a:lnTo>
                    <a:pt x="10717" y="6740"/>
                  </a:lnTo>
                  <a:lnTo>
                    <a:pt x="10717" y="929"/>
                  </a:lnTo>
                  <a:cubicBezTo>
                    <a:pt x="10717" y="406"/>
                    <a:pt x="10312" y="1"/>
                    <a:pt x="98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20"/>
            <p:cNvSpPr/>
            <p:nvPr/>
          </p:nvSpPr>
          <p:spPr>
            <a:xfrm>
              <a:off x="1624084" y="2542554"/>
              <a:ext cx="367004" cy="42430"/>
            </a:xfrm>
            <a:custGeom>
              <a:rect b="b" l="l" r="r" t="t"/>
              <a:pathLst>
                <a:path extrusionOk="0" h="1239" w="10717">
                  <a:moveTo>
                    <a:pt x="0" y="0"/>
                  </a:moveTo>
                  <a:lnTo>
                    <a:pt x="0" y="310"/>
                  </a:lnTo>
                  <a:cubicBezTo>
                    <a:pt x="0" y="810"/>
                    <a:pt x="405" y="1239"/>
                    <a:pt x="929" y="1239"/>
                  </a:cubicBezTo>
                  <a:lnTo>
                    <a:pt x="9812" y="1239"/>
                  </a:lnTo>
                  <a:cubicBezTo>
                    <a:pt x="10312" y="1239"/>
                    <a:pt x="10717" y="810"/>
                    <a:pt x="10717" y="310"/>
                  </a:cubicBezTo>
                  <a:lnTo>
                    <a:pt x="1071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4" name="Google Shape;194;p20"/>
          <p:cNvSpPr/>
          <p:nvPr/>
        </p:nvSpPr>
        <p:spPr>
          <a:xfrm>
            <a:off x="7115725" y="2291800"/>
            <a:ext cx="1171500" cy="1171500"/>
          </a:xfrm>
          <a:prstGeom prst="ellipse">
            <a:avLst/>
          </a:prstGeom>
          <a:solidFill>
            <a:srgbClr val="88B5BD">
              <a:alpha val="2509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95" name="Google Shape;195;p20"/>
          <p:cNvGrpSpPr/>
          <p:nvPr/>
        </p:nvGrpSpPr>
        <p:grpSpPr>
          <a:xfrm>
            <a:off x="6716178" y="3794175"/>
            <a:ext cx="1970622" cy="824600"/>
            <a:chOff x="4635012" y="3907475"/>
            <a:chExt cx="2016600" cy="824600"/>
          </a:xfrm>
        </p:grpSpPr>
        <p:sp>
          <p:nvSpPr>
            <p:cNvPr id="196" name="Google Shape;196;p20"/>
            <p:cNvSpPr txBox="1"/>
            <p:nvPr/>
          </p:nvSpPr>
          <p:spPr>
            <a:xfrm>
              <a:off x="4635012" y="3907475"/>
              <a:ext cx="20166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Organization</a:t>
              </a:r>
              <a:endParaRPr b="1" sz="1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97" name="Google Shape;197;p20"/>
            <p:cNvSpPr txBox="1"/>
            <p:nvPr/>
          </p:nvSpPr>
          <p:spPr>
            <a:xfrm>
              <a:off x="4635013" y="4249075"/>
              <a:ext cx="2016600" cy="48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Jupiter is the biggest planet of them all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98" name="Google Shape;198;p20"/>
          <p:cNvSpPr txBox="1"/>
          <p:nvPr/>
        </p:nvSpPr>
        <p:spPr>
          <a:xfrm>
            <a:off x="7115725" y="1226963"/>
            <a:ext cx="1171500" cy="643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O</a:t>
            </a:r>
            <a:endParaRPr b="1" sz="400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199" name="Google Shape;199;p20"/>
          <p:cNvGrpSpPr/>
          <p:nvPr/>
        </p:nvGrpSpPr>
        <p:grpSpPr>
          <a:xfrm>
            <a:off x="3431757" y="2694258"/>
            <a:ext cx="194135" cy="366593"/>
            <a:chOff x="1710518" y="2876101"/>
            <a:chExt cx="194135" cy="366593"/>
          </a:xfrm>
        </p:grpSpPr>
        <p:sp>
          <p:nvSpPr>
            <p:cNvPr id="200" name="Google Shape;200;p20"/>
            <p:cNvSpPr/>
            <p:nvPr/>
          </p:nvSpPr>
          <p:spPr>
            <a:xfrm>
              <a:off x="1736613" y="2941337"/>
              <a:ext cx="142733" cy="66915"/>
            </a:xfrm>
            <a:custGeom>
              <a:rect b="b" l="l" r="r" t="t"/>
              <a:pathLst>
                <a:path extrusionOk="0" h="1954" w="4168">
                  <a:moveTo>
                    <a:pt x="2105" y="665"/>
                  </a:moveTo>
                  <a:cubicBezTo>
                    <a:pt x="2260" y="665"/>
                    <a:pt x="2404" y="821"/>
                    <a:pt x="2382" y="977"/>
                  </a:cubicBezTo>
                  <a:cubicBezTo>
                    <a:pt x="2382" y="1167"/>
                    <a:pt x="2234" y="1294"/>
                    <a:pt x="2071" y="1294"/>
                  </a:cubicBezTo>
                  <a:cubicBezTo>
                    <a:pt x="1990" y="1294"/>
                    <a:pt x="1906" y="1263"/>
                    <a:pt x="1834" y="1191"/>
                  </a:cubicBezTo>
                  <a:cubicBezTo>
                    <a:pt x="1644" y="1001"/>
                    <a:pt x="1787" y="667"/>
                    <a:pt x="2072" y="667"/>
                  </a:cubicBezTo>
                  <a:cubicBezTo>
                    <a:pt x="2083" y="666"/>
                    <a:pt x="2094" y="665"/>
                    <a:pt x="2105" y="665"/>
                  </a:cubicBezTo>
                  <a:close/>
                  <a:moveTo>
                    <a:pt x="2072" y="1"/>
                  </a:moveTo>
                  <a:cubicBezTo>
                    <a:pt x="1191" y="1"/>
                    <a:pt x="381" y="620"/>
                    <a:pt x="0" y="977"/>
                  </a:cubicBezTo>
                  <a:cubicBezTo>
                    <a:pt x="381" y="1334"/>
                    <a:pt x="1191" y="1953"/>
                    <a:pt x="2072" y="1953"/>
                  </a:cubicBezTo>
                  <a:cubicBezTo>
                    <a:pt x="2668" y="1930"/>
                    <a:pt x="3215" y="1715"/>
                    <a:pt x="3692" y="1358"/>
                  </a:cubicBezTo>
                  <a:cubicBezTo>
                    <a:pt x="3858" y="1239"/>
                    <a:pt x="4001" y="1120"/>
                    <a:pt x="4168" y="977"/>
                  </a:cubicBezTo>
                  <a:cubicBezTo>
                    <a:pt x="3763" y="620"/>
                    <a:pt x="2977" y="1"/>
                    <a:pt x="2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20"/>
            <p:cNvSpPr/>
            <p:nvPr/>
          </p:nvSpPr>
          <p:spPr>
            <a:xfrm>
              <a:off x="1710518" y="2983733"/>
              <a:ext cx="194135" cy="258961"/>
            </a:xfrm>
            <a:custGeom>
              <a:rect b="b" l="l" r="r" t="t"/>
              <a:pathLst>
                <a:path extrusionOk="0" h="7562" w="5669">
                  <a:moveTo>
                    <a:pt x="0" y="1"/>
                  </a:moveTo>
                  <a:lnTo>
                    <a:pt x="0" y="1"/>
                  </a:lnTo>
                  <a:cubicBezTo>
                    <a:pt x="143" y="1335"/>
                    <a:pt x="1191" y="2406"/>
                    <a:pt x="2525" y="2573"/>
                  </a:cubicBezTo>
                  <a:lnTo>
                    <a:pt x="2525" y="3216"/>
                  </a:lnTo>
                  <a:lnTo>
                    <a:pt x="2215" y="3216"/>
                  </a:lnTo>
                  <a:cubicBezTo>
                    <a:pt x="2025" y="3216"/>
                    <a:pt x="1882" y="3359"/>
                    <a:pt x="1882" y="3525"/>
                  </a:cubicBezTo>
                  <a:lnTo>
                    <a:pt x="1882" y="6669"/>
                  </a:lnTo>
                  <a:cubicBezTo>
                    <a:pt x="1917" y="7264"/>
                    <a:pt x="2376" y="7562"/>
                    <a:pt x="2834" y="7562"/>
                  </a:cubicBezTo>
                  <a:cubicBezTo>
                    <a:pt x="3293" y="7562"/>
                    <a:pt x="3751" y="7264"/>
                    <a:pt x="3787" y="6669"/>
                  </a:cubicBezTo>
                  <a:lnTo>
                    <a:pt x="3787" y="3525"/>
                  </a:lnTo>
                  <a:cubicBezTo>
                    <a:pt x="3787" y="3359"/>
                    <a:pt x="3644" y="3216"/>
                    <a:pt x="3477" y="3216"/>
                  </a:cubicBezTo>
                  <a:lnTo>
                    <a:pt x="3168" y="3216"/>
                  </a:lnTo>
                  <a:lnTo>
                    <a:pt x="3168" y="2573"/>
                  </a:lnTo>
                  <a:cubicBezTo>
                    <a:pt x="4501" y="2406"/>
                    <a:pt x="5549" y="1335"/>
                    <a:pt x="5668" y="1"/>
                  </a:cubicBezTo>
                  <a:lnTo>
                    <a:pt x="5668" y="1"/>
                  </a:lnTo>
                  <a:cubicBezTo>
                    <a:pt x="5478" y="239"/>
                    <a:pt x="4311" y="1430"/>
                    <a:pt x="2858" y="1430"/>
                  </a:cubicBezTo>
                  <a:lnTo>
                    <a:pt x="2834" y="1430"/>
                  </a:lnTo>
                  <a:cubicBezTo>
                    <a:pt x="1382" y="1430"/>
                    <a:pt x="215" y="239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20"/>
            <p:cNvSpPr/>
            <p:nvPr/>
          </p:nvSpPr>
          <p:spPr>
            <a:xfrm>
              <a:off x="1710518" y="2876101"/>
              <a:ext cx="194135" cy="89722"/>
            </a:xfrm>
            <a:custGeom>
              <a:rect b="b" l="l" r="r" t="t"/>
              <a:pathLst>
                <a:path extrusionOk="0" h="2620" w="5669">
                  <a:moveTo>
                    <a:pt x="2834" y="0"/>
                  </a:moveTo>
                  <a:cubicBezTo>
                    <a:pt x="1358" y="0"/>
                    <a:pt x="119" y="1143"/>
                    <a:pt x="0" y="2620"/>
                  </a:cubicBezTo>
                  <a:cubicBezTo>
                    <a:pt x="215" y="2382"/>
                    <a:pt x="1382" y="1191"/>
                    <a:pt x="2834" y="1191"/>
                  </a:cubicBezTo>
                  <a:cubicBezTo>
                    <a:pt x="4287" y="1191"/>
                    <a:pt x="5454" y="2382"/>
                    <a:pt x="5668" y="2620"/>
                  </a:cubicBezTo>
                  <a:cubicBezTo>
                    <a:pt x="5549" y="1143"/>
                    <a:pt x="4311" y="0"/>
                    <a:pt x="28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3" name="Google Shape;203;p20"/>
          <p:cNvGrpSpPr/>
          <p:nvPr/>
        </p:nvGrpSpPr>
        <p:grpSpPr>
          <a:xfrm>
            <a:off x="7462038" y="2663953"/>
            <a:ext cx="385804" cy="336457"/>
            <a:chOff x="1619974" y="3475491"/>
            <a:chExt cx="385804" cy="336457"/>
          </a:xfrm>
        </p:grpSpPr>
        <p:sp>
          <p:nvSpPr>
            <p:cNvPr id="204" name="Google Shape;204;p20"/>
            <p:cNvSpPr/>
            <p:nvPr/>
          </p:nvSpPr>
          <p:spPr>
            <a:xfrm>
              <a:off x="1717915" y="3475491"/>
              <a:ext cx="287863" cy="261735"/>
            </a:xfrm>
            <a:custGeom>
              <a:rect b="b" l="l" r="r" t="t"/>
              <a:pathLst>
                <a:path extrusionOk="0" h="7643" w="8406">
                  <a:moveTo>
                    <a:pt x="4154" y="1376"/>
                  </a:moveTo>
                  <a:cubicBezTo>
                    <a:pt x="4327" y="1376"/>
                    <a:pt x="4500" y="1489"/>
                    <a:pt x="4476" y="1716"/>
                  </a:cubicBezTo>
                  <a:lnTo>
                    <a:pt x="4476" y="2025"/>
                  </a:lnTo>
                  <a:lnTo>
                    <a:pt x="4785" y="2025"/>
                  </a:lnTo>
                  <a:cubicBezTo>
                    <a:pt x="5166" y="2049"/>
                    <a:pt x="5166" y="2621"/>
                    <a:pt x="4785" y="2644"/>
                  </a:cubicBezTo>
                  <a:lnTo>
                    <a:pt x="3904" y="2644"/>
                  </a:lnTo>
                  <a:cubicBezTo>
                    <a:pt x="3333" y="2644"/>
                    <a:pt x="3333" y="3502"/>
                    <a:pt x="3904" y="3502"/>
                  </a:cubicBezTo>
                  <a:lnTo>
                    <a:pt x="4428" y="3502"/>
                  </a:lnTo>
                  <a:cubicBezTo>
                    <a:pt x="5762" y="3525"/>
                    <a:pt x="5809" y="5502"/>
                    <a:pt x="4476" y="5597"/>
                  </a:cubicBezTo>
                  <a:lnTo>
                    <a:pt x="4476" y="5883"/>
                  </a:lnTo>
                  <a:cubicBezTo>
                    <a:pt x="4500" y="6121"/>
                    <a:pt x="4327" y="6240"/>
                    <a:pt x="4154" y="6240"/>
                  </a:cubicBezTo>
                  <a:cubicBezTo>
                    <a:pt x="3982" y="6240"/>
                    <a:pt x="3809" y="6121"/>
                    <a:pt x="3833" y="5883"/>
                  </a:cubicBezTo>
                  <a:lnTo>
                    <a:pt x="3833" y="5597"/>
                  </a:lnTo>
                  <a:lnTo>
                    <a:pt x="3380" y="5597"/>
                  </a:lnTo>
                  <a:cubicBezTo>
                    <a:pt x="3366" y="5599"/>
                    <a:pt x="3352" y="5600"/>
                    <a:pt x="3338" y="5600"/>
                  </a:cubicBezTo>
                  <a:cubicBezTo>
                    <a:pt x="2942" y="5600"/>
                    <a:pt x="2942" y="4976"/>
                    <a:pt x="3338" y="4976"/>
                  </a:cubicBezTo>
                  <a:cubicBezTo>
                    <a:pt x="3352" y="4976"/>
                    <a:pt x="3366" y="4977"/>
                    <a:pt x="3380" y="4978"/>
                  </a:cubicBezTo>
                  <a:lnTo>
                    <a:pt x="4428" y="4978"/>
                  </a:lnTo>
                  <a:cubicBezTo>
                    <a:pt x="4976" y="4978"/>
                    <a:pt x="4976" y="4121"/>
                    <a:pt x="4428" y="4121"/>
                  </a:cubicBezTo>
                  <a:lnTo>
                    <a:pt x="3880" y="4121"/>
                  </a:lnTo>
                  <a:cubicBezTo>
                    <a:pt x="2547" y="4097"/>
                    <a:pt x="2499" y="2120"/>
                    <a:pt x="3833" y="2025"/>
                  </a:cubicBezTo>
                  <a:lnTo>
                    <a:pt x="3833" y="1716"/>
                  </a:lnTo>
                  <a:cubicBezTo>
                    <a:pt x="3809" y="1489"/>
                    <a:pt x="3982" y="1376"/>
                    <a:pt x="4154" y="1376"/>
                  </a:cubicBezTo>
                  <a:close/>
                  <a:moveTo>
                    <a:pt x="4127" y="1"/>
                  </a:moveTo>
                  <a:cubicBezTo>
                    <a:pt x="1789" y="1"/>
                    <a:pt x="1" y="2110"/>
                    <a:pt x="380" y="4430"/>
                  </a:cubicBezTo>
                  <a:lnTo>
                    <a:pt x="1832" y="4216"/>
                  </a:lnTo>
                  <a:lnTo>
                    <a:pt x="1951" y="4216"/>
                  </a:lnTo>
                  <a:cubicBezTo>
                    <a:pt x="2523" y="4216"/>
                    <a:pt x="2952" y="4716"/>
                    <a:pt x="2880" y="5264"/>
                  </a:cubicBezTo>
                  <a:lnTo>
                    <a:pt x="2571" y="7288"/>
                  </a:lnTo>
                  <a:cubicBezTo>
                    <a:pt x="3093" y="7530"/>
                    <a:pt x="3637" y="7643"/>
                    <a:pt x="4170" y="7643"/>
                  </a:cubicBezTo>
                  <a:cubicBezTo>
                    <a:pt x="5895" y="7643"/>
                    <a:pt x="7505" y="6459"/>
                    <a:pt x="7905" y="4621"/>
                  </a:cubicBezTo>
                  <a:cubicBezTo>
                    <a:pt x="8405" y="2240"/>
                    <a:pt x="6595" y="1"/>
                    <a:pt x="4166" y="1"/>
                  </a:cubicBezTo>
                  <a:cubicBezTo>
                    <a:pt x="4153" y="1"/>
                    <a:pt x="4140" y="1"/>
                    <a:pt x="41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20"/>
            <p:cNvSpPr/>
            <p:nvPr/>
          </p:nvSpPr>
          <p:spPr>
            <a:xfrm>
              <a:off x="1619974" y="3640038"/>
              <a:ext cx="176191" cy="171910"/>
            </a:xfrm>
            <a:custGeom>
              <a:rect b="b" l="l" r="r" t="t"/>
              <a:pathLst>
                <a:path extrusionOk="0" h="5020" w="5145">
                  <a:moveTo>
                    <a:pt x="4825" y="0"/>
                  </a:moveTo>
                  <a:cubicBezTo>
                    <a:pt x="4805" y="0"/>
                    <a:pt x="4785" y="2"/>
                    <a:pt x="4764" y="6"/>
                  </a:cubicBezTo>
                  <a:lnTo>
                    <a:pt x="1620" y="483"/>
                  </a:lnTo>
                  <a:cubicBezTo>
                    <a:pt x="1501" y="483"/>
                    <a:pt x="1382" y="578"/>
                    <a:pt x="1358" y="697"/>
                  </a:cubicBezTo>
                  <a:cubicBezTo>
                    <a:pt x="1311" y="792"/>
                    <a:pt x="1335" y="935"/>
                    <a:pt x="1430" y="1007"/>
                  </a:cubicBezTo>
                  <a:lnTo>
                    <a:pt x="2001" y="1578"/>
                  </a:lnTo>
                  <a:lnTo>
                    <a:pt x="430" y="3150"/>
                  </a:lnTo>
                  <a:cubicBezTo>
                    <a:pt x="1" y="3579"/>
                    <a:pt x="1" y="4269"/>
                    <a:pt x="430" y="4698"/>
                  </a:cubicBezTo>
                  <a:cubicBezTo>
                    <a:pt x="644" y="4912"/>
                    <a:pt x="924" y="5019"/>
                    <a:pt x="1204" y="5019"/>
                  </a:cubicBezTo>
                  <a:cubicBezTo>
                    <a:pt x="1483" y="5019"/>
                    <a:pt x="1763" y="4912"/>
                    <a:pt x="1978" y="4698"/>
                  </a:cubicBezTo>
                  <a:lnTo>
                    <a:pt x="3549" y="3126"/>
                  </a:lnTo>
                  <a:lnTo>
                    <a:pt x="4121" y="3698"/>
                  </a:lnTo>
                  <a:cubicBezTo>
                    <a:pt x="4184" y="3761"/>
                    <a:pt x="4258" y="3793"/>
                    <a:pt x="4336" y="3793"/>
                  </a:cubicBezTo>
                  <a:cubicBezTo>
                    <a:pt x="4375" y="3793"/>
                    <a:pt x="4415" y="3785"/>
                    <a:pt x="4454" y="3769"/>
                  </a:cubicBezTo>
                  <a:cubicBezTo>
                    <a:pt x="4550" y="3745"/>
                    <a:pt x="4645" y="3650"/>
                    <a:pt x="4669" y="3531"/>
                  </a:cubicBezTo>
                  <a:lnTo>
                    <a:pt x="5121" y="364"/>
                  </a:lnTo>
                  <a:cubicBezTo>
                    <a:pt x="5145" y="268"/>
                    <a:pt x="5121" y="173"/>
                    <a:pt x="5050" y="102"/>
                  </a:cubicBezTo>
                  <a:cubicBezTo>
                    <a:pt x="4991" y="43"/>
                    <a:pt x="4916" y="0"/>
                    <a:pt x="48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206" name="Google Shape;206;p20"/>
          <p:cNvCxnSpPr>
            <a:stCxn id="177" idx="3"/>
            <a:endCxn id="172" idx="1"/>
          </p:cNvCxnSpPr>
          <p:nvPr/>
        </p:nvCxnSpPr>
        <p:spPr>
          <a:xfrm flipH="1" rot="10800000">
            <a:off x="2028275" y="1548475"/>
            <a:ext cx="914700" cy="2658000"/>
          </a:xfrm>
          <a:prstGeom prst="bentConnector3">
            <a:avLst>
              <a:gd fmla="val 50006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7" name="Google Shape;207;p20"/>
          <p:cNvCxnSpPr>
            <a:stCxn id="172" idx="3"/>
            <a:endCxn id="182" idx="1"/>
          </p:cNvCxnSpPr>
          <p:nvPr/>
        </p:nvCxnSpPr>
        <p:spPr>
          <a:xfrm>
            <a:off x="4114576" y="1548563"/>
            <a:ext cx="914700" cy="2658000"/>
          </a:xfrm>
          <a:prstGeom prst="bentConnector3">
            <a:avLst>
              <a:gd fmla="val 50008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8" name="Google Shape;208;p20"/>
          <p:cNvCxnSpPr>
            <a:stCxn id="182" idx="3"/>
            <a:endCxn id="198" idx="1"/>
          </p:cNvCxnSpPr>
          <p:nvPr/>
        </p:nvCxnSpPr>
        <p:spPr>
          <a:xfrm flipH="1" rot="10800000">
            <a:off x="6200924" y="1548475"/>
            <a:ext cx="914700" cy="2658000"/>
          </a:xfrm>
          <a:prstGeom prst="bentConnector3">
            <a:avLst>
              <a:gd fmla="val 50006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9" name="Google Shape;209;p20"/>
          <p:cNvCxnSpPr>
            <a:stCxn id="173" idx="6"/>
            <a:endCxn id="168" idx="2"/>
          </p:cNvCxnSpPr>
          <p:nvPr/>
        </p:nvCxnSpPr>
        <p:spPr>
          <a:xfrm>
            <a:off x="2028250" y="2877550"/>
            <a:ext cx="9147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triangle"/>
          </a:ln>
        </p:spPr>
      </p:cxnSp>
      <p:cxnSp>
        <p:nvCxnSpPr>
          <p:cNvPr id="210" name="Google Shape;210;p20"/>
          <p:cNvCxnSpPr>
            <a:stCxn id="168" idx="6"/>
            <a:endCxn id="178" idx="2"/>
          </p:cNvCxnSpPr>
          <p:nvPr/>
        </p:nvCxnSpPr>
        <p:spPr>
          <a:xfrm>
            <a:off x="4114576" y="2877550"/>
            <a:ext cx="9147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triangle"/>
          </a:ln>
        </p:spPr>
      </p:cxnSp>
      <p:cxnSp>
        <p:nvCxnSpPr>
          <p:cNvPr id="211" name="Google Shape;211;p20"/>
          <p:cNvCxnSpPr>
            <a:stCxn id="178" idx="6"/>
            <a:endCxn id="194" idx="2"/>
          </p:cNvCxnSpPr>
          <p:nvPr/>
        </p:nvCxnSpPr>
        <p:spPr>
          <a:xfrm>
            <a:off x="6200899" y="2877550"/>
            <a:ext cx="9147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1"/>
          <p:cNvSpPr txBox="1"/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Valuable, rare, inimitable &amp; organization (VRIO) - Evaluation dimensions infographics</a:t>
            </a:r>
            <a:endParaRPr sz="1900"/>
          </a:p>
        </p:txBody>
      </p:sp>
      <p:grpSp>
        <p:nvGrpSpPr>
          <p:cNvPr id="217" name="Google Shape;217;p21"/>
          <p:cNvGrpSpPr/>
          <p:nvPr/>
        </p:nvGrpSpPr>
        <p:grpSpPr>
          <a:xfrm>
            <a:off x="457125" y="2455663"/>
            <a:ext cx="8229600" cy="834300"/>
            <a:chOff x="457125" y="2455663"/>
            <a:chExt cx="8229600" cy="834300"/>
          </a:xfrm>
        </p:grpSpPr>
        <p:sp>
          <p:nvSpPr>
            <p:cNvPr id="218" name="Google Shape;218;p21"/>
            <p:cNvSpPr/>
            <p:nvPr/>
          </p:nvSpPr>
          <p:spPr>
            <a:xfrm>
              <a:off x="457125" y="2455663"/>
              <a:ext cx="1597800" cy="834300"/>
            </a:xfrm>
            <a:prstGeom prst="homePlat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21"/>
            <p:cNvSpPr/>
            <p:nvPr/>
          </p:nvSpPr>
          <p:spPr>
            <a:xfrm>
              <a:off x="1783485" y="2455663"/>
              <a:ext cx="1597800" cy="834300"/>
            </a:xfrm>
            <a:prstGeom prst="chevron">
              <a:avLst>
                <a:gd fmla="val 5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21"/>
            <p:cNvSpPr/>
            <p:nvPr/>
          </p:nvSpPr>
          <p:spPr>
            <a:xfrm>
              <a:off x="3109845" y="2455663"/>
              <a:ext cx="1597800" cy="834300"/>
            </a:xfrm>
            <a:prstGeom prst="chevron">
              <a:avLst>
                <a:gd fmla="val 5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21"/>
            <p:cNvSpPr/>
            <p:nvPr/>
          </p:nvSpPr>
          <p:spPr>
            <a:xfrm>
              <a:off x="4436205" y="2455663"/>
              <a:ext cx="1597800" cy="834300"/>
            </a:xfrm>
            <a:prstGeom prst="chevron">
              <a:avLst>
                <a:gd fmla="val 5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21"/>
            <p:cNvSpPr/>
            <p:nvPr/>
          </p:nvSpPr>
          <p:spPr>
            <a:xfrm>
              <a:off x="5762565" y="2455663"/>
              <a:ext cx="1597800" cy="834300"/>
            </a:xfrm>
            <a:prstGeom prst="chevron">
              <a:avLst>
                <a:gd fmla="val 5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21"/>
            <p:cNvSpPr/>
            <p:nvPr/>
          </p:nvSpPr>
          <p:spPr>
            <a:xfrm>
              <a:off x="7088925" y="2455663"/>
              <a:ext cx="1597800" cy="834300"/>
            </a:xfrm>
            <a:prstGeom prst="chevron">
              <a:avLst>
                <a:gd fmla="val 5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4" name="Google Shape;224;p21"/>
          <p:cNvGrpSpPr/>
          <p:nvPr/>
        </p:nvGrpSpPr>
        <p:grpSpPr>
          <a:xfrm>
            <a:off x="457200" y="1013600"/>
            <a:ext cx="2097679" cy="2183023"/>
            <a:chOff x="457200" y="1013600"/>
            <a:chExt cx="2097679" cy="2183023"/>
          </a:xfrm>
        </p:grpSpPr>
        <p:sp>
          <p:nvSpPr>
            <p:cNvPr id="225" name="Google Shape;225;p21"/>
            <p:cNvSpPr/>
            <p:nvPr/>
          </p:nvSpPr>
          <p:spPr>
            <a:xfrm>
              <a:off x="938475" y="2561523"/>
              <a:ext cx="635100" cy="635100"/>
            </a:xfrm>
            <a:prstGeom prst="ellipse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01</a:t>
              </a:r>
              <a:endParaRPr b="1" sz="18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grpSp>
          <p:nvGrpSpPr>
            <p:cNvPr id="226" name="Google Shape;226;p21"/>
            <p:cNvGrpSpPr/>
            <p:nvPr/>
          </p:nvGrpSpPr>
          <p:grpSpPr>
            <a:xfrm>
              <a:off x="457200" y="1013600"/>
              <a:ext cx="2097679" cy="896100"/>
              <a:chOff x="457200" y="1013600"/>
              <a:chExt cx="2097679" cy="896100"/>
            </a:xfrm>
          </p:grpSpPr>
          <p:sp>
            <p:nvSpPr>
              <p:cNvPr id="227" name="Google Shape;227;p21"/>
              <p:cNvSpPr txBox="1"/>
              <p:nvPr/>
            </p:nvSpPr>
            <p:spPr>
              <a:xfrm>
                <a:off x="457212" y="1013600"/>
                <a:ext cx="2097667" cy="2739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800">
                    <a:solidFill>
                      <a:schemeClr val="lt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Resource</a:t>
                </a:r>
                <a:endParaRPr b="1" sz="18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228" name="Google Shape;228;p21"/>
              <p:cNvSpPr txBox="1"/>
              <p:nvPr/>
            </p:nvSpPr>
            <p:spPr>
              <a:xfrm>
                <a:off x="457200" y="1287500"/>
                <a:ext cx="2097600" cy="62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latin typeface="Roboto"/>
                    <a:ea typeface="Roboto"/>
                    <a:cs typeface="Roboto"/>
                    <a:sym typeface="Roboto"/>
                  </a:rPr>
                  <a:t>Jupiter is the biggest planet of them all</a:t>
                </a:r>
                <a:endParaRPr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229" name="Google Shape;229;p21"/>
          <p:cNvGrpSpPr/>
          <p:nvPr/>
        </p:nvGrpSpPr>
        <p:grpSpPr>
          <a:xfrm>
            <a:off x="3523125" y="1013600"/>
            <a:ext cx="2097671" cy="2183023"/>
            <a:chOff x="3523125" y="1013600"/>
            <a:chExt cx="2097671" cy="2183023"/>
          </a:xfrm>
        </p:grpSpPr>
        <p:sp>
          <p:nvSpPr>
            <p:cNvPr id="230" name="Google Shape;230;p21"/>
            <p:cNvSpPr/>
            <p:nvPr/>
          </p:nvSpPr>
          <p:spPr>
            <a:xfrm>
              <a:off x="3591175" y="2561523"/>
              <a:ext cx="635100" cy="635100"/>
            </a:xfrm>
            <a:prstGeom prst="ellipse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03</a:t>
              </a:r>
              <a:endParaRPr b="1" sz="18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31" name="Google Shape;231;p21"/>
            <p:cNvSpPr txBox="1"/>
            <p:nvPr/>
          </p:nvSpPr>
          <p:spPr>
            <a:xfrm>
              <a:off x="3523129" y="1013600"/>
              <a:ext cx="2097667" cy="27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Rare</a:t>
              </a:r>
              <a:endParaRPr b="1" sz="18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32" name="Google Shape;232;p21"/>
            <p:cNvSpPr txBox="1"/>
            <p:nvPr/>
          </p:nvSpPr>
          <p:spPr>
            <a:xfrm>
              <a:off x="3523125" y="1287500"/>
              <a:ext cx="2097600" cy="622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Mercury is the closest planet to the Sun</a:t>
              </a:r>
              <a:endPara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33" name="Google Shape;233;p21"/>
          <p:cNvGrpSpPr/>
          <p:nvPr/>
        </p:nvGrpSpPr>
        <p:grpSpPr>
          <a:xfrm>
            <a:off x="6243900" y="1013600"/>
            <a:ext cx="2442814" cy="2183023"/>
            <a:chOff x="6243900" y="1013600"/>
            <a:chExt cx="2442814" cy="2183023"/>
          </a:xfrm>
        </p:grpSpPr>
        <p:sp>
          <p:nvSpPr>
            <p:cNvPr id="234" name="Google Shape;234;p21"/>
            <p:cNvSpPr/>
            <p:nvPr/>
          </p:nvSpPr>
          <p:spPr>
            <a:xfrm>
              <a:off x="6243900" y="2561523"/>
              <a:ext cx="635100" cy="635100"/>
            </a:xfrm>
            <a:prstGeom prst="ellipse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05</a:t>
              </a:r>
              <a:endParaRPr b="1" sz="18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35" name="Google Shape;235;p21"/>
            <p:cNvSpPr txBox="1"/>
            <p:nvPr/>
          </p:nvSpPr>
          <p:spPr>
            <a:xfrm>
              <a:off x="6589047" y="1013600"/>
              <a:ext cx="2097667" cy="27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Organization</a:t>
              </a:r>
              <a:endParaRPr b="1" sz="18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36" name="Google Shape;236;p21"/>
            <p:cNvSpPr txBox="1"/>
            <p:nvPr/>
          </p:nvSpPr>
          <p:spPr>
            <a:xfrm>
              <a:off x="6589050" y="1287500"/>
              <a:ext cx="2097600" cy="622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Venus is the second planet from the Sun</a:t>
              </a:r>
              <a:endPara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37" name="Google Shape;237;p21"/>
          <p:cNvGrpSpPr/>
          <p:nvPr/>
        </p:nvGrpSpPr>
        <p:grpSpPr>
          <a:xfrm>
            <a:off x="457200" y="2561523"/>
            <a:ext cx="2442738" cy="2170527"/>
            <a:chOff x="457200" y="2561523"/>
            <a:chExt cx="2442738" cy="2170527"/>
          </a:xfrm>
        </p:grpSpPr>
        <p:sp>
          <p:nvSpPr>
            <p:cNvPr id="238" name="Google Shape;238;p21"/>
            <p:cNvSpPr/>
            <p:nvPr/>
          </p:nvSpPr>
          <p:spPr>
            <a:xfrm>
              <a:off x="2264838" y="2561523"/>
              <a:ext cx="635100" cy="635100"/>
            </a:xfrm>
            <a:prstGeom prst="ellipse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02</a:t>
              </a:r>
              <a:endParaRPr b="1" sz="18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39" name="Google Shape;239;p21"/>
            <p:cNvSpPr txBox="1"/>
            <p:nvPr/>
          </p:nvSpPr>
          <p:spPr>
            <a:xfrm>
              <a:off x="457203" y="3835951"/>
              <a:ext cx="2097600" cy="27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Valuable</a:t>
              </a:r>
              <a:endParaRPr b="1" sz="18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40" name="Google Shape;240;p21"/>
            <p:cNvSpPr txBox="1"/>
            <p:nvPr/>
          </p:nvSpPr>
          <p:spPr>
            <a:xfrm>
              <a:off x="457200" y="4109850"/>
              <a:ext cx="2097600" cy="622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Pluto is considered a dwarf planet</a:t>
              </a:r>
              <a:endPara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41" name="Google Shape;241;p21"/>
          <p:cNvGrpSpPr/>
          <p:nvPr/>
        </p:nvGrpSpPr>
        <p:grpSpPr>
          <a:xfrm>
            <a:off x="3523117" y="2561523"/>
            <a:ext cx="2097604" cy="2170527"/>
            <a:chOff x="3523117" y="2561523"/>
            <a:chExt cx="2097604" cy="2170527"/>
          </a:xfrm>
        </p:grpSpPr>
        <p:sp>
          <p:nvSpPr>
            <p:cNvPr id="242" name="Google Shape;242;p21"/>
            <p:cNvSpPr/>
            <p:nvPr/>
          </p:nvSpPr>
          <p:spPr>
            <a:xfrm>
              <a:off x="4917563" y="2561523"/>
              <a:ext cx="635100" cy="635100"/>
            </a:xfrm>
            <a:prstGeom prst="ellipse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04</a:t>
              </a:r>
              <a:endParaRPr b="1" sz="18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43" name="Google Shape;243;p21"/>
            <p:cNvSpPr txBox="1"/>
            <p:nvPr/>
          </p:nvSpPr>
          <p:spPr>
            <a:xfrm>
              <a:off x="3523121" y="3835951"/>
              <a:ext cx="2097600" cy="27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Inimitable</a:t>
              </a:r>
              <a:endParaRPr b="1" sz="18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44" name="Google Shape;244;p21"/>
            <p:cNvSpPr txBox="1"/>
            <p:nvPr/>
          </p:nvSpPr>
          <p:spPr>
            <a:xfrm>
              <a:off x="3523117" y="4109850"/>
              <a:ext cx="2097600" cy="622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a cold place</a:t>
              </a:r>
              <a:endPara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45" name="Google Shape;245;p21"/>
          <p:cNvGrpSpPr/>
          <p:nvPr/>
        </p:nvGrpSpPr>
        <p:grpSpPr>
          <a:xfrm>
            <a:off x="6589033" y="2561523"/>
            <a:ext cx="2097605" cy="2170527"/>
            <a:chOff x="6589033" y="2561523"/>
            <a:chExt cx="2097605" cy="2170527"/>
          </a:xfrm>
        </p:grpSpPr>
        <p:sp>
          <p:nvSpPr>
            <p:cNvPr id="246" name="Google Shape;246;p21"/>
            <p:cNvSpPr/>
            <p:nvPr/>
          </p:nvSpPr>
          <p:spPr>
            <a:xfrm>
              <a:off x="7570275" y="2561523"/>
              <a:ext cx="635100" cy="635100"/>
            </a:xfrm>
            <a:prstGeom prst="ellipse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06</a:t>
              </a:r>
              <a:endParaRPr b="1" sz="18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47" name="Google Shape;247;p21"/>
            <p:cNvSpPr txBox="1"/>
            <p:nvPr/>
          </p:nvSpPr>
          <p:spPr>
            <a:xfrm>
              <a:off x="6589038" y="3835951"/>
              <a:ext cx="2097600" cy="2739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Advantage</a:t>
              </a:r>
              <a:endParaRPr b="1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48" name="Google Shape;248;p21"/>
            <p:cNvSpPr txBox="1"/>
            <p:nvPr/>
          </p:nvSpPr>
          <p:spPr>
            <a:xfrm>
              <a:off x="6589033" y="4109850"/>
              <a:ext cx="2097600" cy="622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Neptune is very far away from Earth</a:t>
              </a:r>
              <a:endPara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cxnSp>
        <p:nvCxnSpPr>
          <p:cNvPr id="249" name="Google Shape;249;p21"/>
          <p:cNvCxnSpPr>
            <a:stCxn id="228" idx="2"/>
            <a:endCxn id="225" idx="0"/>
          </p:cNvCxnSpPr>
          <p:nvPr/>
        </p:nvCxnSpPr>
        <p:spPr>
          <a:xfrm rot="5400000">
            <a:off x="1055100" y="2110700"/>
            <a:ext cx="651900" cy="249900"/>
          </a:xfrm>
          <a:prstGeom prst="bentConnector3">
            <a:avLst>
              <a:gd fmla="val 49994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250" name="Google Shape;250;p21"/>
          <p:cNvCxnSpPr>
            <a:stCxn id="239" idx="0"/>
            <a:endCxn id="238" idx="4"/>
          </p:cNvCxnSpPr>
          <p:nvPr/>
        </p:nvCxnSpPr>
        <p:spPr>
          <a:xfrm rot="-5400000">
            <a:off x="1724553" y="2978101"/>
            <a:ext cx="639300" cy="1076400"/>
          </a:xfrm>
          <a:prstGeom prst="bentConnector3">
            <a:avLst>
              <a:gd fmla="val 50002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251" name="Google Shape;251;p21"/>
          <p:cNvCxnSpPr>
            <a:stCxn id="232" idx="2"/>
            <a:endCxn id="230" idx="0"/>
          </p:cNvCxnSpPr>
          <p:nvPr/>
        </p:nvCxnSpPr>
        <p:spPr>
          <a:xfrm rot="5400000">
            <a:off x="3914325" y="1904000"/>
            <a:ext cx="651900" cy="663300"/>
          </a:xfrm>
          <a:prstGeom prst="bentConnector3">
            <a:avLst>
              <a:gd fmla="val 49994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252" name="Google Shape;252;p21"/>
          <p:cNvCxnSpPr>
            <a:stCxn id="243" idx="0"/>
            <a:endCxn id="242" idx="4"/>
          </p:cNvCxnSpPr>
          <p:nvPr/>
        </p:nvCxnSpPr>
        <p:spPr>
          <a:xfrm rot="-5400000">
            <a:off x="4583921" y="3184651"/>
            <a:ext cx="639300" cy="663300"/>
          </a:xfrm>
          <a:prstGeom prst="bentConnector3">
            <a:avLst>
              <a:gd fmla="val 50002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253" name="Google Shape;253;p21"/>
          <p:cNvCxnSpPr>
            <a:stCxn id="236" idx="2"/>
            <a:endCxn id="234" idx="0"/>
          </p:cNvCxnSpPr>
          <p:nvPr/>
        </p:nvCxnSpPr>
        <p:spPr>
          <a:xfrm rot="5400000">
            <a:off x="6773700" y="1697450"/>
            <a:ext cx="651900" cy="1076400"/>
          </a:xfrm>
          <a:prstGeom prst="bentConnector3">
            <a:avLst>
              <a:gd fmla="val 49994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254" name="Google Shape;254;p21"/>
          <p:cNvCxnSpPr>
            <a:stCxn id="247" idx="0"/>
            <a:endCxn id="246" idx="4"/>
          </p:cNvCxnSpPr>
          <p:nvPr/>
        </p:nvCxnSpPr>
        <p:spPr>
          <a:xfrm rot="-5400000">
            <a:off x="7443138" y="3391351"/>
            <a:ext cx="639300" cy="249900"/>
          </a:xfrm>
          <a:prstGeom prst="bentConnector3">
            <a:avLst>
              <a:gd fmla="val 50002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oval"/>
          </a:ln>
        </p:spPr>
      </p:cxnSp>
      <p:grpSp>
        <p:nvGrpSpPr>
          <p:cNvPr id="255" name="Google Shape;255;p21"/>
          <p:cNvGrpSpPr/>
          <p:nvPr/>
        </p:nvGrpSpPr>
        <p:grpSpPr>
          <a:xfrm>
            <a:off x="6048996" y="3789510"/>
            <a:ext cx="387640" cy="366783"/>
            <a:chOff x="3972759" y="4045510"/>
            <a:chExt cx="387640" cy="366783"/>
          </a:xfrm>
        </p:grpSpPr>
        <p:sp>
          <p:nvSpPr>
            <p:cNvPr id="256" name="Google Shape;256;p21"/>
            <p:cNvSpPr/>
            <p:nvPr/>
          </p:nvSpPr>
          <p:spPr>
            <a:xfrm>
              <a:off x="4138045" y="4126136"/>
              <a:ext cx="80660" cy="64966"/>
            </a:xfrm>
            <a:custGeom>
              <a:rect b="b" l="l" r="r" t="t"/>
              <a:pathLst>
                <a:path extrusionOk="0" h="1900" w="2359">
                  <a:moveTo>
                    <a:pt x="1168" y="0"/>
                  </a:moveTo>
                  <a:cubicBezTo>
                    <a:pt x="1091" y="0"/>
                    <a:pt x="1013" y="30"/>
                    <a:pt x="954" y="90"/>
                  </a:cubicBezTo>
                  <a:cubicBezTo>
                    <a:pt x="620" y="423"/>
                    <a:pt x="311" y="804"/>
                    <a:pt x="72" y="1233"/>
                  </a:cubicBezTo>
                  <a:cubicBezTo>
                    <a:pt x="49" y="1257"/>
                    <a:pt x="25" y="1304"/>
                    <a:pt x="1" y="1352"/>
                  </a:cubicBezTo>
                  <a:cubicBezTo>
                    <a:pt x="284" y="1706"/>
                    <a:pt x="731" y="1896"/>
                    <a:pt x="1180" y="1900"/>
                  </a:cubicBezTo>
                  <a:lnTo>
                    <a:pt x="1180" y="1900"/>
                  </a:lnTo>
                  <a:cubicBezTo>
                    <a:pt x="1628" y="1896"/>
                    <a:pt x="2052" y="1706"/>
                    <a:pt x="2359" y="1352"/>
                  </a:cubicBezTo>
                  <a:cubicBezTo>
                    <a:pt x="2335" y="1304"/>
                    <a:pt x="2311" y="1257"/>
                    <a:pt x="2287" y="1233"/>
                  </a:cubicBezTo>
                  <a:cubicBezTo>
                    <a:pt x="2025" y="804"/>
                    <a:pt x="1739" y="423"/>
                    <a:pt x="1382" y="90"/>
                  </a:cubicBezTo>
                  <a:cubicBezTo>
                    <a:pt x="1323" y="30"/>
                    <a:pt x="1245" y="0"/>
                    <a:pt x="1168" y="0"/>
                  </a:cubicBezTo>
                  <a:close/>
                  <a:moveTo>
                    <a:pt x="1180" y="1900"/>
                  </a:moveTo>
                  <a:cubicBezTo>
                    <a:pt x="1176" y="1900"/>
                    <a:pt x="1172" y="1900"/>
                    <a:pt x="1168" y="1900"/>
                  </a:cubicBezTo>
                  <a:lnTo>
                    <a:pt x="1192" y="1900"/>
                  </a:lnTo>
                  <a:cubicBezTo>
                    <a:pt x="1188" y="1900"/>
                    <a:pt x="1184" y="1900"/>
                    <a:pt x="1180" y="19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21"/>
            <p:cNvSpPr/>
            <p:nvPr/>
          </p:nvSpPr>
          <p:spPr>
            <a:xfrm>
              <a:off x="4244726" y="4302638"/>
              <a:ext cx="65171" cy="109655"/>
            </a:xfrm>
            <a:custGeom>
              <a:rect b="b" l="l" r="r" t="t"/>
              <a:pathLst>
                <a:path extrusionOk="0" h="3207" w="1906">
                  <a:moveTo>
                    <a:pt x="596" y="0"/>
                  </a:moveTo>
                  <a:cubicBezTo>
                    <a:pt x="501" y="810"/>
                    <a:pt x="310" y="1620"/>
                    <a:pt x="1" y="2405"/>
                  </a:cubicBezTo>
                  <a:cubicBezTo>
                    <a:pt x="525" y="2501"/>
                    <a:pt x="1001" y="2739"/>
                    <a:pt x="1358" y="3120"/>
                  </a:cubicBezTo>
                  <a:cubicBezTo>
                    <a:pt x="1425" y="3180"/>
                    <a:pt x="1504" y="3207"/>
                    <a:pt x="1581" y="3207"/>
                  </a:cubicBezTo>
                  <a:cubicBezTo>
                    <a:pt x="1749" y="3207"/>
                    <a:pt x="1906" y="3078"/>
                    <a:pt x="1906" y="2882"/>
                  </a:cubicBezTo>
                  <a:lnTo>
                    <a:pt x="1906" y="2263"/>
                  </a:lnTo>
                  <a:cubicBezTo>
                    <a:pt x="1906" y="1620"/>
                    <a:pt x="1668" y="1024"/>
                    <a:pt x="1263" y="548"/>
                  </a:cubicBezTo>
                  <a:lnTo>
                    <a:pt x="1287" y="548"/>
                  </a:lnTo>
                  <a:cubicBezTo>
                    <a:pt x="1072" y="334"/>
                    <a:pt x="858" y="143"/>
                    <a:pt x="5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21"/>
            <p:cNvSpPr/>
            <p:nvPr/>
          </p:nvSpPr>
          <p:spPr>
            <a:xfrm>
              <a:off x="4045247" y="4302638"/>
              <a:ext cx="64350" cy="109655"/>
            </a:xfrm>
            <a:custGeom>
              <a:rect b="b" l="l" r="r" t="t"/>
              <a:pathLst>
                <a:path extrusionOk="0" h="3207" w="1882">
                  <a:moveTo>
                    <a:pt x="1286" y="0"/>
                  </a:moveTo>
                  <a:cubicBezTo>
                    <a:pt x="1048" y="143"/>
                    <a:pt x="810" y="334"/>
                    <a:pt x="619" y="548"/>
                  </a:cubicBezTo>
                  <a:lnTo>
                    <a:pt x="643" y="548"/>
                  </a:lnTo>
                  <a:cubicBezTo>
                    <a:pt x="214" y="1024"/>
                    <a:pt x="0" y="1620"/>
                    <a:pt x="0" y="2263"/>
                  </a:cubicBezTo>
                  <a:lnTo>
                    <a:pt x="0" y="2882"/>
                  </a:lnTo>
                  <a:cubicBezTo>
                    <a:pt x="0" y="3078"/>
                    <a:pt x="157" y="3207"/>
                    <a:pt x="317" y="3207"/>
                  </a:cubicBezTo>
                  <a:cubicBezTo>
                    <a:pt x="390" y="3207"/>
                    <a:pt x="464" y="3180"/>
                    <a:pt x="524" y="3120"/>
                  </a:cubicBezTo>
                  <a:cubicBezTo>
                    <a:pt x="905" y="2739"/>
                    <a:pt x="1381" y="2501"/>
                    <a:pt x="1881" y="2405"/>
                  </a:cubicBezTo>
                  <a:cubicBezTo>
                    <a:pt x="1596" y="1620"/>
                    <a:pt x="1405" y="810"/>
                    <a:pt x="12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21"/>
            <p:cNvSpPr/>
            <p:nvPr/>
          </p:nvSpPr>
          <p:spPr>
            <a:xfrm>
              <a:off x="4164134" y="4257025"/>
              <a:ext cx="5710" cy="17951"/>
            </a:xfrm>
            <a:custGeom>
              <a:rect b="b" l="l" r="r" t="t"/>
              <a:pathLst>
                <a:path extrusionOk="0" h="525" w="167">
                  <a:moveTo>
                    <a:pt x="167" y="1"/>
                  </a:moveTo>
                  <a:cubicBezTo>
                    <a:pt x="95" y="48"/>
                    <a:pt x="24" y="143"/>
                    <a:pt x="24" y="239"/>
                  </a:cubicBezTo>
                  <a:cubicBezTo>
                    <a:pt x="0" y="310"/>
                    <a:pt x="24" y="405"/>
                    <a:pt x="95" y="477"/>
                  </a:cubicBezTo>
                  <a:cubicBezTo>
                    <a:pt x="119" y="501"/>
                    <a:pt x="143" y="501"/>
                    <a:pt x="167" y="524"/>
                  </a:cubicBezTo>
                  <a:lnTo>
                    <a:pt x="16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21"/>
            <p:cNvSpPr/>
            <p:nvPr/>
          </p:nvSpPr>
          <p:spPr>
            <a:xfrm>
              <a:off x="4184479" y="4296928"/>
              <a:ext cx="9813" cy="26089"/>
            </a:xfrm>
            <a:custGeom>
              <a:rect b="b" l="l" r="r" t="t"/>
              <a:pathLst>
                <a:path extrusionOk="0" h="763" w="287">
                  <a:moveTo>
                    <a:pt x="0" y="0"/>
                  </a:moveTo>
                  <a:lnTo>
                    <a:pt x="0" y="763"/>
                  </a:lnTo>
                  <a:cubicBezTo>
                    <a:pt x="119" y="691"/>
                    <a:pt x="215" y="572"/>
                    <a:pt x="239" y="429"/>
                  </a:cubicBezTo>
                  <a:cubicBezTo>
                    <a:pt x="286" y="239"/>
                    <a:pt x="167" y="48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21"/>
            <p:cNvSpPr/>
            <p:nvPr/>
          </p:nvSpPr>
          <p:spPr>
            <a:xfrm>
              <a:off x="4109563" y="4191888"/>
              <a:ext cx="136838" cy="219995"/>
            </a:xfrm>
            <a:custGeom>
              <a:rect b="b" l="l" r="r" t="t"/>
              <a:pathLst>
                <a:path extrusionOk="0" h="6434" w="4002">
                  <a:moveTo>
                    <a:pt x="1977" y="1096"/>
                  </a:moveTo>
                  <a:cubicBezTo>
                    <a:pt x="2096" y="1096"/>
                    <a:pt x="2191" y="1191"/>
                    <a:pt x="2191" y="1310"/>
                  </a:cubicBezTo>
                  <a:lnTo>
                    <a:pt x="2191" y="1453"/>
                  </a:lnTo>
                  <a:cubicBezTo>
                    <a:pt x="2358" y="1477"/>
                    <a:pt x="2525" y="1548"/>
                    <a:pt x="2644" y="1691"/>
                  </a:cubicBezTo>
                  <a:cubicBezTo>
                    <a:pt x="2819" y="1832"/>
                    <a:pt x="2659" y="2050"/>
                    <a:pt x="2495" y="2050"/>
                  </a:cubicBezTo>
                  <a:cubicBezTo>
                    <a:pt x="2437" y="2050"/>
                    <a:pt x="2378" y="2022"/>
                    <a:pt x="2334" y="1953"/>
                  </a:cubicBezTo>
                  <a:cubicBezTo>
                    <a:pt x="2287" y="1929"/>
                    <a:pt x="2239" y="1906"/>
                    <a:pt x="2191" y="1882"/>
                  </a:cubicBezTo>
                  <a:lnTo>
                    <a:pt x="2191" y="2644"/>
                  </a:lnTo>
                  <a:lnTo>
                    <a:pt x="2310" y="2691"/>
                  </a:lnTo>
                  <a:cubicBezTo>
                    <a:pt x="2692" y="2811"/>
                    <a:pt x="2930" y="3192"/>
                    <a:pt x="2858" y="3573"/>
                  </a:cubicBezTo>
                  <a:cubicBezTo>
                    <a:pt x="2811" y="3906"/>
                    <a:pt x="2549" y="4192"/>
                    <a:pt x="2191" y="4287"/>
                  </a:cubicBezTo>
                  <a:lnTo>
                    <a:pt x="2191" y="4454"/>
                  </a:lnTo>
                  <a:cubicBezTo>
                    <a:pt x="2191" y="4573"/>
                    <a:pt x="2096" y="4668"/>
                    <a:pt x="1977" y="4668"/>
                  </a:cubicBezTo>
                  <a:cubicBezTo>
                    <a:pt x="1858" y="4668"/>
                    <a:pt x="1763" y="4573"/>
                    <a:pt x="1787" y="4454"/>
                  </a:cubicBezTo>
                  <a:lnTo>
                    <a:pt x="1787" y="4287"/>
                  </a:lnTo>
                  <a:cubicBezTo>
                    <a:pt x="1572" y="4287"/>
                    <a:pt x="1382" y="4216"/>
                    <a:pt x="1215" y="4096"/>
                  </a:cubicBezTo>
                  <a:cubicBezTo>
                    <a:pt x="1037" y="3958"/>
                    <a:pt x="1155" y="3705"/>
                    <a:pt x="1336" y="3705"/>
                  </a:cubicBezTo>
                  <a:cubicBezTo>
                    <a:pt x="1373" y="3705"/>
                    <a:pt x="1413" y="3715"/>
                    <a:pt x="1453" y="3739"/>
                  </a:cubicBezTo>
                  <a:cubicBezTo>
                    <a:pt x="1548" y="3811"/>
                    <a:pt x="1667" y="3858"/>
                    <a:pt x="1787" y="3882"/>
                  </a:cubicBezTo>
                  <a:lnTo>
                    <a:pt x="1787" y="2906"/>
                  </a:lnTo>
                  <a:cubicBezTo>
                    <a:pt x="1644" y="2858"/>
                    <a:pt x="1548" y="2787"/>
                    <a:pt x="1429" y="2715"/>
                  </a:cubicBezTo>
                  <a:cubicBezTo>
                    <a:pt x="1239" y="2549"/>
                    <a:pt x="1167" y="2287"/>
                    <a:pt x="1215" y="2048"/>
                  </a:cubicBezTo>
                  <a:cubicBezTo>
                    <a:pt x="1263" y="1786"/>
                    <a:pt x="1453" y="1548"/>
                    <a:pt x="1715" y="1477"/>
                  </a:cubicBezTo>
                  <a:lnTo>
                    <a:pt x="1787" y="1453"/>
                  </a:lnTo>
                  <a:lnTo>
                    <a:pt x="1787" y="1310"/>
                  </a:lnTo>
                  <a:cubicBezTo>
                    <a:pt x="1763" y="1191"/>
                    <a:pt x="1858" y="1096"/>
                    <a:pt x="1977" y="1096"/>
                  </a:cubicBezTo>
                  <a:close/>
                  <a:moveTo>
                    <a:pt x="524" y="0"/>
                  </a:moveTo>
                  <a:cubicBezTo>
                    <a:pt x="191" y="762"/>
                    <a:pt x="24" y="1596"/>
                    <a:pt x="0" y="2429"/>
                  </a:cubicBezTo>
                  <a:cubicBezTo>
                    <a:pt x="72" y="3763"/>
                    <a:pt x="382" y="5049"/>
                    <a:pt x="953" y="6264"/>
                  </a:cubicBezTo>
                  <a:cubicBezTo>
                    <a:pt x="996" y="6349"/>
                    <a:pt x="1095" y="6434"/>
                    <a:pt x="1201" y="6434"/>
                  </a:cubicBezTo>
                  <a:cubicBezTo>
                    <a:pt x="1214" y="6434"/>
                    <a:pt x="1226" y="6433"/>
                    <a:pt x="1239" y="6430"/>
                  </a:cubicBezTo>
                  <a:lnTo>
                    <a:pt x="2787" y="6430"/>
                  </a:lnTo>
                  <a:cubicBezTo>
                    <a:pt x="2799" y="6433"/>
                    <a:pt x="2812" y="6434"/>
                    <a:pt x="2824" y="6434"/>
                  </a:cubicBezTo>
                  <a:cubicBezTo>
                    <a:pt x="2930" y="6434"/>
                    <a:pt x="3030" y="6349"/>
                    <a:pt x="3073" y="6264"/>
                  </a:cubicBezTo>
                  <a:cubicBezTo>
                    <a:pt x="3644" y="5049"/>
                    <a:pt x="3954" y="3763"/>
                    <a:pt x="4001" y="2429"/>
                  </a:cubicBezTo>
                  <a:cubicBezTo>
                    <a:pt x="4001" y="1596"/>
                    <a:pt x="3835" y="762"/>
                    <a:pt x="3501" y="0"/>
                  </a:cubicBezTo>
                  <a:lnTo>
                    <a:pt x="3477" y="0"/>
                  </a:lnTo>
                  <a:cubicBezTo>
                    <a:pt x="3061" y="381"/>
                    <a:pt x="2531" y="572"/>
                    <a:pt x="2001" y="572"/>
                  </a:cubicBezTo>
                  <a:cubicBezTo>
                    <a:pt x="1471" y="572"/>
                    <a:pt x="941" y="381"/>
                    <a:pt x="5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21"/>
            <p:cNvSpPr/>
            <p:nvPr/>
          </p:nvSpPr>
          <p:spPr>
            <a:xfrm>
              <a:off x="3972759" y="4045510"/>
              <a:ext cx="387640" cy="222149"/>
            </a:xfrm>
            <a:custGeom>
              <a:rect b="b" l="l" r="r" t="t"/>
              <a:pathLst>
                <a:path extrusionOk="0" h="6497" w="11337">
                  <a:moveTo>
                    <a:pt x="6211" y="0"/>
                  </a:moveTo>
                  <a:cubicBezTo>
                    <a:pt x="5427" y="0"/>
                    <a:pt x="4666" y="467"/>
                    <a:pt x="4359" y="1281"/>
                  </a:cubicBezTo>
                  <a:cubicBezTo>
                    <a:pt x="4311" y="1269"/>
                    <a:pt x="4269" y="1263"/>
                    <a:pt x="4228" y="1263"/>
                  </a:cubicBezTo>
                  <a:cubicBezTo>
                    <a:pt x="4186" y="1263"/>
                    <a:pt x="4144" y="1269"/>
                    <a:pt x="4097" y="1281"/>
                  </a:cubicBezTo>
                  <a:cubicBezTo>
                    <a:pt x="3263" y="1281"/>
                    <a:pt x="2525" y="1781"/>
                    <a:pt x="2239" y="2567"/>
                  </a:cubicBezTo>
                  <a:cubicBezTo>
                    <a:pt x="1834" y="2638"/>
                    <a:pt x="1453" y="2853"/>
                    <a:pt x="1168" y="3162"/>
                  </a:cubicBezTo>
                  <a:cubicBezTo>
                    <a:pt x="1" y="4424"/>
                    <a:pt x="906" y="6496"/>
                    <a:pt x="2644" y="6496"/>
                  </a:cubicBezTo>
                  <a:lnTo>
                    <a:pt x="3382" y="6496"/>
                  </a:lnTo>
                  <a:cubicBezTo>
                    <a:pt x="3430" y="5353"/>
                    <a:pt x="3763" y="4234"/>
                    <a:pt x="4359" y="3257"/>
                  </a:cubicBezTo>
                  <a:cubicBezTo>
                    <a:pt x="4621" y="2781"/>
                    <a:pt x="4954" y="2329"/>
                    <a:pt x="5359" y="1971"/>
                  </a:cubicBezTo>
                  <a:cubicBezTo>
                    <a:pt x="5538" y="1805"/>
                    <a:pt x="5764" y="1721"/>
                    <a:pt x="5990" y="1721"/>
                  </a:cubicBezTo>
                  <a:cubicBezTo>
                    <a:pt x="6216" y="1721"/>
                    <a:pt x="6442" y="1805"/>
                    <a:pt x="6621" y="1971"/>
                  </a:cubicBezTo>
                  <a:cubicBezTo>
                    <a:pt x="7026" y="2329"/>
                    <a:pt x="7359" y="2781"/>
                    <a:pt x="7645" y="3257"/>
                  </a:cubicBezTo>
                  <a:cubicBezTo>
                    <a:pt x="8217" y="4234"/>
                    <a:pt x="8550" y="5353"/>
                    <a:pt x="8598" y="6496"/>
                  </a:cubicBezTo>
                  <a:lnTo>
                    <a:pt x="9336" y="6496"/>
                  </a:lnTo>
                  <a:cubicBezTo>
                    <a:pt x="10431" y="6496"/>
                    <a:pt x="11336" y="5591"/>
                    <a:pt x="11336" y="4496"/>
                  </a:cubicBezTo>
                  <a:cubicBezTo>
                    <a:pt x="11336" y="4022"/>
                    <a:pt x="11148" y="3571"/>
                    <a:pt x="10841" y="3191"/>
                  </a:cubicBezTo>
                  <a:lnTo>
                    <a:pt x="10841" y="3191"/>
                  </a:lnTo>
                  <a:cubicBezTo>
                    <a:pt x="10885" y="3006"/>
                    <a:pt x="10908" y="2799"/>
                    <a:pt x="10908" y="2614"/>
                  </a:cubicBezTo>
                  <a:cubicBezTo>
                    <a:pt x="10908" y="1228"/>
                    <a:pt x="9758" y="210"/>
                    <a:pt x="8491" y="210"/>
                  </a:cubicBezTo>
                  <a:cubicBezTo>
                    <a:pt x="8147" y="210"/>
                    <a:pt x="7795" y="285"/>
                    <a:pt x="7455" y="447"/>
                  </a:cubicBezTo>
                  <a:cubicBezTo>
                    <a:pt x="7082" y="142"/>
                    <a:pt x="6643" y="0"/>
                    <a:pt x="621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3" name="Google Shape;263;p21"/>
          <p:cNvGrpSpPr/>
          <p:nvPr/>
        </p:nvGrpSpPr>
        <p:grpSpPr>
          <a:xfrm>
            <a:off x="2707198" y="967196"/>
            <a:ext cx="372151" cy="366715"/>
            <a:chOff x="829648" y="4628321"/>
            <a:chExt cx="372151" cy="366715"/>
          </a:xfrm>
        </p:grpSpPr>
        <p:sp>
          <p:nvSpPr>
            <p:cNvPr id="264" name="Google Shape;264;p21"/>
            <p:cNvSpPr/>
            <p:nvPr/>
          </p:nvSpPr>
          <p:spPr>
            <a:xfrm>
              <a:off x="913522" y="4760236"/>
              <a:ext cx="12241" cy="34261"/>
            </a:xfrm>
            <a:custGeom>
              <a:rect b="b" l="l" r="r" t="t"/>
              <a:pathLst>
                <a:path extrusionOk="0" h="1002" w="358">
                  <a:moveTo>
                    <a:pt x="1" y="1"/>
                  </a:moveTo>
                  <a:lnTo>
                    <a:pt x="1" y="1001"/>
                  </a:lnTo>
                  <a:cubicBezTo>
                    <a:pt x="167" y="906"/>
                    <a:pt x="286" y="739"/>
                    <a:pt x="310" y="549"/>
                  </a:cubicBezTo>
                  <a:cubicBezTo>
                    <a:pt x="358" y="310"/>
                    <a:pt x="239" y="72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21"/>
            <p:cNvSpPr/>
            <p:nvPr/>
          </p:nvSpPr>
          <p:spPr>
            <a:xfrm>
              <a:off x="885039" y="4704878"/>
              <a:ext cx="7351" cy="22841"/>
            </a:xfrm>
            <a:custGeom>
              <a:rect b="b" l="l" r="r" t="t"/>
              <a:pathLst>
                <a:path extrusionOk="0" h="668" w="215">
                  <a:moveTo>
                    <a:pt x="214" y="0"/>
                  </a:moveTo>
                  <a:cubicBezTo>
                    <a:pt x="119" y="72"/>
                    <a:pt x="48" y="167"/>
                    <a:pt x="48" y="286"/>
                  </a:cubicBezTo>
                  <a:cubicBezTo>
                    <a:pt x="0" y="381"/>
                    <a:pt x="48" y="501"/>
                    <a:pt x="119" y="596"/>
                  </a:cubicBezTo>
                  <a:lnTo>
                    <a:pt x="214" y="667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21"/>
            <p:cNvSpPr/>
            <p:nvPr/>
          </p:nvSpPr>
          <p:spPr>
            <a:xfrm>
              <a:off x="1108351" y="4888766"/>
              <a:ext cx="93448" cy="106270"/>
            </a:xfrm>
            <a:custGeom>
              <a:rect b="b" l="l" r="r" t="t"/>
              <a:pathLst>
                <a:path extrusionOk="0" h="3108" w="2733">
                  <a:moveTo>
                    <a:pt x="885" y="1"/>
                  </a:moveTo>
                  <a:cubicBezTo>
                    <a:pt x="448" y="1"/>
                    <a:pt x="1" y="474"/>
                    <a:pt x="328" y="981"/>
                  </a:cubicBezTo>
                  <a:lnTo>
                    <a:pt x="1376" y="2791"/>
                  </a:lnTo>
                  <a:cubicBezTo>
                    <a:pt x="1502" y="3015"/>
                    <a:pt x="1695" y="3108"/>
                    <a:pt x="1888" y="3108"/>
                  </a:cubicBezTo>
                  <a:cubicBezTo>
                    <a:pt x="2310" y="3108"/>
                    <a:pt x="2733" y="2662"/>
                    <a:pt x="2471" y="2172"/>
                  </a:cubicBezTo>
                  <a:lnTo>
                    <a:pt x="1399" y="338"/>
                  </a:lnTo>
                  <a:cubicBezTo>
                    <a:pt x="1280" y="99"/>
                    <a:pt x="1083" y="1"/>
                    <a:pt x="8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21"/>
            <p:cNvSpPr/>
            <p:nvPr/>
          </p:nvSpPr>
          <p:spPr>
            <a:xfrm>
              <a:off x="971341" y="4702177"/>
              <a:ext cx="185699" cy="178622"/>
            </a:xfrm>
            <a:custGeom>
              <a:rect b="b" l="l" r="r" t="t"/>
              <a:pathLst>
                <a:path extrusionOk="0" h="5224" w="5431">
                  <a:moveTo>
                    <a:pt x="2729" y="1"/>
                  </a:moveTo>
                  <a:cubicBezTo>
                    <a:pt x="2319" y="1"/>
                    <a:pt x="1903" y="104"/>
                    <a:pt x="1525" y="318"/>
                  </a:cubicBezTo>
                  <a:cubicBezTo>
                    <a:pt x="429" y="961"/>
                    <a:pt x="0" y="2342"/>
                    <a:pt x="572" y="3461"/>
                  </a:cubicBezTo>
                  <a:cubicBezTo>
                    <a:pt x="998" y="4313"/>
                    <a:pt x="1847" y="4807"/>
                    <a:pt x="2734" y="4807"/>
                  </a:cubicBezTo>
                  <a:cubicBezTo>
                    <a:pt x="3038" y="4807"/>
                    <a:pt x="3347" y="4749"/>
                    <a:pt x="3644" y="4628"/>
                  </a:cubicBezTo>
                  <a:lnTo>
                    <a:pt x="4001" y="5223"/>
                  </a:lnTo>
                  <a:cubicBezTo>
                    <a:pt x="4073" y="5152"/>
                    <a:pt x="4168" y="5080"/>
                    <a:pt x="4239" y="5033"/>
                  </a:cubicBezTo>
                  <a:cubicBezTo>
                    <a:pt x="4335" y="4985"/>
                    <a:pt x="4430" y="4938"/>
                    <a:pt x="4549" y="4914"/>
                  </a:cubicBezTo>
                  <a:lnTo>
                    <a:pt x="4192" y="4318"/>
                  </a:lnTo>
                  <a:cubicBezTo>
                    <a:pt x="5192" y="3533"/>
                    <a:pt x="5430" y="2127"/>
                    <a:pt x="4716" y="1056"/>
                  </a:cubicBezTo>
                  <a:cubicBezTo>
                    <a:pt x="4264" y="370"/>
                    <a:pt x="3506" y="1"/>
                    <a:pt x="2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21"/>
            <p:cNvSpPr/>
            <p:nvPr/>
          </p:nvSpPr>
          <p:spPr>
            <a:xfrm>
              <a:off x="829648" y="4628321"/>
              <a:ext cx="236168" cy="350986"/>
            </a:xfrm>
            <a:custGeom>
              <a:rect b="b" l="l" r="r" t="t"/>
              <a:pathLst>
                <a:path extrusionOk="0" h="10265" w="6907">
                  <a:moveTo>
                    <a:pt x="2159" y="1096"/>
                  </a:moveTo>
                  <a:cubicBezTo>
                    <a:pt x="2305" y="1096"/>
                    <a:pt x="2454" y="1192"/>
                    <a:pt x="2477" y="1382"/>
                  </a:cubicBezTo>
                  <a:lnTo>
                    <a:pt x="2477" y="1549"/>
                  </a:lnTo>
                  <a:cubicBezTo>
                    <a:pt x="2716" y="1573"/>
                    <a:pt x="2930" y="1692"/>
                    <a:pt x="3097" y="1858"/>
                  </a:cubicBezTo>
                  <a:cubicBezTo>
                    <a:pt x="3292" y="2090"/>
                    <a:pt x="3089" y="2374"/>
                    <a:pt x="2855" y="2374"/>
                  </a:cubicBezTo>
                  <a:cubicBezTo>
                    <a:pt x="2776" y="2374"/>
                    <a:pt x="2693" y="2342"/>
                    <a:pt x="2620" y="2263"/>
                  </a:cubicBezTo>
                  <a:cubicBezTo>
                    <a:pt x="2573" y="2239"/>
                    <a:pt x="2525" y="2192"/>
                    <a:pt x="2477" y="2192"/>
                  </a:cubicBezTo>
                  <a:lnTo>
                    <a:pt x="2477" y="3192"/>
                  </a:lnTo>
                  <a:lnTo>
                    <a:pt x="2644" y="3263"/>
                  </a:lnTo>
                  <a:cubicBezTo>
                    <a:pt x="3168" y="3430"/>
                    <a:pt x="3501" y="3978"/>
                    <a:pt x="3406" y="4526"/>
                  </a:cubicBezTo>
                  <a:cubicBezTo>
                    <a:pt x="3359" y="4811"/>
                    <a:pt x="3216" y="5073"/>
                    <a:pt x="3001" y="5264"/>
                  </a:cubicBezTo>
                  <a:cubicBezTo>
                    <a:pt x="2858" y="5407"/>
                    <a:pt x="2668" y="5502"/>
                    <a:pt x="2477" y="5550"/>
                  </a:cubicBezTo>
                  <a:lnTo>
                    <a:pt x="2477" y="5788"/>
                  </a:lnTo>
                  <a:cubicBezTo>
                    <a:pt x="2454" y="5978"/>
                    <a:pt x="2305" y="6074"/>
                    <a:pt x="2156" y="6074"/>
                  </a:cubicBezTo>
                  <a:cubicBezTo>
                    <a:pt x="2007" y="6074"/>
                    <a:pt x="1858" y="5978"/>
                    <a:pt x="1834" y="5788"/>
                  </a:cubicBezTo>
                  <a:lnTo>
                    <a:pt x="1834" y="5573"/>
                  </a:lnTo>
                  <a:cubicBezTo>
                    <a:pt x="1572" y="5550"/>
                    <a:pt x="1311" y="5454"/>
                    <a:pt x="1072" y="5288"/>
                  </a:cubicBezTo>
                  <a:cubicBezTo>
                    <a:pt x="929" y="5192"/>
                    <a:pt x="882" y="5002"/>
                    <a:pt x="1001" y="4859"/>
                  </a:cubicBezTo>
                  <a:lnTo>
                    <a:pt x="977" y="4835"/>
                  </a:lnTo>
                  <a:cubicBezTo>
                    <a:pt x="1034" y="4749"/>
                    <a:pt x="1126" y="4707"/>
                    <a:pt x="1221" y="4707"/>
                  </a:cubicBezTo>
                  <a:cubicBezTo>
                    <a:pt x="1284" y="4707"/>
                    <a:pt x="1349" y="4726"/>
                    <a:pt x="1406" y="4764"/>
                  </a:cubicBezTo>
                  <a:cubicBezTo>
                    <a:pt x="1549" y="4835"/>
                    <a:pt x="1692" y="4907"/>
                    <a:pt x="1834" y="4930"/>
                  </a:cubicBezTo>
                  <a:lnTo>
                    <a:pt x="1834" y="3597"/>
                  </a:lnTo>
                  <a:cubicBezTo>
                    <a:pt x="1668" y="3525"/>
                    <a:pt x="1501" y="3430"/>
                    <a:pt x="1358" y="3335"/>
                  </a:cubicBezTo>
                  <a:cubicBezTo>
                    <a:pt x="1096" y="3097"/>
                    <a:pt x="977" y="2740"/>
                    <a:pt x="1072" y="2406"/>
                  </a:cubicBezTo>
                  <a:cubicBezTo>
                    <a:pt x="1120" y="2001"/>
                    <a:pt x="1406" y="1692"/>
                    <a:pt x="1787" y="1573"/>
                  </a:cubicBezTo>
                  <a:lnTo>
                    <a:pt x="1858" y="1573"/>
                  </a:lnTo>
                  <a:lnTo>
                    <a:pt x="1858" y="1382"/>
                  </a:lnTo>
                  <a:cubicBezTo>
                    <a:pt x="1870" y="1192"/>
                    <a:pt x="2013" y="1096"/>
                    <a:pt x="2159" y="1096"/>
                  </a:cubicBezTo>
                  <a:close/>
                  <a:moveTo>
                    <a:pt x="4213" y="6810"/>
                  </a:moveTo>
                  <a:cubicBezTo>
                    <a:pt x="4630" y="6810"/>
                    <a:pt x="4630" y="7433"/>
                    <a:pt x="4213" y="7433"/>
                  </a:cubicBezTo>
                  <a:cubicBezTo>
                    <a:pt x="4199" y="7433"/>
                    <a:pt x="4184" y="7433"/>
                    <a:pt x="4168" y="7431"/>
                  </a:cubicBezTo>
                  <a:lnTo>
                    <a:pt x="1239" y="7431"/>
                  </a:lnTo>
                  <a:cubicBezTo>
                    <a:pt x="1224" y="7433"/>
                    <a:pt x="1210" y="7433"/>
                    <a:pt x="1197" y="7433"/>
                  </a:cubicBezTo>
                  <a:cubicBezTo>
                    <a:pt x="801" y="7433"/>
                    <a:pt x="801" y="6810"/>
                    <a:pt x="1197" y="6810"/>
                  </a:cubicBezTo>
                  <a:cubicBezTo>
                    <a:pt x="1210" y="6810"/>
                    <a:pt x="1224" y="6810"/>
                    <a:pt x="1239" y="6812"/>
                  </a:cubicBezTo>
                  <a:lnTo>
                    <a:pt x="4168" y="6812"/>
                  </a:lnTo>
                  <a:cubicBezTo>
                    <a:pt x="4184" y="6810"/>
                    <a:pt x="4199" y="6810"/>
                    <a:pt x="4213" y="6810"/>
                  </a:cubicBezTo>
                  <a:close/>
                  <a:moveTo>
                    <a:pt x="1198" y="8048"/>
                  </a:moveTo>
                  <a:cubicBezTo>
                    <a:pt x="1211" y="8048"/>
                    <a:pt x="1225" y="8049"/>
                    <a:pt x="1239" y="8050"/>
                  </a:cubicBezTo>
                  <a:lnTo>
                    <a:pt x="2501" y="8050"/>
                  </a:lnTo>
                  <a:cubicBezTo>
                    <a:pt x="2882" y="8098"/>
                    <a:pt x="2882" y="8646"/>
                    <a:pt x="2501" y="8693"/>
                  </a:cubicBezTo>
                  <a:lnTo>
                    <a:pt x="1239" y="8693"/>
                  </a:lnTo>
                  <a:cubicBezTo>
                    <a:pt x="1225" y="8695"/>
                    <a:pt x="1211" y="8695"/>
                    <a:pt x="1198" y="8695"/>
                  </a:cubicBezTo>
                  <a:cubicBezTo>
                    <a:pt x="800" y="8695"/>
                    <a:pt x="800" y="8048"/>
                    <a:pt x="1198" y="8048"/>
                  </a:cubicBezTo>
                  <a:close/>
                  <a:moveTo>
                    <a:pt x="310" y="1"/>
                  </a:moveTo>
                  <a:cubicBezTo>
                    <a:pt x="144" y="1"/>
                    <a:pt x="1" y="144"/>
                    <a:pt x="25" y="310"/>
                  </a:cubicBezTo>
                  <a:lnTo>
                    <a:pt x="25" y="9955"/>
                  </a:lnTo>
                  <a:cubicBezTo>
                    <a:pt x="1" y="10122"/>
                    <a:pt x="144" y="10265"/>
                    <a:pt x="310" y="10265"/>
                  </a:cubicBezTo>
                  <a:lnTo>
                    <a:pt x="6597" y="10265"/>
                  </a:lnTo>
                  <a:cubicBezTo>
                    <a:pt x="6764" y="10265"/>
                    <a:pt x="6907" y="10122"/>
                    <a:pt x="6907" y="9955"/>
                  </a:cubicBezTo>
                  <a:lnTo>
                    <a:pt x="6907" y="7598"/>
                  </a:lnTo>
                  <a:cubicBezTo>
                    <a:pt x="6097" y="7598"/>
                    <a:pt x="5311" y="7264"/>
                    <a:pt x="4740" y="6693"/>
                  </a:cubicBezTo>
                  <a:lnTo>
                    <a:pt x="4740" y="6717"/>
                  </a:lnTo>
                  <a:cubicBezTo>
                    <a:pt x="2835" y="4788"/>
                    <a:pt x="4192" y="1525"/>
                    <a:pt x="6907" y="1525"/>
                  </a:cubicBezTo>
                  <a:lnTo>
                    <a:pt x="6907" y="310"/>
                  </a:lnTo>
                  <a:cubicBezTo>
                    <a:pt x="6907" y="144"/>
                    <a:pt x="6764" y="1"/>
                    <a:pt x="65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2"/>
          <p:cNvSpPr txBox="1"/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Valuable, rare, inimitable &amp; organization (VRIO) - Evaluation dimensions infographics</a:t>
            </a:r>
            <a:endParaRPr sz="1900"/>
          </a:p>
        </p:txBody>
      </p:sp>
      <p:graphicFrame>
        <p:nvGraphicFramePr>
          <p:cNvPr id="274" name="Google Shape;274;p22"/>
          <p:cNvGraphicFramePr/>
          <p:nvPr/>
        </p:nvGraphicFramePr>
        <p:xfrm>
          <a:off x="457250" y="1050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{D84AB332-010D-4541-B365-08666008982A}</a:tableStyleId>
              </a:tblPr>
              <a:tblGrid>
                <a:gridCol w="2417675"/>
                <a:gridCol w="2417675"/>
                <a:gridCol w="2417675"/>
                <a:gridCol w="976550"/>
              </a:tblGrid>
              <a:tr h="536700"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1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Customer support service evaluation</a:t>
                      </a:r>
                      <a:endParaRPr b="1" sz="21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Value</a:t>
                      </a:r>
                      <a:endParaRPr b="1" sz="18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Progress</a:t>
                      </a:r>
                      <a:endParaRPr b="1" sz="18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31675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Jupiter is the biggest planet in the Solar System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Mercury is the closest planet to the Sun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33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Is it valuable?</a:t>
                      </a:r>
                      <a:endParaRPr b="1" sz="18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Yes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25%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6033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Is it rare?</a:t>
                      </a:r>
                      <a:endParaRPr b="1" sz="18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Yes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50%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6033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Is it inimitable?</a:t>
                      </a:r>
                      <a:endParaRPr b="1" sz="18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No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0%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6033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Is it organized?</a:t>
                      </a:r>
                      <a:endParaRPr b="1" sz="18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Yes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75%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  <p:sp>
        <p:nvSpPr>
          <p:cNvPr id="275" name="Google Shape;275;p22"/>
          <p:cNvSpPr/>
          <p:nvPr/>
        </p:nvSpPr>
        <p:spPr>
          <a:xfrm>
            <a:off x="5555025" y="3076200"/>
            <a:ext cx="1923600" cy="28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22"/>
          <p:cNvSpPr/>
          <p:nvPr/>
        </p:nvSpPr>
        <p:spPr>
          <a:xfrm>
            <a:off x="5555025" y="3076200"/>
            <a:ext cx="956700" cy="28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22"/>
          <p:cNvSpPr/>
          <p:nvPr/>
        </p:nvSpPr>
        <p:spPr>
          <a:xfrm>
            <a:off x="5555025" y="2479550"/>
            <a:ext cx="1923600" cy="28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22"/>
          <p:cNvSpPr/>
          <p:nvPr/>
        </p:nvSpPr>
        <p:spPr>
          <a:xfrm>
            <a:off x="5555025" y="2479550"/>
            <a:ext cx="493800" cy="28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22"/>
          <p:cNvSpPr/>
          <p:nvPr/>
        </p:nvSpPr>
        <p:spPr>
          <a:xfrm>
            <a:off x="5555025" y="3672850"/>
            <a:ext cx="1923600" cy="28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22"/>
          <p:cNvSpPr/>
          <p:nvPr/>
        </p:nvSpPr>
        <p:spPr>
          <a:xfrm>
            <a:off x="5555025" y="3672850"/>
            <a:ext cx="956700" cy="28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22"/>
          <p:cNvSpPr/>
          <p:nvPr/>
        </p:nvSpPr>
        <p:spPr>
          <a:xfrm>
            <a:off x="5555025" y="4269500"/>
            <a:ext cx="1923600" cy="28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22"/>
          <p:cNvSpPr/>
          <p:nvPr/>
        </p:nvSpPr>
        <p:spPr>
          <a:xfrm>
            <a:off x="5555025" y="4269500"/>
            <a:ext cx="1471200" cy="28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3"/>
          <p:cNvSpPr txBox="1"/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Valuable, rare, inimitable &amp; organization (VRIO) - Evaluation dimensions infographics</a:t>
            </a:r>
            <a:endParaRPr sz="1900"/>
          </a:p>
        </p:txBody>
      </p:sp>
      <p:sp>
        <p:nvSpPr>
          <p:cNvPr id="288" name="Google Shape;288;p23"/>
          <p:cNvSpPr txBox="1"/>
          <p:nvPr/>
        </p:nvSpPr>
        <p:spPr>
          <a:xfrm>
            <a:off x="457200" y="1208775"/>
            <a:ext cx="1636500" cy="37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Political</a:t>
            </a:r>
            <a:endParaRPr b="1" sz="180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289" name="Google Shape;289;p23"/>
          <p:cNvSpPr txBox="1"/>
          <p:nvPr/>
        </p:nvSpPr>
        <p:spPr>
          <a:xfrm>
            <a:off x="7050300" y="1208775"/>
            <a:ext cx="1636500" cy="37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Environment</a:t>
            </a:r>
            <a:endParaRPr b="1" sz="180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290" name="Google Shape;290;p23"/>
          <p:cNvSpPr txBox="1"/>
          <p:nvPr/>
        </p:nvSpPr>
        <p:spPr>
          <a:xfrm>
            <a:off x="457200" y="2784725"/>
            <a:ext cx="1636500" cy="37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Social</a:t>
            </a:r>
            <a:endParaRPr b="1" sz="180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291" name="Google Shape;291;p23"/>
          <p:cNvSpPr txBox="1"/>
          <p:nvPr/>
        </p:nvSpPr>
        <p:spPr>
          <a:xfrm>
            <a:off x="7050300" y="2784725"/>
            <a:ext cx="1636500" cy="37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Economics</a:t>
            </a:r>
            <a:endParaRPr b="1" sz="180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292" name="Google Shape;292;p23"/>
          <p:cNvSpPr txBox="1"/>
          <p:nvPr/>
        </p:nvSpPr>
        <p:spPr>
          <a:xfrm>
            <a:off x="3753750" y="4360675"/>
            <a:ext cx="1636500" cy="37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Technology</a:t>
            </a:r>
            <a:endParaRPr b="1" sz="180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293" name="Google Shape;293;p23"/>
          <p:cNvSpPr txBox="1"/>
          <p:nvPr/>
        </p:nvSpPr>
        <p:spPr>
          <a:xfrm>
            <a:off x="3753750" y="2540525"/>
            <a:ext cx="1636500" cy="371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Employees</a:t>
            </a:r>
            <a:endParaRPr b="1" sz="180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294" name="Google Shape;294;p23"/>
          <p:cNvSpPr txBox="1"/>
          <p:nvPr/>
        </p:nvSpPr>
        <p:spPr>
          <a:xfrm>
            <a:off x="3753750" y="3028925"/>
            <a:ext cx="1636500" cy="371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Assets</a:t>
            </a:r>
            <a:endParaRPr b="1" sz="180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295" name="Google Shape;295;p23"/>
          <p:cNvSpPr txBox="1"/>
          <p:nvPr/>
        </p:nvSpPr>
        <p:spPr>
          <a:xfrm>
            <a:off x="3753750" y="1603063"/>
            <a:ext cx="1636500" cy="371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Substitutes</a:t>
            </a:r>
            <a:endParaRPr b="1" sz="180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296" name="Google Shape;296;p23"/>
          <p:cNvSpPr txBox="1"/>
          <p:nvPr/>
        </p:nvSpPr>
        <p:spPr>
          <a:xfrm>
            <a:off x="1696350" y="1996750"/>
            <a:ext cx="1636500" cy="371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Buyers</a:t>
            </a:r>
            <a:endParaRPr b="1" sz="180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297" name="Google Shape;297;p23"/>
          <p:cNvSpPr txBox="1"/>
          <p:nvPr/>
        </p:nvSpPr>
        <p:spPr>
          <a:xfrm>
            <a:off x="5811138" y="1996750"/>
            <a:ext cx="1636500" cy="371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Entrants</a:t>
            </a:r>
            <a:endParaRPr b="1" sz="180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298" name="Google Shape;298;p23"/>
          <p:cNvSpPr txBox="1"/>
          <p:nvPr/>
        </p:nvSpPr>
        <p:spPr>
          <a:xfrm>
            <a:off x="1696350" y="3572700"/>
            <a:ext cx="1636500" cy="371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Competitor</a:t>
            </a:r>
            <a:endParaRPr b="1" sz="180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299" name="Google Shape;299;p23"/>
          <p:cNvSpPr txBox="1"/>
          <p:nvPr/>
        </p:nvSpPr>
        <p:spPr>
          <a:xfrm>
            <a:off x="5811138" y="3572700"/>
            <a:ext cx="1636500" cy="371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Suppliers</a:t>
            </a:r>
            <a:endParaRPr b="1" sz="180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cxnSp>
        <p:nvCxnSpPr>
          <p:cNvPr id="300" name="Google Shape;300;p23"/>
          <p:cNvCxnSpPr>
            <a:stCxn id="288" idx="3"/>
            <a:endCxn id="289" idx="1"/>
          </p:cNvCxnSpPr>
          <p:nvPr/>
        </p:nvCxnSpPr>
        <p:spPr>
          <a:xfrm>
            <a:off x="2093700" y="1394475"/>
            <a:ext cx="4956600" cy="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01" name="Google Shape;301;p23"/>
          <p:cNvCxnSpPr>
            <a:stCxn id="289" idx="2"/>
            <a:endCxn id="291" idx="0"/>
          </p:cNvCxnSpPr>
          <p:nvPr/>
        </p:nvCxnSpPr>
        <p:spPr>
          <a:xfrm>
            <a:off x="7868550" y="1580175"/>
            <a:ext cx="0" cy="1204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02" name="Google Shape;302;p23"/>
          <p:cNvCxnSpPr>
            <a:stCxn id="288" idx="2"/>
            <a:endCxn id="290" idx="0"/>
          </p:cNvCxnSpPr>
          <p:nvPr/>
        </p:nvCxnSpPr>
        <p:spPr>
          <a:xfrm>
            <a:off x="1275450" y="1580175"/>
            <a:ext cx="0" cy="1204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303" name="Google Shape;303;p23"/>
          <p:cNvCxnSpPr>
            <a:stCxn id="290" idx="2"/>
            <a:endCxn id="292" idx="1"/>
          </p:cNvCxnSpPr>
          <p:nvPr/>
        </p:nvCxnSpPr>
        <p:spPr>
          <a:xfrm flipH="1" rot="-5400000">
            <a:off x="1819500" y="2612075"/>
            <a:ext cx="1390200" cy="24783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304" name="Google Shape;304;p23"/>
          <p:cNvCxnSpPr>
            <a:stCxn id="292" idx="3"/>
            <a:endCxn id="291" idx="2"/>
          </p:cNvCxnSpPr>
          <p:nvPr/>
        </p:nvCxnSpPr>
        <p:spPr>
          <a:xfrm flipH="1" rot="10800000">
            <a:off x="5390250" y="3156175"/>
            <a:ext cx="2478300" cy="13902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305" name="Google Shape;305;p23"/>
          <p:cNvCxnSpPr>
            <a:stCxn id="296" idx="2"/>
            <a:endCxn id="298" idx="0"/>
          </p:cNvCxnSpPr>
          <p:nvPr/>
        </p:nvCxnSpPr>
        <p:spPr>
          <a:xfrm>
            <a:off x="2514600" y="2368150"/>
            <a:ext cx="0" cy="1204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306" name="Google Shape;306;p23"/>
          <p:cNvCxnSpPr>
            <a:stCxn id="298" idx="3"/>
            <a:endCxn id="299" idx="1"/>
          </p:cNvCxnSpPr>
          <p:nvPr/>
        </p:nvCxnSpPr>
        <p:spPr>
          <a:xfrm>
            <a:off x="3332850" y="3758400"/>
            <a:ext cx="24783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307" name="Google Shape;307;p23"/>
          <p:cNvCxnSpPr>
            <a:stCxn id="297" idx="2"/>
            <a:endCxn id="299" idx="0"/>
          </p:cNvCxnSpPr>
          <p:nvPr/>
        </p:nvCxnSpPr>
        <p:spPr>
          <a:xfrm>
            <a:off x="6629388" y="2368150"/>
            <a:ext cx="0" cy="1204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08" name="Google Shape;308;p23"/>
          <p:cNvCxnSpPr>
            <a:stCxn id="296" idx="3"/>
            <a:endCxn id="295" idx="1"/>
          </p:cNvCxnSpPr>
          <p:nvPr/>
        </p:nvCxnSpPr>
        <p:spPr>
          <a:xfrm flipH="1" rot="10800000">
            <a:off x="3332850" y="1788850"/>
            <a:ext cx="420900" cy="393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09" name="Google Shape;309;p23"/>
          <p:cNvCxnSpPr>
            <a:stCxn id="295" idx="3"/>
            <a:endCxn id="297" idx="1"/>
          </p:cNvCxnSpPr>
          <p:nvPr/>
        </p:nvCxnSpPr>
        <p:spPr>
          <a:xfrm>
            <a:off x="5390250" y="1788763"/>
            <a:ext cx="420900" cy="393600"/>
          </a:xfrm>
          <a:prstGeom prst="bentConnector3">
            <a:avLst>
              <a:gd fmla="val 49999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10" name="Google Shape;310;p23"/>
          <p:cNvCxnSpPr>
            <a:stCxn id="293" idx="3"/>
            <a:endCxn id="294" idx="3"/>
          </p:cNvCxnSpPr>
          <p:nvPr/>
        </p:nvCxnSpPr>
        <p:spPr>
          <a:xfrm>
            <a:off x="5390250" y="2726225"/>
            <a:ext cx="600" cy="488400"/>
          </a:xfrm>
          <a:prstGeom prst="bentConnector3">
            <a:avLst>
              <a:gd fmla="val 396875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11" name="Google Shape;311;p23"/>
          <p:cNvCxnSpPr>
            <a:stCxn id="294" idx="1"/>
            <a:endCxn id="293" idx="1"/>
          </p:cNvCxnSpPr>
          <p:nvPr/>
        </p:nvCxnSpPr>
        <p:spPr>
          <a:xfrm flipH="1" rot="10800000">
            <a:off x="3753750" y="2726225"/>
            <a:ext cx="600" cy="488400"/>
          </a:xfrm>
          <a:prstGeom prst="bentConnector3">
            <a:avLst>
              <a:gd fmla="val -396875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312" name="Google Shape;312;p23"/>
          <p:cNvGrpSpPr/>
          <p:nvPr/>
        </p:nvGrpSpPr>
        <p:grpSpPr>
          <a:xfrm>
            <a:off x="457196" y="3229660"/>
            <a:ext cx="366441" cy="366715"/>
            <a:chOff x="3210608" y="2867681"/>
            <a:chExt cx="366441" cy="366715"/>
          </a:xfrm>
        </p:grpSpPr>
        <p:sp>
          <p:nvSpPr>
            <p:cNvPr id="313" name="Google Shape;313;p23"/>
            <p:cNvSpPr/>
            <p:nvPr/>
          </p:nvSpPr>
          <p:spPr>
            <a:xfrm>
              <a:off x="3210608" y="3176474"/>
              <a:ext cx="57785" cy="57922"/>
            </a:xfrm>
            <a:custGeom>
              <a:rect b="b" l="l" r="r" t="t"/>
              <a:pathLst>
                <a:path extrusionOk="0" h="1694" w="1690">
                  <a:moveTo>
                    <a:pt x="310" y="1"/>
                  </a:moveTo>
                  <a:cubicBezTo>
                    <a:pt x="143" y="1"/>
                    <a:pt x="0" y="144"/>
                    <a:pt x="0" y="310"/>
                  </a:cubicBezTo>
                  <a:lnTo>
                    <a:pt x="0" y="1382"/>
                  </a:lnTo>
                  <a:cubicBezTo>
                    <a:pt x="0" y="1538"/>
                    <a:pt x="125" y="1694"/>
                    <a:pt x="278" y="1694"/>
                  </a:cubicBezTo>
                  <a:cubicBezTo>
                    <a:pt x="288" y="1694"/>
                    <a:pt x="299" y="1693"/>
                    <a:pt x="310" y="1692"/>
                  </a:cubicBezTo>
                  <a:lnTo>
                    <a:pt x="1358" y="1692"/>
                  </a:lnTo>
                  <a:cubicBezTo>
                    <a:pt x="1370" y="1693"/>
                    <a:pt x="1382" y="1694"/>
                    <a:pt x="1394" y="1694"/>
                  </a:cubicBezTo>
                  <a:cubicBezTo>
                    <a:pt x="1566" y="1694"/>
                    <a:pt x="1690" y="1538"/>
                    <a:pt x="1667" y="1382"/>
                  </a:cubicBezTo>
                  <a:lnTo>
                    <a:pt x="1667" y="334"/>
                  </a:lnTo>
                  <a:cubicBezTo>
                    <a:pt x="1667" y="168"/>
                    <a:pt x="1524" y="25"/>
                    <a:pt x="1358" y="25"/>
                  </a:cubicBezTo>
                  <a:lnTo>
                    <a:pt x="135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23"/>
            <p:cNvSpPr/>
            <p:nvPr/>
          </p:nvSpPr>
          <p:spPr>
            <a:xfrm>
              <a:off x="3210608" y="3055159"/>
              <a:ext cx="57033" cy="57033"/>
            </a:xfrm>
            <a:custGeom>
              <a:rect b="b" l="l" r="r" t="t"/>
              <a:pathLst>
                <a:path extrusionOk="0" h="1668" w="1668">
                  <a:moveTo>
                    <a:pt x="310" y="1"/>
                  </a:moveTo>
                  <a:cubicBezTo>
                    <a:pt x="143" y="1"/>
                    <a:pt x="0" y="143"/>
                    <a:pt x="0" y="310"/>
                  </a:cubicBezTo>
                  <a:lnTo>
                    <a:pt x="0" y="1358"/>
                  </a:lnTo>
                  <a:cubicBezTo>
                    <a:pt x="0" y="1525"/>
                    <a:pt x="143" y="1668"/>
                    <a:pt x="310" y="1668"/>
                  </a:cubicBezTo>
                  <a:lnTo>
                    <a:pt x="1358" y="1668"/>
                  </a:lnTo>
                  <a:cubicBezTo>
                    <a:pt x="1524" y="1668"/>
                    <a:pt x="1667" y="1525"/>
                    <a:pt x="1667" y="1358"/>
                  </a:cubicBezTo>
                  <a:lnTo>
                    <a:pt x="1667" y="310"/>
                  </a:lnTo>
                  <a:cubicBezTo>
                    <a:pt x="1667" y="143"/>
                    <a:pt x="1524" y="1"/>
                    <a:pt x="13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23"/>
            <p:cNvSpPr/>
            <p:nvPr/>
          </p:nvSpPr>
          <p:spPr>
            <a:xfrm>
              <a:off x="3364543" y="3176474"/>
              <a:ext cx="58572" cy="57922"/>
            </a:xfrm>
            <a:custGeom>
              <a:rect b="b" l="l" r="r" t="t"/>
              <a:pathLst>
                <a:path extrusionOk="0" h="1694" w="1713">
                  <a:moveTo>
                    <a:pt x="333" y="1"/>
                  </a:moveTo>
                  <a:cubicBezTo>
                    <a:pt x="166" y="1"/>
                    <a:pt x="23" y="144"/>
                    <a:pt x="23" y="310"/>
                  </a:cubicBezTo>
                  <a:lnTo>
                    <a:pt x="23" y="1382"/>
                  </a:lnTo>
                  <a:cubicBezTo>
                    <a:pt x="1" y="1538"/>
                    <a:pt x="145" y="1694"/>
                    <a:pt x="300" y="1694"/>
                  </a:cubicBezTo>
                  <a:cubicBezTo>
                    <a:pt x="311" y="1694"/>
                    <a:pt x="322" y="1693"/>
                    <a:pt x="333" y="1692"/>
                  </a:cubicBezTo>
                  <a:lnTo>
                    <a:pt x="1380" y="1692"/>
                  </a:lnTo>
                  <a:cubicBezTo>
                    <a:pt x="1391" y="1693"/>
                    <a:pt x="1402" y="1694"/>
                    <a:pt x="1413" y="1694"/>
                  </a:cubicBezTo>
                  <a:cubicBezTo>
                    <a:pt x="1568" y="1694"/>
                    <a:pt x="1712" y="1538"/>
                    <a:pt x="1690" y="1382"/>
                  </a:cubicBezTo>
                  <a:lnTo>
                    <a:pt x="1690" y="334"/>
                  </a:lnTo>
                  <a:cubicBezTo>
                    <a:pt x="1690" y="168"/>
                    <a:pt x="1547" y="25"/>
                    <a:pt x="1380" y="25"/>
                  </a:cubicBezTo>
                  <a:lnTo>
                    <a:pt x="138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23"/>
            <p:cNvSpPr/>
            <p:nvPr/>
          </p:nvSpPr>
          <p:spPr>
            <a:xfrm>
              <a:off x="3520016" y="3176474"/>
              <a:ext cx="57033" cy="57922"/>
            </a:xfrm>
            <a:custGeom>
              <a:rect b="b" l="l" r="r" t="t"/>
              <a:pathLst>
                <a:path extrusionOk="0" h="1694" w="1668">
                  <a:moveTo>
                    <a:pt x="334" y="1"/>
                  </a:moveTo>
                  <a:cubicBezTo>
                    <a:pt x="144" y="1"/>
                    <a:pt x="1" y="144"/>
                    <a:pt x="1" y="310"/>
                  </a:cubicBezTo>
                  <a:lnTo>
                    <a:pt x="1" y="1382"/>
                  </a:lnTo>
                  <a:cubicBezTo>
                    <a:pt x="1" y="1538"/>
                    <a:pt x="126" y="1694"/>
                    <a:pt x="298" y="1694"/>
                  </a:cubicBezTo>
                  <a:cubicBezTo>
                    <a:pt x="310" y="1694"/>
                    <a:pt x="322" y="1693"/>
                    <a:pt x="334" y="1692"/>
                  </a:cubicBezTo>
                  <a:lnTo>
                    <a:pt x="1382" y="1692"/>
                  </a:lnTo>
                  <a:cubicBezTo>
                    <a:pt x="1549" y="1692"/>
                    <a:pt x="1668" y="1549"/>
                    <a:pt x="1668" y="1382"/>
                  </a:cubicBezTo>
                  <a:lnTo>
                    <a:pt x="1668" y="334"/>
                  </a:lnTo>
                  <a:cubicBezTo>
                    <a:pt x="1668" y="168"/>
                    <a:pt x="1525" y="25"/>
                    <a:pt x="1358" y="25"/>
                  </a:cubicBezTo>
                  <a:lnTo>
                    <a:pt x="13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23"/>
            <p:cNvSpPr/>
            <p:nvPr/>
          </p:nvSpPr>
          <p:spPr>
            <a:xfrm>
              <a:off x="3520016" y="3055159"/>
              <a:ext cx="57033" cy="57033"/>
            </a:xfrm>
            <a:custGeom>
              <a:rect b="b" l="l" r="r" t="t"/>
              <a:pathLst>
                <a:path extrusionOk="0" h="1668" w="1668">
                  <a:moveTo>
                    <a:pt x="334" y="1"/>
                  </a:moveTo>
                  <a:cubicBezTo>
                    <a:pt x="144" y="1"/>
                    <a:pt x="1" y="143"/>
                    <a:pt x="1" y="310"/>
                  </a:cubicBezTo>
                  <a:lnTo>
                    <a:pt x="1" y="1358"/>
                  </a:lnTo>
                  <a:cubicBezTo>
                    <a:pt x="1" y="1525"/>
                    <a:pt x="144" y="1668"/>
                    <a:pt x="334" y="1668"/>
                  </a:cubicBezTo>
                  <a:lnTo>
                    <a:pt x="1382" y="1668"/>
                  </a:lnTo>
                  <a:cubicBezTo>
                    <a:pt x="1549" y="1668"/>
                    <a:pt x="1668" y="1525"/>
                    <a:pt x="1668" y="1358"/>
                  </a:cubicBezTo>
                  <a:lnTo>
                    <a:pt x="1668" y="310"/>
                  </a:lnTo>
                  <a:cubicBezTo>
                    <a:pt x="1668" y="143"/>
                    <a:pt x="1525" y="1"/>
                    <a:pt x="13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23"/>
            <p:cNvSpPr/>
            <p:nvPr/>
          </p:nvSpPr>
          <p:spPr>
            <a:xfrm>
              <a:off x="3359619" y="2867681"/>
              <a:ext cx="68419" cy="82472"/>
            </a:xfrm>
            <a:custGeom>
              <a:rect b="b" l="l" r="r" t="t"/>
              <a:pathLst>
                <a:path extrusionOk="0" h="2412" w="2001">
                  <a:moveTo>
                    <a:pt x="1001" y="0"/>
                  </a:moveTo>
                  <a:cubicBezTo>
                    <a:pt x="500" y="0"/>
                    <a:pt x="0" y="328"/>
                    <a:pt x="0" y="983"/>
                  </a:cubicBezTo>
                  <a:lnTo>
                    <a:pt x="0" y="1411"/>
                  </a:lnTo>
                  <a:cubicBezTo>
                    <a:pt x="0" y="1959"/>
                    <a:pt x="453" y="2412"/>
                    <a:pt x="1001" y="2412"/>
                  </a:cubicBezTo>
                  <a:cubicBezTo>
                    <a:pt x="1548" y="2412"/>
                    <a:pt x="2001" y="1959"/>
                    <a:pt x="2001" y="1411"/>
                  </a:cubicBezTo>
                  <a:lnTo>
                    <a:pt x="2001" y="983"/>
                  </a:lnTo>
                  <a:cubicBezTo>
                    <a:pt x="2001" y="328"/>
                    <a:pt x="1501" y="0"/>
                    <a:pt x="10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23"/>
            <p:cNvSpPr/>
            <p:nvPr/>
          </p:nvSpPr>
          <p:spPr>
            <a:xfrm>
              <a:off x="3325427" y="2952547"/>
              <a:ext cx="136804" cy="79839"/>
            </a:xfrm>
            <a:custGeom>
              <a:rect b="b" l="l" r="r" t="t"/>
              <a:pathLst>
                <a:path extrusionOk="0" h="2335" w="4001">
                  <a:moveTo>
                    <a:pt x="786" y="1"/>
                  </a:moveTo>
                  <a:cubicBezTo>
                    <a:pt x="286" y="382"/>
                    <a:pt x="0" y="977"/>
                    <a:pt x="0" y="1597"/>
                  </a:cubicBezTo>
                  <a:lnTo>
                    <a:pt x="0" y="2025"/>
                  </a:lnTo>
                  <a:cubicBezTo>
                    <a:pt x="0" y="2192"/>
                    <a:pt x="143" y="2335"/>
                    <a:pt x="310" y="2335"/>
                  </a:cubicBezTo>
                  <a:lnTo>
                    <a:pt x="3668" y="2335"/>
                  </a:lnTo>
                  <a:cubicBezTo>
                    <a:pt x="3858" y="2335"/>
                    <a:pt x="4001" y="2192"/>
                    <a:pt x="4001" y="2025"/>
                  </a:cubicBezTo>
                  <a:lnTo>
                    <a:pt x="4001" y="1597"/>
                  </a:lnTo>
                  <a:cubicBezTo>
                    <a:pt x="3977" y="977"/>
                    <a:pt x="3691" y="382"/>
                    <a:pt x="3191" y="1"/>
                  </a:cubicBezTo>
                  <a:cubicBezTo>
                    <a:pt x="2870" y="370"/>
                    <a:pt x="2429" y="555"/>
                    <a:pt x="1989" y="555"/>
                  </a:cubicBezTo>
                  <a:cubicBezTo>
                    <a:pt x="1548" y="555"/>
                    <a:pt x="1108" y="370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23"/>
            <p:cNvSpPr/>
            <p:nvPr/>
          </p:nvSpPr>
          <p:spPr>
            <a:xfrm>
              <a:off x="3289593" y="3053517"/>
              <a:ext cx="209292" cy="101825"/>
            </a:xfrm>
            <a:custGeom>
              <a:rect b="b" l="l" r="r" t="t"/>
              <a:pathLst>
                <a:path extrusionOk="0" h="2978" w="6121">
                  <a:moveTo>
                    <a:pt x="2763" y="1"/>
                  </a:moveTo>
                  <a:lnTo>
                    <a:pt x="2763" y="572"/>
                  </a:lnTo>
                  <a:lnTo>
                    <a:pt x="0" y="572"/>
                  </a:lnTo>
                  <a:lnTo>
                    <a:pt x="0" y="1192"/>
                  </a:lnTo>
                  <a:lnTo>
                    <a:pt x="2763" y="1192"/>
                  </a:lnTo>
                  <a:lnTo>
                    <a:pt x="2763" y="2978"/>
                  </a:lnTo>
                  <a:lnTo>
                    <a:pt x="3382" y="2978"/>
                  </a:lnTo>
                  <a:lnTo>
                    <a:pt x="3382" y="1192"/>
                  </a:lnTo>
                  <a:lnTo>
                    <a:pt x="6121" y="1192"/>
                  </a:lnTo>
                  <a:lnTo>
                    <a:pt x="6121" y="572"/>
                  </a:lnTo>
                  <a:lnTo>
                    <a:pt x="3382" y="572"/>
                  </a:lnTo>
                  <a:lnTo>
                    <a:pt x="335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23"/>
            <p:cNvSpPr/>
            <p:nvPr/>
          </p:nvSpPr>
          <p:spPr>
            <a:xfrm>
              <a:off x="3537933" y="3134143"/>
              <a:ext cx="21199" cy="21199"/>
            </a:xfrm>
            <a:custGeom>
              <a:rect b="b" l="l" r="r" t="t"/>
              <a:pathLst>
                <a:path extrusionOk="0" h="620" w="620">
                  <a:moveTo>
                    <a:pt x="1" y="1"/>
                  </a:moveTo>
                  <a:lnTo>
                    <a:pt x="1" y="620"/>
                  </a:lnTo>
                  <a:lnTo>
                    <a:pt x="620" y="620"/>
                  </a:lnTo>
                  <a:lnTo>
                    <a:pt x="6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23"/>
            <p:cNvSpPr/>
            <p:nvPr/>
          </p:nvSpPr>
          <p:spPr>
            <a:xfrm>
              <a:off x="3228525" y="3134143"/>
              <a:ext cx="21199" cy="21199"/>
            </a:xfrm>
            <a:custGeom>
              <a:rect b="b" l="l" r="r" t="t"/>
              <a:pathLst>
                <a:path extrusionOk="0" h="620" w="620">
                  <a:moveTo>
                    <a:pt x="0" y="1"/>
                  </a:moveTo>
                  <a:lnTo>
                    <a:pt x="0" y="620"/>
                  </a:lnTo>
                  <a:lnTo>
                    <a:pt x="619" y="620"/>
                  </a:lnTo>
                  <a:lnTo>
                    <a:pt x="6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3" name="Google Shape;323;p23"/>
          <p:cNvGrpSpPr/>
          <p:nvPr/>
        </p:nvGrpSpPr>
        <p:grpSpPr>
          <a:xfrm>
            <a:off x="8289420" y="3229362"/>
            <a:ext cx="397385" cy="367296"/>
            <a:chOff x="3180485" y="3457399"/>
            <a:chExt cx="397385" cy="367296"/>
          </a:xfrm>
        </p:grpSpPr>
        <p:sp>
          <p:nvSpPr>
            <p:cNvPr id="324" name="Google Shape;324;p23"/>
            <p:cNvSpPr/>
            <p:nvPr/>
          </p:nvSpPr>
          <p:spPr>
            <a:xfrm>
              <a:off x="3426397" y="3457399"/>
              <a:ext cx="151473" cy="367296"/>
            </a:xfrm>
            <a:custGeom>
              <a:rect b="b" l="l" r="r" t="t"/>
              <a:pathLst>
                <a:path extrusionOk="0" h="10742" w="4430">
                  <a:moveTo>
                    <a:pt x="2215" y="1"/>
                  </a:moveTo>
                  <a:cubicBezTo>
                    <a:pt x="2120" y="1"/>
                    <a:pt x="2024" y="48"/>
                    <a:pt x="1953" y="144"/>
                  </a:cubicBezTo>
                  <a:lnTo>
                    <a:pt x="72" y="2692"/>
                  </a:lnTo>
                  <a:cubicBezTo>
                    <a:pt x="0" y="2811"/>
                    <a:pt x="0" y="2954"/>
                    <a:pt x="72" y="3073"/>
                  </a:cubicBezTo>
                  <a:cubicBezTo>
                    <a:pt x="143" y="3144"/>
                    <a:pt x="238" y="3192"/>
                    <a:pt x="334" y="3192"/>
                  </a:cubicBezTo>
                  <a:lnTo>
                    <a:pt x="1167" y="3192"/>
                  </a:lnTo>
                  <a:lnTo>
                    <a:pt x="1167" y="10741"/>
                  </a:lnTo>
                  <a:lnTo>
                    <a:pt x="2953" y="10741"/>
                  </a:lnTo>
                  <a:cubicBezTo>
                    <a:pt x="3120" y="10741"/>
                    <a:pt x="3263" y="10598"/>
                    <a:pt x="3263" y="10408"/>
                  </a:cubicBezTo>
                  <a:lnTo>
                    <a:pt x="3263" y="3192"/>
                  </a:lnTo>
                  <a:lnTo>
                    <a:pt x="4072" y="3192"/>
                  </a:lnTo>
                  <a:cubicBezTo>
                    <a:pt x="4191" y="3192"/>
                    <a:pt x="4287" y="3144"/>
                    <a:pt x="4334" y="3073"/>
                  </a:cubicBezTo>
                  <a:cubicBezTo>
                    <a:pt x="4430" y="2954"/>
                    <a:pt x="4430" y="2811"/>
                    <a:pt x="4334" y="2692"/>
                  </a:cubicBezTo>
                  <a:lnTo>
                    <a:pt x="2453" y="144"/>
                  </a:lnTo>
                  <a:cubicBezTo>
                    <a:pt x="2405" y="48"/>
                    <a:pt x="2310" y="1"/>
                    <a:pt x="22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23"/>
            <p:cNvSpPr/>
            <p:nvPr/>
          </p:nvSpPr>
          <p:spPr>
            <a:xfrm>
              <a:off x="3406018" y="3602341"/>
              <a:ext cx="39116" cy="222354"/>
            </a:xfrm>
            <a:custGeom>
              <a:rect b="b" l="l" r="r" t="t"/>
              <a:pathLst>
                <a:path extrusionOk="0" h="6503" w="1144">
                  <a:moveTo>
                    <a:pt x="334" y="1"/>
                  </a:moveTo>
                  <a:cubicBezTo>
                    <a:pt x="144" y="1"/>
                    <a:pt x="1" y="144"/>
                    <a:pt x="1" y="310"/>
                  </a:cubicBezTo>
                  <a:lnTo>
                    <a:pt x="1" y="6502"/>
                  </a:lnTo>
                  <a:lnTo>
                    <a:pt x="1144" y="6502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23"/>
            <p:cNvSpPr/>
            <p:nvPr/>
          </p:nvSpPr>
          <p:spPr>
            <a:xfrm>
              <a:off x="3346592" y="3645492"/>
              <a:ext cx="38296" cy="179203"/>
            </a:xfrm>
            <a:custGeom>
              <a:rect b="b" l="l" r="r" t="t"/>
              <a:pathLst>
                <a:path extrusionOk="0" h="5241" w="1120">
                  <a:moveTo>
                    <a:pt x="310" y="1"/>
                  </a:moveTo>
                  <a:cubicBezTo>
                    <a:pt x="119" y="1"/>
                    <a:pt x="0" y="144"/>
                    <a:pt x="0" y="311"/>
                  </a:cubicBezTo>
                  <a:lnTo>
                    <a:pt x="0" y="5240"/>
                  </a:lnTo>
                  <a:lnTo>
                    <a:pt x="1120" y="5240"/>
                  </a:lnTo>
                  <a:lnTo>
                    <a:pt x="1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23"/>
            <p:cNvSpPr/>
            <p:nvPr/>
          </p:nvSpPr>
          <p:spPr>
            <a:xfrm>
              <a:off x="3286345" y="3688575"/>
              <a:ext cx="38296" cy="136120"/>
            </a:xfrm>
            <a:custGeom>
              <a:rect b="b" l="l" r="r" t="t"/>
              <a:pathLst>
                <a:path extrusionOk="0" h="3981" w="1120">
                  <a:moveTo>
                    <a:pt x="273" y="1"/>
                  </a:moveTo>
                  <a:cubicBezTo>
                    <a:pt x="123" y="1"/>
                    <a:pt x="0" y="136"/>
                    <a:pt x="0" y="313"/>
                  </a:cubicBezTo>
                  <a:lnTo>
                    <a:pt x="0" y="3980"/>
                  </a:lnTo>
                  <a:lnTo>
                    <a:pt x="1119" y="3980"/>
                  </a:lnTo>
                  <a:lnTo>
                    <a:pt x="1119" y="3"/>
                  </a:lnTo>
                  <a:lnTo>
                    <a:pt x="310" y="3"/>
                  </a:lnTo>
                  <a:cubicBezTo>
                    <a:pt x="297" y="1"/>
                    <a:pt x="285" y="1"/>
                    <a:pt x="2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23"/>
            <p:cNvSpPr/>
            <p:nvPr/>
          </p:nvSpPr>
          <p:spPr>
            <a:xfrm>
              <a:off x="3226063" y="3731008"/>
              <a:ext cx="39116" cy="93687"/>
            </a:xfrm>
            <a:custGeom>
              <a:rect b="b" l="l" r="r" t="t"/>
              <a:pathLst>
                <a:path extrusionOk="0" h="2740" w="1144">
                  <a:moveTo>
                    <a:pt x="334" y="0"/>
                  </a:moveTo>
                  <a:cubicBezTo>
                    <a:pt x="144" y="0"/>
                    <a:pt x="1" y="143"/>
                    <a:pt x="1" y="310"/>
                  </a:cubicBezTo>
                  <a:lnTo>
                    <a:pt x="1" y="2406"/>
                  </a:lnTo>
                  <a:cubicBezTo>
                    <a:pt x="1" y="2572"/>
                    <a:pt x="144" y="2739"/>
                    <a:pt x="334" y="2739"/>
                  </a:cubicBezTo>
                  <a:lnTo>
                    <a:pt x="1144" y="2739"/>
                  </a:lnTo>
                  <a:lnTo>
                    <a:pt x="11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23"/>
            <p:cNvSpPr/>
            <p:nvPr/>
          </p:nvSpPr>
          <p:spPr>
            <a:xfrm>
              <a:off x="3306689" y="3554301"/>
              <a:ext cx="8172" cy="22841"/>
            </a:xfrm>
            <a:custGeom>
              <a:rect b="b" l="l" r="r" t="t"/>
              <a:pathLst>
                <a:path extrusionOk="0" h="668" w="239">
                  <a:moveTo>
                    <a:pt x="0" y="1"/>
                  </a:moveTo>
                  <a:lnTo>
                    <a:pt x="0" y="668"/>
                  </a:lnTo>
                  <a:cubicBezTo>
                    <a:pt x="119" y="596"/>
                    <a:pt x="191" y="501"/>
                    <a:pt x="215" y="358"/>
                  </a:cubicBezTo>
                  <a:cubicBezTo>
                    <a:pt x="239" y="215"/>
                    <a:pt x="143" y="48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23"/>
            <p:cNvSpPr/>
            <p:nvPr/>
          </p:nvSpPr>
          <p:spPr>
            <a:xfrm>
              <a:off x="3287952" y="3516860"/>
              <a:ext cx="4924" cy="15489"/>
            </a:xfrm>
            <a:custGeom>
              <a:rect b="b" l="l" r="r" t="t"/>
              <a:pathLst>
                <a:path extrusionOk="0" h="453" w="144">
                  <a:moveTo>
                    <a:pt x="144" y="0"/>
                  </a:moveTo>
                  <a:cubicBezTo>
                    <a:pt x="72" y="48"/>
                    <a:pt x="24" y="119"/>
                    <a:pt x="24" y="191"/>
                  </a:cubicBezTo>
                  <a:cubicBezTo>
                    <a:pt x="1" y="262"/>
                    <a:pt x="24" y="358"/>
                    <a:pt x="72" y="405"/>
                  </a:cubicBezTo>
                  <a:lnTo>
                    <a:pt x="144" y="453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23"/>
            <p:cNvSpPr/>
            <p:nvPr/>
          </p:nvSpPr>
          <p:spPr>
            <a:xfrm>
              <a:off x="3180485" y="3458220"/>
              <a:ext cx="209292" cy="178587"/>
            </a:xfrm>
            <a:custGeom>
              <a:rect b="b" l="l" r="r" t="t"/>
              <a:pathLst>
                <a:path extrusionOk="0" h="5223" w="6121">
                  <a:moveTo>
                    <a:pt x="3489" y="929"/>
                  </a:moveTo>
                  <a:cubicBezTo>
                    <a:pt x="3590" y="929"/>
                    <a:pt x="3691" y="1001"/>
                    <a:pt x="3691" y="1144"/>
                  </a:cubicBezTo>
                  <a:lnTo>
                    <a:pt x="3691" y="1239"/>
                  </a:lnTo>
                  <a:cubicBezTo>
                    <a:pt x="3858" y="1263"/>
                    <a:pt x="4001" y="1334"/>
                    <a:pt x="4120" y="1453"/>
                  </a:cubicBezTo>
                  <a:cubicBezTo>
                    <a:pt x="4215" y="1606"/>
                    <a:pt x="4082" y="1773"/>
                    <a:pt x="3927" y="1773"/>
                  </a:cubicBezTo>
                  <a:cubicBezTo>
                    <a:pt x="3889" y="1773"/>
                    <a:pt x="3849" y="1763"/>
                    <a:pt x="3810" y="1739"/>
                  </a:cubicBezTo>
                  <a:cubicBezTo>
                    <a:pt x="3787" y="1715"/>
                    <a:pt x="3763" y="1691"/>
                    <a:pt x="3715" y="1668"/>
                  </a:cubicBezTo>
                  <a:lnTo>
                    <a:pt x="3715" y="2382"/>
                  </a:lnTo>
                  <a:lnTo>
                    <a:pt x="3834" y="2406"/>
                  </a:lnTo>
                  <a:cubicBezTo>
                    <a:pt x="4192" y="2525"/>
                    <a:pt x="4406" y="2882"/>
                    <a:pt x="4334" y="3263"/>
                  </a:cubicBezTo>
                  <a:lnTo>
                    <a:pt x="4311" y="3239"/>
                  </a:lnTo>
                  <a:cubicBezTo>
                    <a:pt x="4263" y="3573"/>
                    <a:pt x="4001" y="3835"/>
                    <a:pt x="3691" y="3930"/>
                  </a:cubicBezTo>
                  <a:lnTo>
                    <a:pt x="3691" y="4073"/>
                  </a:lnTo>
                  <a:cubicBezTo>
                    <a:pt x="3691" y="4216"/>
                    <a:pt x="3590" y="4287"/>
                    <a:pt x="3489" y="4287"/>
                  </a:cubicBezTo>
                  <a:cubicBezTo>
                    <a:pt x="3388" y="4287"/>
                    <a:pt x="3287" y="4216"/>
                    <a:pt x="3287" y="4073"/>
                  </a:cubicBezTo>
                  <a:lnTo>
                    <a:pt x="3287" y="3930"/>
                  </a:lnTo>
                  <a:cubicBezTo>
                    <a:pt x="3096" y="3930"/>
                    <a:pt x="2906" y="3859"/>
                    <a:pt x="2763" y="3763"/>
                  </a:cubicBezTo>
                  <a:cubicBezTo>
                    <a:pt x="2667" y="3692"/>
                    <a:pt x="2644" y="3549"/>
                    <a:pt x="2715" y="3454"/>
                  </a:cubicBezTo>
                  <a:cubicBezTo>
                    <a:pt x="2744" y="3396"/>
                    <a:pt x="2808" y="3365"/>
                    <a:pt x="2875" y="3365"/>
                  </a:cubicBezTo>
                  <a:cubicBezTo>
                    <a:pt x="2918" y="3365"/>
                    <a:pt x="2963" y="3378"/>
                    <a:pt x="3001" y="3406"/>
                  </a:cubicBezTo>
                  <a:cubicBezTo>
                    <a:pt x="3096" y="3454"/>
                    <a:pt x="3191" y="3501"/>
                    <a:pt x="3287" y="3525"/>
                  </a:cubicBezTo>
                  <a:lnTo>
                    <a:pt x="3287" y="2620"/>
                  </a:lnTo>
                  <a:cubicBezTo>
                    <a:pt x="3167" y="2573"/>
                    <a:pt x="3072" y="2501"/>
                    <a:pt x="2977" y="2430"/>
                  </a:cubicBezTo>
                  <a:cubicBezTo>
                    <a:pt x="2786" y="2287"/>
                    <a:pt x="2715" y="2049"/>
                    <a:pt x="2763" y="1811"/>
                  </a:cubicBezTo>
                  <a:cubicBezTo>
                    <a:pt x="2810" y="1549"/>
                    <a:pt x="3001" y="1334"/>
                    <a:pt x="3239" y="1263"/>
                  </a:cubicBezTo>
                  <a:lnTo>
                    <a:pt x="3287" y="1263"/>
                  </a:lnTo>
                  <a:lnTo>
                    <a:pt x="3287" y="1144"/>
                  </a:lnTo>
                  <a:cubicBezTo>
                    <a:pt x="3287" y="1001"/>
                    <a:pt x="3388" y="929"/>
                    <a:pt x="3489" y="929"/>
                  </a:cubicBezTo>
                  <a:close/>
                  <a:moveTo>
                    <a:pt x="3501" y="1"/>
                  </a:moveTo>
                  <a:cubicBezTo>
                    <a:pt x="1167" y="1"/>
                    <a:pt x="0" y="2811"/>
                    <a:pt x="1643" y="4454"/>
                  </a:cubicBezTo>
                  <a:cubicBezTo>
                    <a:pt x="2174" y="4984"/>
                    <a:pt x="2828" y="5222"/>
                    <a:pt x="3472" y="5222"/>
                  </a:cubicBezTo>
                  <a:cubicBezTo>
                    <a:pt x="4821" y="5222"/>
                    <a:pt x="6120" y="4177"/>
                    <a:pt x="6120" y="2596"/>
                  </a:cubicBezTo>
                  <a:cubicBezTo>
                    <a:pt x="6120" y="1168"/>
                    <a:pt x="4954" y="1"/>
                    <a:pt x="35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2" name="Google Shape;332;p23"/>
          <p:cNvGrpSpPr/>
          <p:nvPr/>
        </p:nvGrpSpPr>
        <p:grpSpPr>
          <a:xfrm>
            <a:off x="4378991" y="3923188"/>
            <a:ext cx="385999" cy="361278"/>
            <a:chOff x="7943978" y="4047938"/>
            <a:chExt cx="385999" cy="361278"/>
          </a:xfrm>
        </p:grpSpPr>
        <p:sp>
          <p:nvSpPr>
            <p:cNvPr id="333" name="Google Shape;333;p23"/>
            <p:cNvSpPr/>
            <p:nvPr/>
          </p:nvSpPr>
          <p:spPr>
            <a:xfrm>
              <a:off x="8005867" y="4331599"/>
              <a:ext cx="229671" cy="77617"/>
            </a:xfrm>
            <a:custGeom>
              <a:rect b="b" l="l" r="r" t="t"/>
              <a:pathLst>
                <a:path extrusionOk="0" h="2270" w="6717">
                  <a:moveTo>
                    <a:pt x="1205" y="0"/>
                  </a:moveTo>
                  <a:cubicBezTo>
                    <a:pt x="1178" y="0"/>
                    <a:pt x="1150" y="3"/>
                    <a:pt x="1120" y="10"/>
                  </a:cubicBezTo>
                  <a:lnTo>
                    <a:pt x="263" y="225"/>
                  </a:lnTo>
                  <a:cubicBezTo>
                    <a:pt x="120" y="249"/>
                    <a:pt x="1" y="368"/>
                    <a:pt x="25" y="511"/>
                  </a:cubicBezTo>
                  <a:lnTo>
                    <a:pt x="25" y="1392"/>
                  </a:lnTo>
                  <a:cubicBezTo>
                    <a:pt x="25" y="1594"/>
                    <a:pt x="179" y="1695"/>
                    <a:pt x="334" y="1695"/>
                  </a:cubicBezTo>
                  <a:cubicBezTo>
                    <a:pt x="489" y="1695"/>
                    <a:pt x="644" y="1594"/>
                    <a:pt x="644" y="1392"/>
                  </a:cubicBezTo>
                  <a:lnTo>
                    <a:pt x="644" y="1201"/>
                  </a:lnTo>
                  <a:cubicBezTo>
                    <a:pt x="1574" y="1908"/>
                    <a:pt x="2698" y="2270"/>
                    <a:pt x="3830" y="2270"/>
                  </a:cubicBezTo>
                  <a:cubicBezTo>
                    <a:pt x="4757" y="2270"/>
                    <a:pt x="5690" y="2028"/>
                    <a:pt x="6526" y="1535"/>
                  </a:cubicBezTo>
                  <a:cubicBezTo>
                    <a:pt x="6669" y="1463"/>
                    <a:pt x="6716" y="1249"/>
                    <a:pt x="6621" y="1106"/>
                  </a:cubicBezTo>
                  <a:lnTo>
                    <a:pt x="6621" y="1106"/>
                  </a:lnTo>
                  <a:lnTo>
                    <a:pt x="6645" y="1130"/>
                  </a:lnTo>
                  <a:cubicBezTo>
                    <a:pt x="6582" y="1020"/>
                    <a:pt x="6479" y="962"/>
                    <a:pt x="6375" y="962"/>
                  </a:cubicBezTo>
                  <a:cubicBezTo>
                    <a:pt x="6320" y="962"/>
                    <a:pt x="6265" y="978"/>
                    <a:pt x="6216" y="1011"/>
                  </a:cubicBezTo>
                  <a:cubicBezTo>
                    <a:pt x="5475" y="1445"/>
                    <a:pt x="4654" y="1658"/>
                    <a:pt x="3839" y="1658"/>
                  </a:cubicBezTo>
                  <a:cubicBezTo>
                    <a:pt x="2820" y="1658"/>
                    <a:pt x="1810" y="1325"/>
                    <a:pt x="977" y="677"/>
                  </a:cubicBezTo>
                  <a:lnTo>
                    <a:pt x="1263" y="606"/>
                  </a:lnTo>
                  <a:cubicBezTo>
                    <a:pt x="1638" y="518"/>
                    <a:pt x="1543" y="0"/>
                    <a:pt x="12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23"/>
            <p:cNvSpPr/>
            <p:nvPr/>
          </p:nvSpPr>
          <p:spPr>
            <a:xfrm>
              <a:off x="7943978" y="4098235"/>
              <a:ext cx="92354" cy="228064"/>
            </a:xfrm>
            <a:custGeom>
              <a:rect b="b" l="l" r="r" t="t"/>
              <a:pathLst>
                <a:path extrusionOk="0" h="6670" w="2701">
                  <a:moveTo>
                    <a:pt x="1263" y="1"/>
                  </a:moveTo>
                  <a:cubicBezTo>
                    <a:pt x="834" y="1"/>
                    <a:pt x="834" y="620"/>
                    <a:pt x="1263" y="620"/>
                  </a:cubicBezTo>
                  <a:lnTo>
                    <a:pt x="1454" y="620"/>
                  </a:lnTo>
                  <a:cubicBezTo>
                    <a:pt x="144" y="2311"/>
                    <a:pt x="1" y="4645"/>
                    <a:pt x="1096" y="6502"/>
                  </a:cubicBezTo>
                  <a:cubicBezTo>
                    <a:pt x="1159" y="6612"/>
                    <a:pt x="1263" y="6670"/>
                    <a:pt x="1367" y="6670"/>
                  </a:cubicBezTo>
                  <a:cubicBezTo>
                    <a:pt x="1421" y="6670"/>
                    <a:pt x="1476" y="6654"/>
                    <a:pt x="1525" y="6621"/>
                  </a:cubicBezTo>
                  <a:cubicBezTo>
                    <a:pt x="1668" y="6526"/>
                    <a:pt x="1739" y="6335"/>
                    <a:pt x="1644" y="6192"/>
                  </a:cubicBezTo>
                  <a:cubicBezTo>
                    <a:pt x="668" y="4549"/>
                    <a:pt x="787" y="2477"/>
                    <a:pt x="1977" y="953"/>
                  </a:cubicBezTo>
                  <a:lnTo>
                    <a:pt x="2049" y="1263"/>
                  </a:lnTo>
                  <a:cubicBezTo>
                    <a:pt x="2088" y="1419"/>
                    <a:pt x="2211" y="1487"/>
                    <a:pt x="2336" y="1487"/>
                  </a:cubicBezTo>
                  <a:cubicBezTo>
                    <a:pt x="2516" y="1487"/>
                    <a:pt x="2701" y="1345"/>
                    <a:pt x="2644" y="1120"/>
                  </a:cubicBezTo>
                  <a:lnTo>
                    <a:pt x="2430" y="239"/>
                  </a:lnTo>
                  <a:cubicBezTo>
                    <a:pt x="2406" y="96"/>
                    <a:pt x="2287" y="1"/>
                    <a:pt x="2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23"/>
            <p:cNvSpPr/>
            <p:nvPr/>
          </p:nvSpPr>
          <p:spPr>
            <a:xfrm>
              <a:off x="8038452" y="4047938"/>
              <a:ext cx="229671" cy="78369"/>
            </a:xfrm>
            <a:custGeom>
              <a:rect b="b" l="l" r="r" t="t"/>
              <a:pathLst>
                <a:path extrusionOk="0" h="2292" w="6717">
                  <a:moveTo>
                    <a:pt x="2880" y="0"/>
                  </a:moveTo>
                  <a:cubicBezTo>
                    <a:pt x="1958" y="0"/>
                    <a:pt x="1036" y="243"/>
                    <a:pt x="215" y="734"/>
                  </a:cubicBezTo>
                  <a:cubicBezTo>
                    <a:pt x="48" y="829"/>
                    <a:pt x="0" y="1019"/>
                    <a:pt x="96" y="1162"/>
                  </a:cubicBezTo>
                  <a:cubicBezTo>
                    <a:pt x="143" y="1272"/>
                    <a:pt x="251" y="1330"/>
                    <a:pt x="361" y="1330"/>
                  </a:cubicBezTo>
                  <a:cubicBezTo>
                    <a:pt x="418" y="1330"/>
                    <a:pt x="475" y="1314"/>
                    <a:pt x="524" y="1281"/>
                  </a:cubicBezTo>
                  <a:cubicBezTo>
                    <a:pt x="1260" y="844"/>
                    <a:pt x="2082" y="626"/>
                    <a:pt x="2902" y="626"/>
                  </a:cubicBezTo>
                  <a:cubicBezTo>
                    <a:pt x="3913" y="626"/>
                    <a:pt x="4922" y="957"/>
                    <a:pt x="5763" y="1615"/>
                  </a:cubicBezTo>
                  <a:lnTo>
                    <a:pt x="5454" y="1686"/>
                  </a:lnTo>
                  <a:cubicBezTo>
                    <a:pt x="5079" y="1774"/>
                    <a:pt x="5174" y="2292"/>
                    <a:pt x="5512" y="2292"/>
                  </a:cubicBezTo>
                  <a:cubicBezTo>
                    <a:pt x="5539" y="2292"/>
                    <a:pt x="5567" y="2288"/>
                    <a:pt x="5597" y="2281"/>
                  </a:cubicBezTo>
                  <a:lnTo>
                    <a:pt x="6478" y="2067"/>
                  </a:lnTo>
                  <a:cubicBezTo>
                    <a:pt x="6621" y="2043"/>
                    <a:pt x="6716" y="1924"/>
                    <a:pt x="6716" y="1781"/>
                  </a:cubicBezTo>
                  <a:lnTo>
                    <a:pt x="6716" y="900"/>
                  </a:lnTo>
                  <a:cubicBezTo>
                    <a:pt x="6716" y="734"/>
                    <a:pt x="6573" y="614"/>
                    <a:pt x="6406" y="614"/>
                  </a:cubicBezTo>
                  <a:cubicBezTo>
                    <a:pt x="6240" y="614"/>
                    <a:pt x="6097" y="734"/>
                    <a:pt x="6097" y="900"/>
                  </a:cubicBezTo>
                  <a:lnTo>
                    <a:pt x="6097" y="1091"/>
                  </a:lnTo>
                  <a:cubicBezTo>
                    <a:pt x="5151" y="368"/>
                    <a:pt x="4016" y="0"/>
                    <a:pt x="28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23"/>
            <p:cNvSpPr/>
            <p:nvPr/>
          </p:nvSpPr>
          <p:spPr>
            <a:xfrm>
              <a:off x="8238478" y="4131607"/>
              <a:ext cx="91499" cy="228064"/>
            </a:xfrm>
            <a:custGeom>
              <a:rect b="b" l="l" r="r" t="t"/>
              <a:pathLst>
                <a:path extrusionOk="0" h="6670" w="2676">
                  <a:moveTo>
                    <a:pt x="1315" y="0"/>
                  </a:moveTo>
                  <a:cubicBezTo>
                    <a:pt x="1258" y="0"/>
                    <a:pt x="1201" y="16"/>
                    <a:pt x="1152" y="49"/>
                  </a:cubicBezTo>
                  <a:cubicBezTo>
                    <a:pt x="1009" y="120"/>
                    <a:pt x="961" y="335"/>
                    <a:pt x="1057" y="477"/>
                  </a:cubicBezTo>
                  <a:cubicBezTo>
                    <a:pt x="2033" y="2121"/>
                    <a:pt x="1890" y="4192"/>
                    <a:pt x="723" y="5717"/>
                  </a:cubicBezTo>
                  <a:lnTo>
                    <a:pt x="652" y="5407"/>
                  </a:lnTo>
                  <a:cubicBezTo>
                    <a:pt x="612" y="5239"/>
                    <a:pt x="487" y="5166"/>
                    <a:pt x="360" y="5166"/>
                  </a:cubicBezTo>
                  <a:cubicBezTo>
                    <a:pt x="182" y="5166"/>
                    <a:pt x="1" y="5313"/>
                    <a:pt x="56" y="5550"/>
                  </a:cubicBezTo>
                  <a:lnTo>
                    <a:pt x="247" y="6431"/>
                  </a:lnTo>
                  <a:cubicBezTo>
                    <a:pt x="271" y="6574"/>
                    <a:pt x="414" y="6669"/>
                    <a:pt x="556" y="6669"/>
                  </a:cubicBezTo>
                  <a:lnTo>
                    <a:pt x="1438" y="6669"/>
                  </a:lnTo>
                  <a:cubicBezTo>
                    <a:pt x="1842" y="6669"/>
                    <a:pt x="1842" y="6050"/>
                    <a:pt x="1438" y="6050"/>
                  </a:cubicBezTo>
                  <a:lnTo>
                    <a:pt x="1223" y="6050"/>
                  </a:lnTo>
                  <a:cubicBezTo>
                    <a:pt x="2533" y="4335"/>
                    <a:pt x="2676" y="2002"/>
                    <a:pt x="1580" y="168"/>
                  </a:cubicBezTo>
                  <a:cubicBezTo>
                    <a:pt x="1534" y="58"/>
                    <a:pt x="1425" y="0"/>
                    <a:pt x="13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23"/>
            <p:cNvSpPr/>
            <p:nvPr/>
          </p:nvSpPr>
          <p:spPr>
            <a:xfrm>
              <a:off x="8021356" y="4112083"/>
              <a:ext cx="232099" cy="232919"/>
            </a:xfrm>
            <a:custGeom>
              <a:rect b="b" l="l" r="r" t="t"/>
              <a:pathLst>
                <a:path extrusionOk="0" h="6812" w="6788">
                  <a:moveTo>
                    <a:pt x="3379" y="2178"/>
                  </a:moveTo>
                  <a:cubicBezTo>
                    <a:pt x="4014" y="2178"/>
                    <a:pt x="4620" y="2668"/>
                    <a:pt x="4620" y="3406"/>
                  </a:cubicBezTo>
                  <a:cubicBezTo>
                    <a:pt x="4620" y="4097"/>
                    <a:pt x="4073" y="4644"/>
                    <a:pt x="3382" y="4644"/>
                  </a:cubicBezTo>
                  <a:cubicBezTo>
                    <a:pt x="2286" y="4644"/>
                    <a:pt x="1715" y="3311"/>
                    <a:pt x="2501" y="2549"/>
                  </a:cubicBezTo>
                  <a:cubicBezTo>
                    <a:pt x="2757" y="2293"/>
                    <a:pt x="3071" y="2178"/>
                    <a:pt x="3379" y="2178"/>
                  </a:cubicBezTo>
                  <a:close/>
                  <a:moveTo>
                    <a:pt x="2977" y="1"/>
                  </a:moveTo>
                  <a:cubicBezTo>
                    <a:pt x="2810" y="1"/>
                    <a:pt x="2667" y="143"/>
                    <a:pt x="2667" y="310"/>
                  </a:cubicBezTo>
                  <a:lnTo>
                    <a:pt x="2667" y="525"/>
                  </a:lnTo>
                  <a:cubicBezTo>
                    <a:pt x="2382" y="596"/>
                    <a:pt x="2096" y="691"/>
                    <a:pt x="1858" y="858"/>
                  </a:cubicBezTo>
                  <a:lnTo>
                    <a:pt x="1715" y="715"/>
                  </a:lnTo>
                  <a:cubicBezTo>
                    <a:pt x="1655" y="656"/>
                    <a:pt x="1578" y="626"/>
                    <a:pt x="1501" y="626"/>
                  </a:cubicBezTo>
                  <a:cubicBezTo>
                    <a:pt x="1423" y="626"/>
                    <a:pt x="1346" y="656"/>
                    <a:pt x="1286" y="715"/>
                  </a:cubicBezTo>
                  <a:lnTo>
                    <a:pt x="691" y="1310"/>
                  </a:lnTo>
                  <a:cubicBezTo>
                    <a:pt x="548" y="1429"/>
                    <a:pt x="548" y="1644"/>
                    <a:pt x="691" y="1763"/>
                  </a:cubicBezTo>
                  <a:lnTo>
                    <a:pt x="810" y="1882"/>
                  </a:lnTo>
                  <a:cubicBezTo>
                    <a:pt x="667" y="2144"/>
                    <a:pt x="548" y="2430"/>
                    <a:pt x="477" y="2715"/>
                  </a:cubicBezTo>
                  <a:lnTo>
                    <a:pt x="286" y="2715"/>
                  </a:lnTo>
                  <a:cubicBezTo>
                    <a:pt x="119" y="2715"/>
                    <a:pt x="0" y="2835"/>
                    <a:pt x="0" y="3001"/>
                  </a:cubicBezTo>
                  <a:lnTo>
                    <a:pt x="0" y="3835"/>
                  </a:lnTo>
                  <a:cubicBezTo>
                    <a:pt x="0" y="4001"/>
                    <a:pt x="119" y="4120"/>
                    <a:pt x="286" y="4120"/>
                  </a:cubicBezTo>
                  <a:lnTo>
                    <a:pt x="477" y="4120"/>
                  </a:lnTo>
                  <a:cubicBezTo>
                    <a:pt x="548" y="4406"/>
                    <a:pt x="667" y="4692"/>
                    <a:pt x="810" y="4954"/>
                  </a:cubicBezTo>
                  <a:lnTo>
                    <a:pt x="691" y="5073"/>
                  </a:lnTo>
                  <a:cubicBezTo>
                    <a:pt x="548" y="5192"/>
                    <a:pt x="548" y="5406"/>
                    <a:pt x="691" y="5526"/>
                  </a:cubicBezTo>
                  <a:lnTo>
                    <a:pt x="1286" y="6121"/>
                  </a:lnTo>
                  <a:cubicBezTo>
                    <a:pt x="1346" y="6180"/>
                    <a:pt x="1423" y="6210"/>
                    <a:pt x="1501" y="6210"/>
                  </a:cubicBezTo>
                  <a:cubicBezTo>
                    <a:pt x="1578" y="6210"/>
                    <a:pt x="1655" y="6180"/>
                    <a:pt x="1715" y="6121"/>
                  </a:cubicBezTo>
                  <a:lnTo>
                    <a:pt x="1858" y="5978"/>
                  </a:lnTo>
                  <a:cubicBezTo>
                    <a:pt x="2096" y="6145"/>
                    <a:pt x="2382" y="6240"/>
                    <a:pt x="2667" y="6335"/>
                  </a:cubicBezTo>
                  <a:lnTo>
                    <a:pt x="2667" y="6526"/>
                  </a:lnTo>
                  <a:cubicBezTo>
                    <a:pt x="2667" y="6669"/>
                    <a:pt x="2810" y="6812"/>
                    <a:pt x="2977" y="6812"/>
                  </a:cubicBezTo>
                  <a:lnTo>
                    <a:pt x="3787" y="6812"/>
                  </a:lnTo>
                  <a:cubicBezTo>
                    <a:pt x="3953" y="6812"/>
                    <a:pt x="4096" y="6669"/>
                    <a:pt x="4096" y="6526"/>
                  </a:cubicBezTo>
                  <a:lnTo>
                    <a:pt x="4096" y="6335"/>
                  </a:lnTo>
                  <a:cubicBezTo>
                    <a:pt x="4382" y="6240"/>
                    <a:pt x="4668" y="6145"/>
                    <a:pt x="4906" y="5978"/>
                  </a:cubicBezTo>
                  <a:lnTo>
                    <a:pt x="5049" y="6121"/>
                  </a:lnTo>
                  <a:cubicBezTo>
                    <a:pt x="5108" y="6180"/>
                    <a:pt x="5186" y="6210"/>
                    <a:pt x="5263" y="6210"/>
                  </a:cubicBezTo>
                  <a:cubicBezTo>
                    <a:pt x="5341" y="6210"/>
                    <a:pt x="5418" y="6180"/>
                    <a:pt x="5478" y="6121"/>
                  </a:cubicBezTo>
                  <a:lnTo>
                    <a:pt x="6073" y="5526"/>
                  </a:lnTo>
                  <a:cubicBezTo>
                    <a:pt x="6216" y="5406"/>
                    <a:pt x="6216" y="5192"/>
                    <a:pt x="6073" y="5073"/>
                  </a:cubicBezTo>
                  <a:lnTo>
                    <a:pt x="5954" y="4954"/>
                  </a:lnTo>
                  <a:cubicBezTo>
                    <a:pt x="6097" y="4692"/>
                    <a:pt x="6216" y="4406"/>
                    <a:pt x="6287" y="4120"/>
                  </a:cubicBezTo>
                  <a:lnTo>
                    <a:pt x="6478" y="4120"/>
                  </a:lnTo>
                  <a:cubicBezTo>
                    <a:pt x="6645" y="4120"/>
                    <a:pt x="6787" y="4001"/>
                    <a:pt x="6787" y="3835"/>
                  </a:cubicBezTo>
                  <a:lnTo>
                    <a:pt x="6787" y="3001"/>
                  </a:lnTo>
                  <a:cubicBezTo>
                    <a:pt x="6787" y="2835"/>
                    <a:pt x="6645" y="2715"/>
                    <a:pt x="6478" y="2715"/>
                  </a:cubicBezTo>
                  <a:lnTo>
                    <a:pt x="6478" y="2692"/>
                  </a:lnTo>
                  <a:lnTo>
                    <a:pt x="6287" y="2692"/>
                  </a:lnTo>
                  <a:cubicBezTo>
                    <a:pt x="6216" y="2406"/>
                    <a:pt x="6097" y="2120"/>
                    <a:pt x="5954" y="1882"/>
                  </a:cubicBezTo>
                  <a:lnTo>
                    <a:pt x="6073" y="1739"/>
                  </a:lnTo>
                  <a:cubicBezTo>
                    <a:pt x="6216" y="1620"/>
                    <a:pt x="6216" y="1406"/>
                    <a:pt x="6073" y="1310"/>
                  </a:cubicBezTo>
                  <a:lnTo>
                    <a:pt x="5478" y="715"/>
                  </a:lnTo>
                  <a:cubicBezTo>
                    <a:pt x="5418" y="644"/>
                    <a:pt x="5341" y="608"/>
                    <a:pt x="5263" y="608"/>
                  </a:cubicBezTo>
                  <a:cubicBezTo>
                    <a:pt x="5186" y="608"/>
                    <a:pt x="5108" y="644"/>
                    <a:pt x="5049" y="715"/>
                  </a:cubicBezTo>
                  <a:lnTo>
                    <a:pt x="4906" y="834"/>
                  </a:lnTo>
                  <a:cubicBezTo>
                    <a:pt x="4668" y="691"/>
                    <a:pt x="4382" y="572"/>
                    <a:pt x="4096" y="501"/>
                  </a:cubicBezTo>
                  <a:lnTo>
                    <a:pt x="4096" y="310"/>
                  </a:lnTo>
                  <a:cubicBezTo>
                    <a:pt x="4096" y="143"/>
                    <a:pt x="3953" y="1"/>
                    <a:pt x="3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8" name="Google Shape;338;p23"/>
          <p:cNvGrpSpPr/>
          <p:nvPr/>
        </p:nvGrpSpPr>
        <p:grpSpPr>
          <a:xfrm>
            <a:off x="457196" y="1656383"/>
            <a:ext cx="380289" cy="366680"/>
            <a:chOff x="5575259" y="4628116"/>
            <a:chExt cx="380289" cy="366680"/>
          </a:xfrm>
        </p:grpSpPr>
        <p:sp>
          <p:nvSpPr>
            <p:cNvPr id="339" name="Google Shape;339;p23"/>
            <p:cNvSpPr/>
            <p:nvPr/>
          </p:nvSpPr>
          <p:spPr>
            <a:xfrm>
              <a:off x="5589927" y="4869344"/>
              <a:ext cx="107501" cy="51357"/>
            </a:xfrm>
            <a:custGeom>
              <a:rect b="b" l="l" r="r" t="t"/>
              <a:pathLst>
                <a:path extrusionOk="0" h="1502" w="3144">
                  <a:moveTo>
                    <a:pt x="0" y="1"/>
                  </a:moveTo>
                  <a:cubicBezTo>
                    <a:pt x="48" y="1001"/>
                    <a:pt x="810" y="1501"/>
                    <a:pt x="1572" y="1501"/>
                  </a:cubicBezTo>
                  <a:cubicBezTo>
                    <a:pt x="2334" y="1501"/>
                    <a:pt x="3096" y="1001"/>
                    <a:pt x="3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23"/>
            <p:cNvSpPr/>
            <p:nvPr/>
          </p:nvSpPr>
          <p:spPr>
            <a:xfrm>
              <a:off x="5833378" y="4870165"/>
              <a:ext cx="108356" cy="53785"/>
            </a:xfrm>
            <a:custGeom>
              <a:rect b="b" l="l" r="r" t="t"/>
              <a:pathLst>
                <a:path extrusionOk="0" h="1573" w="3169">
                  <a:moveTo>
                    <a:pt x="1" y="1"/>
                  </a:moveTo>
                  <a:cubicBezTo>
                    <a:pt x="1" y="858"/>
                    <a:pt x="715" y="1573"/>
                    <a:pt x="1596" y="1573"/>
                  </a:cubicBezTo>
                  <a:cubicBezTo>
                    <a:pt x="2454" y="1573"/>
                    <a:pt x="3168" y="858"/>
                    <a:pt x="31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23"/>
            <p:cNvSpPr/>
            <p:nvPr/>
          </p:nvSpPr>
          <p:spPr>
            <a:xfrm>
              <a:off x="5580148" y="4945046"/>
              <a:ext cx="371331" cy="49750"/>
            </a:xfrm>
            <a:custGeom>
              <a:rect b="b" l="l" r="r" t="t"/>
              <a:pathLst>
                <a:path extrusionOk="0" h="1455" w="10860">
                  <a:moveTo>
                    <a:pt x="4020" y="0"/>
                  </a:moveTo>
                  <a:cubicBezTo>
                    <a:pt x="3661" y="0"/>
                    <a:pt x="3352" y="232"/>
                    <a:pt x="3215" y="573"/>
                  </a:cubicBezTo>
                  <a:lnTo>
                    <a:pt x="3096" y="835"/>
                  </a:lnTo>
                  <a:lnTo>
                    <a:pt x="381" y="835"/>
                  </a:lnTo>
                  <a:cubicBezTo>
                    <a:pt x="0" y="859"/>
                    <a:pt x="0" y="1407"/>
                    <a:pt x="381" y="1454"/>
                  </a:cubicBezTo>
                  <a:lnTo>
                    <a:pt x="10479" y="1454"/>
                  </a:lnTo>
                  <a:cubicBezTo>
                    <a:pt x="10860" y="1407"/>
                    <a:pt x="10860" y="859"/>
                    <a:pt x="10479" y="835"/>
                  </a:cubicBezTo>
                  <a:lnTo>
                    <a:pt x="7764" y="835"/>
                  </a:lnTo>
                  <a:lnTo>
                    <a:pt x="7669" y="573"/>
                  </a:lnTo>
                  <a:cubicBezTo>
                    <a:pt x="7532" y="232"/>
                    <a:pt x="7201" y="0"/>
                    <a:pt x="6840" y="0"/>
                  </a:cubicBezTo>
                  <a:cubicBezTo>
                    <a:pt x="6823" y="0"/>
                    <a:pt x="6805" y="1"/>
                    <a:pt x="6788" y="2"/>
                  </a:cubicBezTo>
                  <a:lnTo>
                    <a:pt x="4073" y="2"/>
                  </a:lnTo>
                  <a:cubicBezTo>
                    <a:pt x="4055" y="1"/>
                    <a:pt x="4038" y="0"/>
                    <a:pt x="4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23"/>
            <p:cNvSpPr/>
            <p:nvPr/>
          </p:nvSpPr>
          <p:spPr>
            <a:xfrm>
              <a:off x="5717773" y="4683713"/>
              <a:ext cx="83874" cy="71394"/>
            </a:xfrm>
            <a:custGeom>
              <a:rect b="b" l="l" r="r" t="t"/>
              <a:pathLst>
                <a:path extrusionOk="0" h="2088" w="2453">
                  <a:moveTo>
                    <a:pt x="1405" y="0"/>
                  </a:moveTo>
                  <a:cubicBezTo>
                    <a:pt x="453" y="0"/>
                    <a:pt x="0" y="1120"/>
                    <a:pt x="643" y="1786"/>
                  </a:cubicBezTo>
                  <a:cubicBezTo>
                    <a:pt x="858" y="1994"/>
                    <a:pt x="1123" y="2087"/>
                    <a:pt x="1384" y="2087"/>
                  </a:cubicBezTo>
                  <a:cubicBezTo>
                    <a:pt x="1929" y="2087"/>
                    <a:pt x="2453" y="1677"/>
                    <a:pt x="2453" y="1048"/>
                  </a:cubicBezTo>
                  <a:cubicBezTo>
                    <a:pt x="2429" y="453"/>
                    <a:pt x="1977" y="0"/>
                    <a:pt x="14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23"/>
            <p:cNvSpPr/>
            <p:nvPr/>
          </p:nvSpPr>
          <p:spPr>
            <a:xfrm>
              <a:off x="5743828" y="4628116"/>
              <a:ext cx="43185" cy="38535"/>
            </a:xfrm>
            <a:custGeom>
              <a:rect b="b" l="l" r="r" t="t"/>
              <a:pathLst>
                <a:path extrusionOk="0" h="1127" w="1263">
                  <a:moveTo>
                    <a:pt x="631" y="1"/>
                  </a:moveTo>
                  <a:cubicBezTo>
                    <a:pt x="316" y="1"/>
                    <a:pt x="0" y="209"/>
                    <a:pt x="0" y="626"/>
                  </a:cubicBezTo>
                  <a:lnTo>
                    <a:pt x="0" y="1126"/>
                  </a:lnTo>
                  <a:cubicBezTo>
                    <a:pt x="203" y="1031"/>
                    <a:pt x="417" y="983"/>
                    <a:pt x="631" y="983"/>
                  </a:cubicBezTo>
                  <a:cubicBezTo>
                    <a:pt x="846" y="983"/>
                    <a:pt x="1060" y="1031"/>
                    <a:pt x="1262" y="1126"/>
                  </a:cubicBezTo>
                  <a:lnTo>
                    <a:pt x="1262" y="626"/>
                  </a:lnTo>
                  <a:cubicBezTo>
                    <a:pt x="1262" y="209"/>
                    <a:pt x="947" y="1"/>
                    <a:pt x="6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23"/>
            <p:cNvSpPr/>
            <p:nvPr/>
          </p:nvSpPr>
          <p:spPr>
            <a:xfrm>
              <a:off x="5575259" y="4697561"/>
              <a:ext cx="136838" cy="150652"/>
            </a:xfrm>
            <a:custGeom>
              <a:rect b="b" l="l" r="r" t="t"/>
              <a:pathLst>
                <a:path extrusionOk="0" h="4406" w="4002">
                  <a:moveTo>
                    <a:pt x="3311" y="0"/>
                  </a:moveTo>
                  <a:cubicBezTo>
                    <a:pt x="3049" y="0"/>
                    <a:pt x="2811" y="95"/>
                    <a:pt x="2644" y="286"/>
                  </a:cubicBezTo>
                  <a:lnTo>
                    <a:pt x="2072" y="834"/>
                  </a:lnTo>
                  <a:lnTo>
                    <a:pt x="834" y="834"/>
                  </a:lnTo>
                  <a:cubicBezTo>
                    <a:pt x="1" y="834"/>
                    <a:pt x="1" y="2096"/>
                    <a:pt x="834" y="2096"/>
                  </a:cubicBezTo>
                  <a:lnTo>
                    <a:pt x="1525" y="2096"/>
                  </a:lnTo>
                  <a:lnTo>
                    <a:pt x="453" y="4406"/>
                  </a:lnTo>
                  <a:lnTo>
                    <a:pt x="1144" y="4406"/>
                  </a:lnTo>
                  <a:lnTo>
                    <a:pt x="2001" y="2524"/>
                  </a:lnTo>
                  <a:lnTo>
                    <a:pt x="2858" y="4406"/>
                  </a:lnTo>
                  <a:lnTo>
                    <a:pt x="3549" y="4406"/>
                  </a:lnTo>
                  <a:lnTo>
                    <a:pt x="2477" y="2072"/>
                  </a:lnTo>
                  <a:cubicBezTo>
                    <a:pt x="2620" y="2024"/>
                    <a:pt x="2763" y="1929"/>
                    <a:pt x="2882" y="1834"/>
                  </a:cubicBezTo>
                  <a:lnTo>
                    <a:pt x="3430" y="1262"/>
                  </a:lnTo>
                  <a:lnTo>
                    <a:pt x="4001" y="1262"/>
                  </a:lnTo>
                  <a:cubicBezTo>
                    <a:pt x="3859" y="857"/>
                    <a:pt x="3859" y="405"/>
                    <a:pt x="40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23"/>
            <p:cNvSpPr/>
            <p:nvPr/>
          </p:nvSpPr>
          <p:spPr>
            <a:xfrm>
              <a:off x="5818744" y="4697561"/>
              <a:ext cx="136804" cy="150652"/>
            </a:xfrm>
            <a:custGeom>
              <a:rect b="b" l="l" r="r" t="t"/>
              <a:pathLst>
                <a:path extrusionOk="0" h="4406" w="4001">
                  <a:moveTo>
                    <a:pt x="0" y="0"/>
                  </a:moveTo>
                  <a:cubicBezTo>
                    <a:pt x="167" y="405"/>
                    <a:pt x="167" y="857"/>
                    <a:pt x="0" y="1262"/>
                  </a:cubicBezTo>
                  <a:lnTo>
                    <a:pt x="572" y="1262"/>
                  </a:lnTo>
                  <a:lnTo>
                    <a:pt x="1119" y="1834"/>
                  </a:lnTo>
                  <a:cubicBezTo>
                    <a:pt x="1238" y="1929"/>
                    <a:pt x="1381" y="2024"/>
                    <a:pt x="1524" y="2072"/>
                  </a:cubicBezTo>
                  <a:lnTo>
                    <a:pt x="453" y="4406"/>
                  </a:lnTo>
                  <a:lnTo>
                    <a:pt x="1143" y="4406"/>
                  </a:lnTo>
                  <a:lnTo>
                    <a:pt x="2001" y="2524"/>
                  </a:lnTo>
                  <a:lnTo>
                    <a:pt x="2858" y="4406"/>
                  </a:lnTo>
                  <a:lnTo>
                    <a:pt x="3548" y="4406"/>
                  </a:lnTo>
                  <a:lnTo>
                    <a:pt x="2501" y="2096"/>
                  </a:lnTo>
                  <a:lnTo>
                    <a:pt x="3167" y="2096"/>
                  </a:lnTo>
                  <a:cubicBezTo>
                    <a:pt x="4001" y="2096"/>
                    <a:pt x="4001" y="834"/>
                    <a:pt x="3167" y="834"/>
                  </a:cubicBezTo>
                  <a:lnTo>
                    <a:pt x="1929" y="834"/>
                  </a:lnTo>
                  <a:lnTo>
                    <a:pt x="1358" y="286"/>
                  </a:lnTo>
                  <a:cubicBezTo>
                    <a:pt x="1191" y="95"/>
                    <a:pt x="953" y="0"/>
                    <a:pt x="6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23"/>
            <p:cNvSpPr/>
            <p:nvPr/>
          </p:nvSpPr>
          <p:spPr>
            <a:xfrm>
              <a:off x="5743828" y="4772477"/>
              <a:ext cx="43185" cy="151473"/>
            </a:xfrm>
            <a:custGeom>
              <a:rect b="b" l="l" r="r" t="t"/>
              <a:pathLst>
                <a:path extrusionOk="0" h="4430" w="1263">
                  <a:moveTo>
                    <a:pt x="0" y="0"/>
                  </a:moveTo>
                  <a:lnTo>
                    <a:pt x="0" y="4430"/>
                  </a:lnTo>
                  <a:lnTo>
                    <a:pt x="1262" y="4430"/>
                  </a:lnTo>
                  <a:lnTo>
                    <a:pt x="1262" y="0"/>
                  </a:lnTo>
                  <a:cubicBezTo>
                    <a:pt x="1060" y="83"/>
                    <a:pt x="846" y="125"/>
                    <a:pt x="631" y="125"/>
                  </a:cubicBezTo>
                  <a:cubicBezTo>
                    <a:pt x="417" y="125"/>
                    <a:pt x="203" y="83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7" name="Google Shape;347;p23"/>
          <p:cNvGrpSpPr/>
          <p:nvPr/>
        </p:nvGrpSpPr>
        <p:grpSpPr>
          <a:xfrm>
            <a:off x="8321097" y="1656383"/>
            <a:ext cx="365708" cy="364887"/>
            <a:chOff x="7959947" y="3458333"/>
            <a:chExt cx="365708" cy="364887"/>
          </a:xfrm>
        </p:grpSpPr>
        <p:sp>
          <p:nvSpPr>
            <p:cNvPr id="348" name="Google Shape;348;p23"/>
            <p:cNvSpPr/>
            <p:nvPr/>
          </p:nvSpPr>
          <p:spPr>
            <a:xfrm>
              <a:off x="8086170" y="3490103"/>
              <a:ext cx="45654" cy="52972"/>
            </a:xfrm>
            <a:custGeom>
              <a:rect b="b" l="l" r="r" t="t"/>
              <a:pathLst>
                <a:path extrusionOk="0" h="1549" w="1335">
                  <a:moveTo>
                    <a:pt x="1335" y="0"/>
                  </a:moveTo>
                  <a:cubicBezTo>
                    <a:pt x="787" y="429"/>
                    <a:pt x="334" y="953"/>
                    <a:pt x="1" y="1548"/>
                  </a:cubicBezTo>
                  <a:lnTo>
                    <a:pt x="1335" y="1548"/>
                  </a:lnTo>
                  <a:lnTo>
                    <a:pt x="13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23"/>
            <p:cNvSpPr/>
            <p:nvPr/>
          </p:nvSpPr>
          <p:spPr>
            <a:xfrm>
              <a:off x="8060933" y="3650523"/>
              <a:ext cx="70891" cy="66822"/>
            </a:xfrm>
            <a:custGeom>
              <a:rect b="b" l="l" r="r" t="t"/>
              <a:pathLst>
                <a:path extrusionOk="0" h="1954" w="2073">
                  <a:moveTo>
                    <a:pt x="1" y="1"/>
                  </a:moveTo>
                  <a:cubicBezTo>
                    <a:pt x="24" y="668"/>
                    <a:pt x="191" y="1334"/>
                    <a:pt x="429" y="1954"/>
                  </a:cubicBezTo>
                  <a:lnTo>
                    <a:pt x="2073" y="1954"/>
                  </a:lnTo>
                  <a:lnTo>
                    <a:pt x="207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23"/>
            <p:cNvSpPr/>
            <p:nvPr/>
          </p:nvSpPr>
          <p:spPr>
            <a:xfrm>
              <a:off x="8086170" y="3738479"/>
              <a:ext cx="45654" cy="53793"/>
            </a:xfrm>
            <a:custGeom>
              <a:rect b="b" l="l" r="r" t="t"/>
              <a:pathLst>
                <a:path extrusionOk="0" h="1573" w="1335">
                  <a:moveTo>
                    <a:pt x="1" y="1"/>
                  </a:moveTo>
                  <a:cubicBezTo>
                    <a:pt x="334" y="596"/>
                    <a:pt x="787" y="1120"/>
                    <a:pt x="1335" y="1573"/>
                  </a:cubicBezTo>
                  <a:lnTo>
                    <a:pt x="133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23"/>
            <p:cNvSpPr/>
            <p:nvPr/>
          </p:nvSpPr>
          <p:spPr>
            <a:xfrm>
              <a:off x="8232775" y="3565029"/>
              <a:ext cx="92880" cy="63539"/>
            </a:xfrm>
            <a:custGeom>
              <a:rect b="b" l="l" r="r" t="t"/>
              <a:pathLst>
                <a:path extrusionOk="0" h="1858" w="2716">
                  <a:moveTo>
                    <a:pt x="1" y="0"/>
                  </a:moveTo>
                  <a:cubicBezTo>
                    <a:pt x="215" y="596"/>
                    <a:pt x="334" y="1215"/>
                    <a:pt x="382" y="1858"/>
                  </a:cubicBezTo>
                  <a:lnTo>
                    <a:pt x="2715" y="1858"/>
                  </a:lnTo>
                  <a:cubicBezTo>
                    <a:pt x="2668" y="1215"/>
                    <a:pt x="2501" y="572"/>
                    <a:pt x="22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23"/>
            <p:cNvSpPr/>
            <p:nvPr/>
          </p:nvSpPr>
          <p:spPr>
            <a:xfrm>
              <a:off x="8153779" y="3490103"/>
              <a:ext cx="45654" cy="52972"/>
            </a:xfrm>
            <a:custGeom>
              <a:rect b="b" l="l" r="r" t="t"/>
              <a:pathLst>
                <a:path extrusionOk="0" h="1549" w="1335">
                  <a:moveTo>
                    <a:pt x="1" y="0"/>
                  </a:moveTo>
                  <a:lnTo>
                    <a:pt x="1" y="1548"/>
                  </a:lnTo>
                  <a:lnTo>
                    <a:pt x="1334" y="1548"/>
                  </a:lnTo>
                  <a:cubicBezTo>
                    <a:pt x="977" y="953"/>
                    <a:pt x="524" y="429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23"/>
            <p:cNvSpPr/>
            <p:nvPr/>
          </p:nvSpPr>
          <p:spPr>
            <a:xfrm>
              <a:off x="8060933" y="3565029"/>
              <a:ext cx="71712" cy="63539"/>
            </a:xfrm>
            <a:custGeom>
              <a:rect b="b" l="l" r="r" t="t"/>
              <a:pathLst>
                <a:path extrusionOk="0" h="1858" w="2097">
                  <a:moveTo>
                    <a:pt x="429" y="0"/>
                  </a:moveTo>
                  <a:cubicBezTo>
                    <a:pt x="191" y="596"/>
                    <a:pt x="24" y="1215"/>
                    <a:pt x="1" y="1858"/>
                  </a:cubicBezTo>
                  <a:lnTo>
                    <a:pt x="2096" y="1858"/>
                  </a:lnTo>
                  <a:lnTo>
                    <a:pt x="209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23"/>
            <p:cNvSpPr/>
            <p:nvPr/>
          </p:nvSpPr>
          <p:spPr>
            <a:xfrm>
              <a:off x="8232775" y="3650523"/>
              <a:ext cx="92060" cy="66822"/>
            </a:xfrm>
            <a:custGeom>
              <a:rect b="b" l="l" r="r" t="t"/>
              <a:pathLst>
                <a:path extrusionOk="0" h="1954" w="2692">
                  <a:moveTo>
                    <a:pt x="382" y="1"/>
                  </a:moveTo>
                  <a:cubicBezTo>
                    <a:pt x="334" y="668"/>
                    <a:pt x="215" y="1311"/>
                    <a:pt x="1" y="1954"/>
                  </a:cubicBezTo>
                  <a:lnTo>
                    <a:pt x="2239" y="1954"/>
                  </a:lnTo>
                  <a:cubicBezTo>
                    <a:pt x="2501" y="1334"/>
                    <a:pt x="2668" y="668"/>
                    <a:pt x="26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23"/>
            <p:cNvSpPr/>
            <p:nvPr/>
          </p:nvSpPr>
          <p:spPr>
            <a:xfrm>
              <a:off x="8153779" y="3458333"/>
              <a:ext cx="144177" cy="84741"/>
            </a:xfrm>
            <a:custGeom>
              <a:rect b="b" l="l" r="r" t="t"/>
              <a:pathLst>
                <a:path extrusionOk="0" h="2478" w="4216">
                  <a:moveTo>
                    <a:pt x="1" y="1"/>
                  </a:moveTo>
                  <a:lnTo>
                    <a:pt x="1" y="120"/>
                  </a:lnTo>
                  <a:cubicBezTo>
                    <a:pt x="858" y="739"/>
                    <a:pt x="1548" y="1525"/>
                    <a:pt x="2025" y="2477"/>
                  </a:cubicBezTo>
                  <a:lnTo>
                    <a:pt x="4216" y="2477"/>
                  </a:lnTo>
                  <a:cubicBezTo>
                    <a:pt x="3287" y="1001"/>
                    <a:pt x="1715" y="96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23"/>
            <p:cNvSpPr/>
            <p:nvPr/>
          </p:nvSpPr>
          <p:spPr>
            <a:xfrm>
              <a:off x="7986827" y="3458333"/>
              <a:ext cx="144997" cy="84741"/>
            </a:xfrm>
            <a:custGeom>
              <a:rect b="b" l="l" r="r" t="t"/>
              <a:pathLst>
                <a:path extrusionOk="0" h="2478" w="4240">
                  <a:moveTo>
                    <a:pt x="4240" y="1"/>
                  </a:moveTo>
                  <a:cubicBezTo>
                    <a:pt x="2501" y="96"/>
                    <a:pt x="929" y="1001"/>
                    <a:pt x="1" y="2477"/>
                  </a:cubicBezTo>
                  <a:lnTo>
                    <a:pt x="2191" y="2477"/>
                  </a:lnTo>
                  <a:cubicBezTo>
                    <a:pt x="2668" y="1549"/>
                    <a:pt x="3382" y="739"/>
                    <a:pt x="4240" y="144"/>
                  </a:cubicBezTo>
                  <a:lnTo>
                    <a:pt x="424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23"/>
            <p:cNvSpPr/>
            <p:nvPr/>
          </p:nvSpPr>
          <p:spPr>
            <a:xfrm>
              <a:off x="7986827" y="3738479"/>
              <a:ext cx="144997" cy="84741"/>
            </a:xfrm>
            <a:custGeom>
              <a:rect b="b" l="l" r="r" t="t"/>
              <a:pathLst>
                <a:path extrusionOk="0" h="2478" w="4240">
                  <a:moveTo>
                    <a:pt x="1" y="1"/>
                  </a:moveTo>
                  <a:cubicBezTo>
                    <a:pt x="929" y="1477"/>
                    <a:pt x="2501" y="2382"/>
                    <a:pt x="4240" y="2478"/>
                  </a:cubicBezTo>
                  <a:lnTo>
                    <a:pt x="4240" y="2335"/>
                  </a:lnTo>
                  <a:cubicBezTo>
                    <a:pt x="3382" y="1739"/>
                    <a:pt x="2668" y="953"/>
                    <a:pt x="21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23"/>
            <p:cNvSpPr/>
            <p:nvPr/>
          </p:nvSpPr>
          <p:spPr>
            <a:xfrm>
              <a:off x="7959947" y="3565029"/>
              <a:ext cx="92880" cy="63539"/>
            </a:xfrm>
            <a:custGeom>
              <a:rect b="b" l="l" r="r" t="t"/>
              <a:pathLst>
                <a:path extrusionOk="0" h="1858" w="2716">
                  <a:moveTo>
                    <a:pt x="453" y="0"/>
                  </a:moveTo>
                  <a:cubicBezTo>
                    <a:pt x="191" y="572"/>
                    <a:pt x="48" y="1215"/>
                    <a:pt x="1" y="1858"/>
                  </a:cubicBezTo>
                  <a:lnTo>
                    <a:pt x="2334" y="1858"/>
                  </a:lnTo>
                  <a:cubicBezTo>
                    <a:pt x="2358" y="1215"/>
                    <a:pt x="2477" y="596"/>
                    <a:pt x="2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23"/>
            <p:cNvSpPr/>
            <p:nvPr/>
          </p:nvSpPr>
          <p:spPr>
            <a:xfrm>
              <a:off x="8153779" y="3738479"/>
              <a:ext cx="144177" cy="84741"/>
            </a:xfrm>
            <a:custGeom>
              <a:rect b="b" l="l" r="r" t="t"/>
              <a:pathLst>
                <a:path extrusionOk="0" h="2478" w="4216">
                  <a:moveTo>
                    <a:pt x="2025" y="1"/>
                  </a:moveTo>
                  <a:cubicBezTo>
                    <a:pt x="1548" y="953"/>
                    <a:pt x="858" y="1739"/>
                    <a:pt x="1" y="2335"/>
                  </a:cubicBezTo>
                  <a:lnTo>
                    <a:pt x="1" y="2478"/>
                  </a:lnTo>
                  <a:cubicBezTo>
                    <a:pt x="1715" y="2382"/>
                    <a:pt x="3287" y="1453"/>
                    <a:pt x="42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23"/>
            <p:cNvSpPr/>
            <p:nvPr/>
          </p:nvSpPr>
          <p:spPr>
            <a:xfrm>
              <a:off x="7959947" y="3650523"/>
              <a:ext cx="92880" cy="66822"/>
            </a:xfrm>
            <a:custGeom>
              <a:rect b="b" l="l" r="r" t="t"/>
              <a:pathLst>
                <a:path extrusionOk="0" h="1954" w="2716">
                  <a:moveTo>
                    <a:pt x="1" y="1"/>
                  </a:moveTo>
                  <a:cubicBezTo>
                    <a:pt x="48" y="668"/>
                    <a:pt x="191" y="1334"/>
                    <a:pt x="453" y="1954"/>
                  </a:cubicBezTo>
                  <a:lnTo>
                    <a:pt x="2716" y="1954"/>
                  </a:lnTo>
                  <a:cubicBezTo>
                    <a:pt x="2477" y="1311"/>
                    <a:pt x="2358" y="668"/>
                    <a:pt x="2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23"/>
            <p:cNvSpPr/>
            <p:nvPr/>
          </p:nvSpPr>
          <p:spPr>
            <a:xfrm>
              <a:off x="8153779" y="3650523"/>
              <a:ext cx="70891" cy="66822"/>
            </a:xfrm>
            <a:custGeom>
              <a:rect b="b" l="l" r="r" t="t"/>
              <a:pathLst>
                <a:path extrusionOk="0" h="1954" w="2073">
                  <a:moveTo>
                    <a:pt x="1" y="1"/>
                  </a:moveTo>
                  <a:lnTo>
                    <a:pt x="1" y="1954"/>
                  </a:lnTo>
                  <a:lnTo>
                    <a:pt x="1620" y="1954"/>
                  </a:lnTo>
                  <a:cubicBezTo>
                    <a:pt x="1882" y="1334"/>
                    <a:pt x="2025" y="668"/>
                    <a:pt x="20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23"/>
            <p:cNvSpPr/>
            <p:nvPr/>
          </p:nvSpPr>
          <p:spPr>
            <a:xfrm>
              <a:off x="8153779" y="3565029"/>
              <a:ext cx="70891" cy="63539"/>
            </a:xfrm>
            <a:custGeom>
              <a:rect b="b" l="l" r="r" t="t"/>
              <a:pathLst>
                <a:path extrusionOk="0" h="1858" w="2073">
                  <a:moveTo>
                    <a:pt x="1" y="0"/>
                  </a:moveTo>
                  <a:lnTo>
                    <a:pt x="1" y="1858"/>
                  </a:lnTo>
                  <a:lnTo>
                    <a:pt x="2072" y="1858"/>
                  </a:lnTo>
                  <a:cubicBezTo>
                    <a:pt x="2049" y="1215"/>
                    <a:pt x="1906" y="596"/>
                    <a:pt x="16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23"/>
            <p:cNvSpPr/>
            <p:nvPr/>
          </p:nvSpPr>
          <p:spPr>
            <a:xfrm>
              <a:off x="8153779" y="3738479"/>
              <a:ext cx="45654" cy="53793"/>
            </a:xfrm>
            <a:custGeom>
              <a:rect b="b" l="l" r="r" t="t"/>
              <a:pathLst>
                <a:path extrusionOk="0" h="1573" w="1335">
                  <a:moveTo>
                    <a:pt x="1" y="1"/>
                  </a:moveTo>
                  <a:lnTo>
                    <a:pt x="1" y="1573"/>
                  </a:lnTo>
                  <a:cubicBezTo>
                    <a:pt x="524" y="1120"/>
                    <a:pt x="977" y="596"/>
                    <a:pt x="1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869FB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Valuable, Rare, Inimitable &amp; Organization (VRIO) - Evaluation Dimensions Infographics by Slidesgo">
  <a:themeElements>
    <a:clrScheme name="Simple Light">
      <a:dk1>
        <a:srgbClr val="000000"/>
      </a:dk1>
      <a:lt1>
        <a:srgbClr val="FFFFFF"/>
      </a:lt1>
      <a:dk2>
        <a:srgbClr val="666666"/>
      </a:dk2>
      <a:lt2>
        <a:srgbClr val="D9D9D9"/>
      </a:lt2>
      <a:accent1>
        <a:srgbClr val="5AA2AE"/>
      </a:accent1>
      <a:accent2>
        <a:srgbClr val="69A8B3"/>
      </a:accent2>
      <a:accent3>
        <a:srgbClr val="79AFB8"/>
      </a:accent3>
      <a:accent4>
        <a:srgbClr val="88B5BD"/>
      </a:accent4>
      <a:accent5>
        <a:srgbClr val="98BCC2"/>
      </a:accent5>
      <a:accent6>
        <a:srgbClr val="A7C2C7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