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69" r:id="rId2"/>
    <p:sldId id="300" r:id="rId3"/>
    <p:sldId id="259" r:id="rId4"/>
    <p:sldId id="284" r:id="rId5"/>
    <p:sldId id="285" r:id="rId6"/>
    <p:sldId id="286" r:id="rId7"/>
    <p:sldId id="291" r:id="rId8"/>
    <p:sldId id="292" r:id="rId9"/>
    <p:sldId id="287" r:id="rId10"/>
    <p:sldId id="304" r:id="rId11"/>
    <p:sldId id="294" r:id="rId12"/>
    <p:sldId id="289" r:id="rId13"/>
    <p:sldId id="299" r:id="rId14"/>
    <p:sldId id="302" r:id="rId15"/>
    <p:sldId id="301" r:id="rId16"/>
    <p:sldId id="303" r:id="rId17"/>
    <p:sldId id="272" r:id="rId18"/>
    <p:sldId id="305" r:id="rId19"/>
    <p:sldId id="282" r:id="rId20"/>
    <p:sldId id="279" r:id="rId21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F31BE"/>
    <a:srgbClr val="FFCC99"/>
    <a:srgbClr val="FFE5FF"/>
    <a:srgbClr val="FFCCFF"/>
    <a:srgbClr val="ECB2CB"/>
    <a:srgbClr val="E9A5C2"/>
    <a:srgbClr val="008A3E"/>
    <a:srgbClr val="E183AB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94660"/>
  </p:normalViewPr>
  <p:slideViewPr>
    <p:cSldViewPr>
      <p:cViewPr>
        <p:scale>
          <a:sx n="100" d="100"/>
          <a:sy n="100" d="100"/>
        </p:scale>
        <p:origin x="-931" y="-2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09550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833563"/>
            <a:ext cx="89249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050"/>
            <a:ext cx="8153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505200" y="1504950"/>
            <a:ext cx="393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H" pitchFamily="34" charset="0"/>
              </a:rPr>
              <a:t>TIÕT 2</a:t>
            </a:r>
            <a:endParaRPr lang="en-US" sz="8000" dirty="0">
              <a:latin typeface=".VnAvantH" pitchFamily="34" charset="0"/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3175" y="4699398"/>
            <a:ext cx="9137650" cy="444103"/>
            <a:chOff x="2" y="3840"/>
            <a:chExt cx="5756" cy="373"/>
          </a:xfrm>
        </p:grpSpPr>
        <p:pic>
          <p:nvPicPr>
            <p:cNvPr id="9221" name="Picture 4" descr="j0398219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840"/>
              <a:ext cx="287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5" descr="j0398219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840"/>
              <a:ext cx="287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34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 bwMode="auto">
          <a:xfrm>
            <a:off x="1498336" y="953843"/>
            <a:ext cx="6010275" cy="35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211" y="49717"/>
            <a:ext cx="38100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6211" y="899021"/>
            <a:ext cx="22092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Phè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Lß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RÌn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146296" y="2050169"/>
            <a:ext cx="1161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17202" y="1573719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DF31BE"/>
                </a:solidFill>
                <a:latin typeface=".VnAvant" pitchFamily="34" charset="0"/>
              </a:rPr>
              <a:t>1</a:t>
            </a:r>
            <a:endParaRPr lang="vi-VN" b="1">
              <a:solidFill>
                <a:srgbClr val="DF31B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9536" y="1619578"/>
            <a:ext cx="10787064" cy="2246761"/>
            <a:chOff x="-7675" y="1619578"/>
            <a:chExt cx="10787064" cy="2246761"/>
          </a:xfrm>
        </p:grpSpPr>
        <p:sp>
          <p:nvSpPr>
            <p:cNvPr id="6" name="TextBox 5"/>
            <p:cNvSpPr txBox="1"/>
            <p:nvPr/>
          </p:nvSpPr>
          <p:spPr>
            <a:xfrm>
              <a:off x="-7675" y="1619578"/>
              <a:ext cx="10787064" cy="2246761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r>
                <a:rPr lang="en-US" sz="2800" b="1" dirty="0" smtClean="0">
                  <a:latin typeface=".VnAvant" pitchFamily="34" charset="0"/>
                </a:rPr>
                <a:t>      </a:t>
              </a:r>
              <a:r>
                <a:rPr lang="en-US" sz="2800" b="1" dirty="0" err="1" smtClean="0">
                  <a:latin typeface=".VnAvant" pitchFamily="34" charset="0"/>
                </a:rPr>
                <a:t>Nh</a:t>
              </a:r>
              <a:r>
                <a:rPr lang="en-US" sz="2800" b="1" dirty="0" smtClean="0">
                  <a:latin typeface=".VnAvant" pitchFamily="34" charset="0"/>
                </a:rPr>
                <a:t>µ Bi ë </a:t>
              </a:r>
              <a:r>
                <a:rPr lang="en-US" sz="2800" b="1" dirty="0" err="1" smtClean="0">
                  <a:latin typeface=".VnAvant" pitchFamily="34" charset="0"/>
                </a:rPr>
                <a:t>phè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Lß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RÌn</a:t>
              </a:r>
              <a:r>
                <a:rPr lang="en-US" sz="2800" b="1" dirty="0" smtClean="0">
                  <a:latin typeface=".VnAvant" pitchFamily="34" charset="0"/>
                </a:rPr>
                <a:t>. </a:t>
              </a:r>
              <a:r>
                <a:rPr lang="en-US" sz="2800" b="1" dirty="0" err="1" smtClean="0">
                  <a:latin typeface=".VnAvant" pitchFamily="34" charset="0"/>
                </a:rPr>
                <a:t>X­­ùa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kia</a:t>
              </a:r>
              <a:r>
                <a:rPr lang="en-US" sz="2800" b="1" dirty="0" smtClean="0">
                  <a:latin typeface=".VnAvant" pitchFamily="34" charset="0"/>
                </a:rPr>
                <a:t> c¶ </a:t>
              </a:r>
              <a:r>
                <a:rPr lang="en-US" sz="2800" b="1" dirty="0" err="1" smtClean="0">
                  <a:latin typeface=".VnAvant" pitchFamily="34" charset="0"/>
                </a:rPr>
                <a:t>phè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lµm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nghÒ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</a:p>
            <a:p>
              <a:r>
                <a:rPr lang="en-US" sz="2800" b="1" dirty="0" err="1" smtClean="0">
                  <a:latin typeface=".VnAvant" pitchFamily="34" charset="0"/>
                </a:rPr>
                <a:t>rÌn</a:t>
              </a:r>
              <a:r>
                <a:rPr lang="en-US" sz="2800" b="1" dirty="0" smtClean="0">
                  <a:latin typeface=".VnAvant" pitchFamily="34" charset="0"/>
                </a:rPr>
                <a:t>. </a:t>
              </a:r>
              <a:r>
                <a:rPr lang="en-US" sz="2800" b="1" dirty="0" err="1" smtClean="0">
                  <a:latin typeface=".VnAvant" pitchFamily="34" charset="0"/>
                </a:rPr>
                <a:t>Giê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chØ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cã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d¨m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nh</a:t>
              </a:r>
              <a:r>
                <a:rPr lang="en-US" sz="2800" b="1" dirty="0" smtClean="0">
                  <a:latin typeface=".VnAvant" pitchFamily="34" charset="0"/>
                </a:rPr>
                <a:t>µ </a:t>
              </a:r>
              <a:r>
                <a:rPr lang="en-US" sz="2800" b="1" dirty="0" err="1" smtClean="0">
                  <a:latin typeface=".VnAvant" pitchFamily="34" charset="0"/>
                </a:rPr>
                <a:t>gi</a:t>
              </a:r>
              <a:r>
                <a:rPr lang="en-US" sz="2800" b="1" dirty="0" smtClean="0">
                  <a:latin typeface=".VnAvant" pitchFamily="34" charset="0"/>
                </a:rPr>
                <a:t>÷ </a:t>
              </a:r>
              <a:r>
                <a:rPr lang="en-US" sz="2800" b="1" dirty="0" err="1" smtClean="0">
                  <a:latin typeface=".VnAvant" pitchFamily="34" charset="0"/>
                </a:rPr>
                <a:t>nghÒ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cò</a:t>
              </a:r>
              <a:r>
                <a:rPr lang="en-US" sz="2800" b="1" dirty="0" smtClean="0">
                  <a:latin typeface=".VnAvant" pitchFamily="34" charset="0"/>
                </a:rPr>
                <a:t>. ­</a:t>
              </a:r>
            </a:p>
            <a:p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smtClean="0">
                  <a:latin typeface=".VnAvant" pitchFamily="34" charset="0"/>
                </a:rPr>
                <a:t>    </a:t>
              </a:r>
              <a:r>
                <a:rPr lang="en-US" sz="2800" b="1" dirty="0" err="1" smtClean="0">
                  <a:latin typeface=".VnAvant" pitchFamily="34" charset="0"/>
                </a:rPr>
                <a:t>Gi÷a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phè</a:t>
              </a:r>
              <a:r>
                <a:rPr lang="en-US" sz="2800" b="1" dirty="0" smtClean="0">
                  <a:latin typeface=".VnAvant" pitchFamily="34" charset="0"/>
                </a:rPr>
                <a:t> x¸ </a:t>
              </a:r>
              <a:r>
                <a:rPr lang="en-US" sz="2800" b="1" dirty="0" err="1" smtClean="0">
                  <a:latin typeface=".VnAvant" pitchFamily="34" charset="0"/>
                </a:rPr>
                <a:t>nh</a:t>
              </a:r>
              <a:r>
                <a:rPr lang="en-US" sz="2800" b="1" dirty="0" smtClean="0">
                  <a:latin typeface=".VnAvant" pitchFamily="34" charset="0"/>
                </a:rPr>
                <a:t>µ </a:t>
              </a:r>
              <a:r>
                <a:rPr lang="en-US" sz="2800" b="1" dirty="0" err="1" smtClean="0">
                  <a:latin typeface=".VnAvant" pitchFamily="34" charset="0"/>
                </a:rPr>
                <a:t>cöa</a:t>
              </a:r>
              <a:r>
                <a:rPr lang="en-US" sz="2800" b="1" dirty="0" smtClean="0">
                  <a:latin typeface=".VnAvant" pitchFamily="34" charset="0"/>
                </a:rPr>
                <a:t> san </a:t>
              </a:r>
              <a:r>
                <a:rPr lang="en-US" sz="2800" b="1" dirty="0" err="1" smtClean="0">
                  <a:latin typeface=".VnAvant" pitchFamily="34" charset="0"/>
                </a:rPr>
                <a:t>s¸t</a:t>
              </a:r>
              <a:r>
                <a:rPr lang="en-US" sz="2800" b="1" dirty="0" smtClean="0">
                  <a:latin typeface=".VnAvant" pitchFamily="34" charset="0"/>
                </a:rPr>
                <a:t> mµ </a:t>
              </a:r>
              <a:r>
                <a:rPr lang="en-US" sz="2800" b="1" dirty="0" err="1" smtClean="0">
                  <a:latin typeface=".VnAvant" pitchFamily="34" charset="0"/>
                </a:rPr>
                <a:t>lß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rÌn</a:t>
              </a:r>
              <a:r>
                <a:rPr lang="en-US" sz="2800" b="1" dirty="0" smtClean="0">
                  <a:latin typeface=".VnAvant" pitchFamily="34" charset="0"/>
                </a:rPr>
                <a:t> ®á </a:t>
              </a:r>
              <a:r>
                <a:rPr lang="en-US" sz="2800" b="1" dirty="0" err="1" smtClean="0">
                  <a:latin typeface=".VnAvant" pitchFamily="34" charset="0"/>
                </a:rPr>
                <a:t>löa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</a:p>
            <a:p>
              <a:r>
                <a:rPr lang="en-US" sz="2800" b="1" dirty="0" err="1" smtClean="0">
                  <a:latin typeface=".VnAvant" pitchFamily="34" charset="0"/>
                </a:rPr>
                <a:t>nh­ù</a:t>
              </a:r>
              <a:r>
                <a:rPr lang="en-US" sz="2800" b="1" dirty="0" smtClean="0">
                  <a:latin typeface=".VnAvant" pitchFamily="34" charset="0"/>
                </a:rPr>
                <a:t>­ ë </a:t>
              </a:r>
              <a:r>
                <a:rPr lang="en-US" sz="2800" b="1" dirty="0" err="1" smtClean="0">
                  <a:latin typeface=".VnAvant" pitchFamily="34" charset="0"/>
                </a:rPr>
                <a:t>chî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qu</a:t>
              </a:r>
              <a:r>
                <a:rPr lang="en-US" sz="2800" b="1" dirty="0" smtClean="0">
                  <a:latin typeface=".VnAvant" pitchFamily="34" charset="0"/>
                </a:rPr>
                <a:t>ª. </a:t>
              </a:r>
              <a:r>
                <a:rPr lang="en-US" sz="2800" b="1" dirty="0" err="1" smtClean="0">
                  <a:latin typeface=".VnAvant" pitchFamily="34" charset="0"/>
                </a:rPr>
                <a:t>Bóa</a:t>
              </a:r>
              <a:r>
                <a:rPr lang="en-US" sz="2800" b="1" dirty="0" smtClean="0">
                  <a:latin typeface=".VnAvant" pitchFamily="34" charset="0"/>
                </a:rPr>
                <a:t> ®</a:t>
              </a:r>
              <a:r>
                <a:rPr lang="en-US" sz="2800" b="1" dirty="0" err="1" smtClean="0">
                  <a:latin typeface=".VnAvant" pitchFamily="34" charset="0"/>
                </a:rPr>
                <a:t>Ëp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chan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ch¸t</a:t>
              </a:r>
              <a:r>
                <a:rPr lang="en-US" sz="2800" b="1" dirty="0" smtClean="0">
                  <a:latin typeface=".VnAvant" pitchFamily="34" charset="0"/>
                </a:rPr>
                <a:t>. BÓ </a:t>
              </a:r>
              <a:r>
                <a:rPr lang="en-US" sz="2800" b="1" dirty="0" err="1" smtClean="0">
                  <a:latin typeface=".VnAvant" pitchFamily="34" charset="0"/>
                </a:rPr>
                <a:t>thë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ph</a:t>
              </a:r>
              <a:r>
                <a:rPr lang="en-US" sz="2800" b="1" dirty="0" smtClean="0">
                  <a:latin typeface=".VnAvant" pitchFamily="34" charset="0"/>
                </a:rPr>
                <a:t>× </a:t>
              </a:r>
              <a:r>
                <a:rPr lang="en-US" sz="2800" b="1" dirty="0" err="1" smtClean="0">
                  <a:latin typeface=".VnAvant" pitchFamily="34" charset="0"/>
                </a:rPr>
                <a:t>phß</a:t>
              </a:r>
              <a:r>
                <a:rPr lang="en-US" sz="2800" b="1" dirty="0" smtClean="0">
                  <a:latin typeface=".VnAvant" pitchFamily="34" charset="0"/>
                </a:rPr>
                <a:t>.</a:t>
              </a:r>
            </a:p>
            <a:p>
              <a:r>
                <a:rPr lang="en-US" sz="2800" b="1" dirty="0" err="1" smtClean="0">
                  <a:latin typeface=".VnAvant" pitchFamily="34" charset="0"/>
                </a:rPr>
                <a:t>Löa</a:t>
              </a:r>
              <a:r>
                <a:rPr lang="en-US" sz="2800" b="1" dirty="0" smtClean="0">
                  <a:latin typeface=".VnAvant" pitchFamily="34" charset="0"/>
                </a:rPr>
                <a:t> than </a:t>
              </a:r>
              <a:r>
                <a:rPr lang="en-US" sz="2800" b="1" dirty="0" err="1" smtClean="0">
                  <a:latin typeface=".VnAvant" pitchFamily="34" charset="0"/>
                </a:rPr>
                <a:t>khÐt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lÑt</a:t>
              </a:r>
              <a:r>
                <a:rPr lang="en-US" sz="2800" b="1" dirty="0" smtClean="0">
                  <a:latin typeface=".VnAvant" pitchFamily="34" charset="0"/>
                </a:rPr>
                <a:t>.</a:t>
              </a:r>
              <a:endParaRPr lang="en-US" sz="2800" b="1" dirty="0">
                <a:latin typeface=".VnAvant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598703" y="2038350"/>
              <a:ext cx="204355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Oval 27"/>
            <p:cNvSpPr/>
            <p:nvPr/>
          </p:nvSpPr>
          <p:spPr>
            <a:xfrm>
              <a:off x="552391" y="3300721"/>
              <a:ext cx="102177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5" name="Oval 34"/>
          <p:cNvSpPr/>
          <p:nvPr/>
        </p:nvSpPr>
        <p:spPr>
          <a:xfrm>
            <a:off x="4155811" y="1619578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DF31BE"/>
                </a:solidFill>
                <a:latin typeface=".VnAvant" pitchFamily="34" charset="0"/>
              </a:rPr>
              <a:t>2</a:t>
            </a:r>
            <a:endParaRPr lang="vi-VN" b="1">
              <a:solidFill>
                <a:srgbClr val="DF31B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9443" y="2038350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DF31BE"/>
                </a:solidFill>
                <a:latin typeface=".VnAvant" pitchFamily="34" charset="0"/>
              </a:rPr>
              <a:t>3</a:t>
            </a:r>
            <a:endParaRPr lang="vi-VN" b="1">
              <a:solidFill>
                <a:srgbClr val="DF31B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5890" y="2504513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DF31BE"/>
                </a:solidFill>
                <a:latin typeface=".VnAvant" pitchFamily="34" charset="0"/>
              </a:rPr>
              <a:t>4</a:t>
            </a:r>
            <a:endParaRPr lang="vi-VN" b="1">
              <a:solidFill>
                <a:srgbClr val="DF31B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31811" y="2876550"/>
            <a:ext cx="3048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DF31BE"/>
                </a:solidFill>
                <a:latin typeface=".VnAvant" pitchFamily="34" charset="0"/>
              </a:rPr>
              <a:t>5</a:t>
            </a:r>
            <a:endParaRPr lang="vi-VN" b="1">
              <a:solidFill>
                <a:srgbClr val="DF31B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13211" y="2901684"/>
            <a:ext cx="228600" cy="2286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DF31BE"/>
                </a:solidFill>
                <a:latin typeface=".VnAvant" pitchFamily="34" charset="0"/>
              </a:rPr>
              <a:t>6</a:t>
            </a:r>
            <a:endParaRPr lang="vi-VN" b="1">
              <a:solidFill>
                <a:srgbClr val="DF31B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-8602" y="3281671"/>
            <a:ext cx="236275" cy="19050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DF31BE"/>
                </a:solidFill>
                <a:latin typeface=".VnAvant" pitchFamily="34" charset="0"/>
              </a:rPr>
              <a:t>7</a:t>
            </a:r>
            <a:endParaRPr lang="vi-VN" b="1">
              <a:solidFill>
                <a:srgbClr val="DF31B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013352" y="2504513"/>
            <a:ext cx="13710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22296" y="2876550"/>
            <a:ext cx="1161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81701" y="2907663"/>
            <a:ext cx="1161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08611" y="2901684"/>
            <a:ext cx="1161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13011" y="3338821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653785" y="3333055"/>
            <a:ext cx="1339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869811" y="3790950"/>
            <a:ext cx="12764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681276"/>
            <a:ext cx="10787064" cy="181587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800" b="1" smtClean="0">
                <a:latin typeface=".VnAvant" pitchFamily="34" charset="0"/>
              </a:rPr>
              <a:t>Lß </a:t>
            </a:r>
            <a:r>
              <a:rPr lang="en-US" sz="2800" b="1" dirty="0" err="1">
                <a:latin typeface=".VnAvant" pitchFamily="34" charset="0"/>
              </a:rPr>
              <a:t>R</a:t>
            </a:r>
            <a:r>
              <a:rPr lang="en-US" sz="2800" b="1" smtClean="0">
                <a:latin typeface=".VnAvant" pitchFamily="34" charset="0"/>
              </a:rPr>
              <a:t>Ìn</a:t>
            </a:r>
            <a:endParaRPr lang="en-US" sz="2800" b="1" dirty="0" smtClean="0">
              <a:latin typeface=".VnAvant" pitchFamily="34" charset="0"/>
            </a:endParaRPr>
          </a:p>
          <a:p>
            <a:r>
              <a:rPr lang="en-US" sz="2800" b="1" dirty="0" err="1" smtClean="0">
                <a:latin typeface=".VnAvant" pitchFamily="34" charset="0"/>
              </a:rPr>
              <a:t>d¨m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nh</a:t>
            </a:r>
            <a:r>
              <a:rPr lang="en-US" sz="2800" b="1" dirty="0" smtClean="0">
                <a:latin typeface=".VnAvant" pitchFamily="34" charset="0"/>
              </a:rPr>
              <a:t>µ ­</a:t>
            </a:r>
          </a:p>
          <a:p>
            <a:r>
              <a:rPr lang="en-US" sz="2800" b="1" dirty="0" err="1" smtClean="0">
                <a:latin typeface=".VnAvant" pitchFamily="34" charset="0"/>
              </a:rPr>
              <a:t>phè</a:t>
            </a:r>
            <a:r>
              <a:rPr lang="en-US" sz="2800" b="1" dirty="0" smtClean="0">
                <a:latin typeface=".VnAvant" pitchFamily="34" charset="0"/>
              </a:rPr>
              <a:t> x¸ </a:t>
            </a:r>
            <a:endParaRPr lang="vi-VN" sz="2800" b="1" dirty="0" smtClean="0">
              <a:latin typeface=".VnAvant" pitchFamily="34" charset="0"/>
            </a:endParaRPr>
          </a:p>
          <a:p>
            <a:r>
              <a:rPr lang="en-US" sz="2800" b="1" dirty="0" smtClean="0">
                <a:latin typeface=".VnAvant" pitchFamily="34" charset="0"/>
              </a:rPr>
              <a:t>san </a:t>
            </a:r>
            <a:r>
              <a:rPr lang="en-US" sz="2800" b="1" dirty="0" err="1" smtClean="0">
                <a:latin typeface=".VnAvant" pitchFamily="34" charset="0"/>
              </a:rPr>
              <a:t>s¸t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9774" y="1666708"/>
            <a:ext cx="2667000" cy="181587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®á </a:t>
            </a:r>
            <a:r>
              <a:rPr lang="en-US" sz="2800" b="1" dirty="0" err="1" smtClean="0">
                <a:latin typeface=".VnAvant" pitchFamily="34" charset="0"/>
              </a:rPr>
              <a:t>löa</a:t>
            </a:r>
            <a:r>
              <a:rPr lang="en-US" sz="2800" b="1" dirty="0" smtClean="0">
                <a:latin typeface=".VnAvant" pitchFamily="34" charset="0"/>
              </a:rPr>
              <a:t> </a:t>
            </a:r>
          </a:p>
          <a:p>
            <a:r>
              <a:rPr lang="en-US" sz="2800" b="1" dirty="0" err="1" smtClean="0">
                <a:latin typeface=".VnAvant" pitchFamily="34" charset="0"/>
              </a:rPr>
              <a:t>chan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ch¸t</a:t>
            </a:r>
            <a:endParaRPr lang="vi-VN" sz="2800" b="1" dirty="0" smtClean="0">
              <a:latin typeface=".VnAvant" pitchFamily="34" charset="0"/>
            </a:endParaRPr>
          </a:p>
          <a:p>
            <a:r>
              <a:rPr lang="en-US" sz="2800" b="1" dirty="0" err="1" smtClean="0">
                <a:latin typeface=".VnAvant" pitchFamily="34" charset="0"/>
              </a:rPr>
              <a:t>ph</a:t>
            </a:r>
            <a:r>
              <a:rPr lang="en-US" sz="2800" b="1" dirty="0" smtClean="0">
                <a:latin typeface=".VnAvant" pitchFamily="34" charset="0"/>
              </a:rPr>
              <a:t>× </a:t>
            </a:r>
            <a:r>
              <a:rPr lang="en-US" sz="2800" b="1" dirty="0" err="1" smtClean="0">
                <a:latin typeface=".VnAvant" pitchFamily="34" charset="0"/>
              </a:rPr>
              <a:t>phß</a:t>
            </a:r>
            <a:r>
              <a:rPr lang="en-US" sz="2800" b="1" dirty="0" smtClean="0">
                <a:latin typeface=".VnAvant" pitchFamily="34" charset="0"/>
              </a:rPr>
              <a:t>.</a:t>
            </a:r>
          </a:p>
          <a:p>
            <a:r>
              <a:rPr lang="en-US" sz="2800" b="1" dirty="0" err="1" smtClean="0">
                <a:latin typeface=".VnAvant" pitchFamily="34" charset="0"/>
              </a:rPr>
              <a:t>khÐt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lÑt</a:t>
            </a:r>
            <a:r>
              <a:rPr lang="en-US" sz="2800" b="1" dirty="0" smtClean="0">
                <a:latin typeface=".VnAvant" pitchFamily="34" charset="0"/>
              </a:rPr>
              <a:t>.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8906" y="2713551"/>
            <a:ext cx="25542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3206" y="-201679"/>
            <a:ext cx="22844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366" y="168578"/>
            <a:ext cx="422423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ĐỌC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1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g-tu-tren-cao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38" y="48208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6740" y="3720390"/>
            <a:ext cx="1504950" cy="134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7473" y="-79638"/>
            <a:ext cx="1598230" cy="177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09876" y="4561473"/>
            <a:ext cx="14847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.VnAvant" pitchFamily="34" charset="0"/>
              </a:rPr>
              <a:t>san </a:t>
            </a:r>
            <a:r>
              <a:rPr lang="en-US" sz="3000" b="1" dirty="0" err="1">
                <a:latin typeface=".VnAvant" pitchFamily="34" charset="0"/>
              </a:rPr>
              <a:t>s¸t</a:t>
            </a:r>
            <a:endParaRPr lang="en-US" sz="3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3805" y="2728119"/>
            <a:ext cx="25542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3206" y="-201679"/>
            <a:ext cx="22844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366" y="168578"/>
            <a:ext cx="422423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ĐỌC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366" y="1733550"/>
            <a:ext cx="10787064" cy="138498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­</a:t>
            </a:r>
          </a:p>
          <a:p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smtClean="0">
                <a:latin typeface=".VnAvant" pitchFamily="34" charset="0"/>
              </a:rPr>
              <a:t>    </a:t>
            </a:r>
            <a:r>
              <a:rPr lang="en-US" sz="2800" b="1" dirty="0" err="1" smtClean="0">
                <a:latin typeface=".VnAvant" pitchFamily="34" charset="0"/>
              </a:rPr>
              <a:t>Gi÷a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phè</a:t>
            </a:r>
            <a:r>
              <a:rPr lang="en-US" sz="2800" b="1" dirty="0" smtClean="0">
                <a:latin typeface=".VnAvant" pitchFamily="34" charset="0"/>
              </a:rPr>
              <a:t> x¸ </a:t>
            </a:r>
            <a:r>
              <a:rPr lang="en-US" sz="2800" b="1" dirty="0" err="1" smtClean="0">
                <a:latin typeface=".VnAvant" pitchFamily="34" charset="0"/>
              </a:rPr>
              <a:t>nh</a:t>
            </a:r>
            <a:r>
              <a:rPr lang="en-US" sz="2800" b="1" dirty="0" smtClean="0">
                <a:latin typeface=".VnAvant" pitchFamily="34" charset="0"/>
              </a:rPr>
              <a:t>µ </a:t>
            </a:r>
            <a:r>
              <a:rPr lang="en-US" sz="2800" b="1" dirty="0" err="1" smtClean="0">
                <a:latin typeface=".VnAvant" pitchFamily="34" charset="0"/>
              </a:rPr>
              <a:t>cöa</a:t>
            </a:r>
            <a:r>
              <a:rPr lang="en-US" sz="2800" b="1" dirty="0" smtClean="0">
                <a:latin typeface=".VnAvant" pitchFamily="34" charset="0"/>
              </a:rPr>
              <a:t> san </a:t>
            </a:r>
            <a:r>
              <a:rPr lang="en-US" sz="2800" b="1" dirty="0" err="1" smtClean="0">
                <a:latin typeface=".VnAvant" pitchFamily="34" charset="0"/>
              </a:rPr>
              <a:t>s¸t</a:t>
            </a:r>
            <a:r>
              <a:rPr lang="en-US" sz="2800" b="1" dirty="0" smtClean="0">
                <a:latin typeface=".VnAvant" pitchFamily="34" charset="0"/>
              </a:rPr>
              <a:t> mµ </a:t>
            </a:r>
            <a:r>
              <a:rPr lang="en-US" sz="2800" b="1" dirty="0" err="1" smtClean="0">
                <a:latin typeface=".VnAvant" pitchFamily="34" charset="0"/>
              </a:rPr>
              <a:t>lß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rÌn</a:t>
            </a:r>
            <a:r>
              <a:rPr lang="en-US" sz="2800" b="1" dirty="0" smtClean="0">
                <a:latin typeface=".VnAvant" pitchFamily="34" charset="0"/>
              </a:rPr>
              <a:t> ®á </a:t>
            </a:r>
            <a:r>
              <a:rPr lang="en-US" sz="2800" b="1" dirty="0" err="1" smtClean="0">
                <a:latin typeface=".VnAvant" pitchFamily="34" charset="0"/>
              </a:rPr>
              <a:t>löa</a:t>
            </a:r>
            <a:r>
              <a:rPr lang="en-US" sz="2800" b="1" dirty="0" smtClean="0">
                <a:latin typeface=".VnAvant" pitchFamily="34" charset="0"/>
              </a:rPr>
              <a:t> </a:t>
            </a:r>
          </a:p>
          <a:p>
            <a:r>
              <a:rPr lang="en-US" sz="2800" b="1" smtClean="0">
                <a:latin typeface=".VnAvant" pitchFamily="34" charset="0"/>
              </a:rPr>
              <a:t>nhù­ </a:t>
            </a:r>
            <a:r>
              <a:rPr lang="en-US" sz="2800" b="1" dirty="0" smtClean="0">
                <a:latin typeface=".VnAvant" pitchFamily="34" charset="0"/>
              </a:rPr>
              <a:t>ë </a:t>
            </a:r>
            <a:r>
              <a:rPr lang="en-US" sz="2800" b="1" dirty="0" err="1" smtClean="0">
                <a:latin typeface=".VnAvant" pitchFamily="34" charset="0"/>
              </a:rPr>
              <a:t>chî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qu</a:t>
            </a:r>
            <a:r>
              <a:rPr lang="en-US" sz="2800" b="1" dirty="0" smtClean="0">
                <a:latin typeface=".VnAvant" pitchFamily="34" charset="0"/>
              </a:rPr>
              <a:t>ª. </a:t>
            </a:r>
            <a:endParaRPr lang="en-US" sz="2800" b="1" dirty="0">
              <a:latin typeface=".VnAvant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57900" y="2208940"/>
            <a:ext cx="76200" cy="3676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76600" y="2644706"/>
            <a:ext cx="152400" cy="3676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200400" y="2635314"/>
            <a:ext cx="152400" cy="36761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44263" y="2988315"/>
            <a:ext cx="228600" cy="1161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18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9717"/>
            <a:ext cx="38100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046661"/>
            <a:ext cx="22092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Phè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Lß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RÌn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04950"/>
            <a:ext cx="10787064" cy="224676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      </a:t>
            </a:r>
            <a:r>
              <a:rPr lang="en-US" sz="2800" b="1" dirty="0" err="1" smtClean="0">
                <a:latin typeface=".VnAvant" pitchFamily="34" charset="0"/>
              </a:rPr>
              <a:t>Nh</a:t>
            </a:r>
            <a:r>
              <a:rPr lang="en-US" sz="2800" b="1" dirty="0" smtClean="0">
                <a:latin typeface=".VnAvant" pitchFamily="34" charset="0"/>
              </a:rPr>
              <a:t>µ Bi ë </a:t>
            </a:r>
            <a:r>
              <a:rPr lang="en-US" sz="2800" b="1" dirty="0" err="1" smtClean="0">
                <a:latin typeface=".VnAvant" pitchFamily="34" charset="0"/>
              </a:rPr>
              <a:t>phè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Lß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RÌn</a:t>
            </a:r>
            <a:r>
              <a:rPr lang="en-US" sz="2800" b="1" dirty="0" smtClean="0">
                <a:latin typeface=".VnAvant" pitchFamily="34" charset="0"/>
              </a:rPr>
              <a:t>. </a:t>
            </a:r>
            <a:r>
              <a:rPr lang="en-US" sz="2800" b="1" err="1" smtClean="0">
                <a:latin typeface=".VnAvant" pitchFamily="34" charset="0"/>
              </a:rPr>
              <a:t>X</a:t>
            </a:r>
            <a:r>
              <a:rPr lang="en-US" sz="2800" b="1" smtClean="0">
                <a:latin typeface=".VnAvant" pitchFamily="34" charset="0"/>
              </a:rPr>
              <a:t>­­ùa </a:t>
            </a:r>
            <a:r>
              <a:rPr lang="en-US" sz="2800" b="1" dirty="0" err="1" smtClean="0">
                <a:latin typeface=".VnAvant" pitchFamily="34" charset="0"/>
              </a:rPr>
              <a:t>kia</a:t>
            </a:r>
            <a:r>
              <a:rPr lang="en-US" sz="2800" b="1" dirty="0" smtClean="0">
                <a:latin typeface=".VnAvant" pitchFamily="34" charset="0"/>
              </a:rPr>
              <a:t> c¶ </a:t>
            </a:r>
            <a:r>
              <a:rPr lang="en-US" sz="2800" b="1" dirty="0" err="1" smtClean="0">
                <a:latin typeface=".VnAvant" pitchFamily="34" charset="0"/>
              </a:rPr>
              <a:t>phè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lµm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nghÒ</a:t>
            </a:r>
            <a:r>
              <a:rPr lang="en-US" sz="2800" b="1" dirty="0" smtClean="0">
                <a:latin typeface=".VnAvant" pitchFamily="34" charset="0"/>
              </a:rPr>
              <a:t> </a:t>
            </a:r>
          </a:p>
          <a:p>
            <a:r>
              <a:rPr lang="en-US" sz="2800" b="1" dirty="0" err="1" smtClean="0">
                <a:latin typeface=".VnAvant" pitchFamily="34" charset="0"/>
              </a:rPr>
              <a:t>rÌn</a:t>
            </a:r>
            <a:r>
              <a:rPr lang="en-US" sz="2800" b="1" dirty="0" smtClean="0">
                <a:latin typeface=".VnAvant" pitchFamily="34" charset="0"/>
              </a:rPr>
              <a:t>. </a:t>
            </a:r>
            <a:r>
              <a:rPr lang="en-US" sz="2800" b="1" dirty="0" err="1" smtClean="0">
                <a:latin typeface=".VnAvant" pitchFamily="34" charset="0"/>
              </a:rPr>
              <a:t>Giê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chØ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cã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d¨m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nh</a:t>
            </a:r>
            <a:r>
              <a:rPr lang="en-US" sz="2800" b="1" dirty="0" smtClean="0">
                <a:latin typeface=".VnAvant" pitchFamily="34" charset="0"/>
              </a:rPr>
              <a:t>µ </a:t>
            </a:r>
            <a:r>
              <a:rPr lang="en-US" sz="2800" b="1" dirty="0" err="1" smtClean="0">
                <a:latin typeface=".VnAvant" pitchFamily="34" charset="0"/>
              </a:rPr>
              <a:t>gi</a:t>
            </a:r>
            <a:r>
              <a:rPr lang="en-US" sz="2800" b="1" dirty="0" smtClean="0">
                <a:latin typeface=".VnAvant" pitchFamily="34" charset="0"/>
              </a:rPr>
              <a:t>÷ </a:t>
            </a:r>
            <a:r>
              <a:rPr lang="en-US" sz="2800" b="1" dirty="0" err="1" smtClean="0">
                <a:latin typeface=".VnAvant" pitchFamily="34" charset="0"/>
              </a:rPr>
              <a:t>nghÒ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cò</a:t>
            </a:r>
            <a:r>
              <a:rPr lang="en-US" sz="2800" b="1" dirty="0" smtClean="0">
                <a:latin typeface=".VnAvant" pitchFamily="34" charset="0"/>
              </a:rPr>
              <a:t>. ­</a:t>
            </a:r>
          </a:p>
          <a:p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smtClean="0">
                <a:latin typeface=".VnAvant" pitchFamily="34" charset="0"/>
              </a:rPr>
              <a:t>    </a:t>
            </a:r>
            <a:r>
              <a:rPr lang="en-US" sz="2800" b="1" dirty="0" err="1" smtClean="0">
                <a:latin typeface=".VnAvant" pitchFamily="34" charset="0"/>
              </a:rPr>
              <a:t>Gi÷a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phè</a:t>
            </a:r>
            <a:r>
              <a:rPr lang="en-US" sz="2800" b="1" dirty="0" smtClean="0">
                <a:latin typeface=".VnAvant" pitchFamily="34" charset="0"/>
              </a:rPr>
              <a:t> x¸ </a:t>
            </a:r>
            <a:r>
              <a:rPr lang="en-US" sz="2800" b="1" dirty="0" err="1" smtClean="0">
                <a:latin typeface=".VnAvant" pitchFamily="34" charset="0"/>
              </a:rPr>
              <a:t>nh</a:t>
            </a:r>
            <a:r>
              <a:rPr lang="en-US" sz="2800" b="1" dirty="0" smtClean="0">
                <a:latin typeface=".VnAvant" pitchFamily="34" charset="0"/>
              </a:rPr>
              <a:t>µ </a:t>
            </a:r>
            <a:r>
              <a:rPr lang="en-US" sz="2800" b="1" dirty="0" err="1" smtClean="0">
                <a:latin typeface=".VnAvant" pitchFamily="34" charset="0"/>
              </a:rPr>
              <a:t>cöa</a:t>
            </a:r>
            <a:r>
              <a:rPr lang="en-US" sz="2800" b="1" dirty="0" smtClean="0">
                <a:latin typeface=".VnAvant" pitchFamily="34" charset="0"/>
              </a:rPr>
              <a:t> san </a:t>
            </a:r>
            <a:r>
              <a:rPr lang="en-US" sz="2800" b="1" dirty="0" err="1" smtClean="0">
                <a:latin typeface=".VnAvant" pitchFamily="34" charset="0"/>
              </a:rPr>
              <a:t>s¸t</a:t>
            </a:r>
            <a:r>
              <a:rPr lang="en-US" sz="2800" b="1" dirty="0" smtClean="0">
                <a:latin typeface=".VnAvant" pitchFamily="34" charset="0"/>
              </a:rPr>
              <a:t> mµ </a:t>
            </a:r>
            <a:r>
              <a:rPr lang="en-US" sz="2800" b="1" dirty="0" err="1" smtClean="0">
                <a:latin typeface=".VnAvant" pitchFamily="34" charset="0"/>
              </a:rPr>
              <a:t>lß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rÌn</a:t>
            </a:r>
            <a:r>
              <a:rPr lang="en-US" sz="2800" b="1" dirty="0" smtClean="0">
                <a:latin typeface=".VnAvant" pitchFamily="34" charset="0"/>
              </a:rPr>
              <a:t> ®á </a:t>
            </a:r>
            <a:r>
              <a:rPr lang="en-US" sz="2800" b="1" dirty="0" err="1" smtClean="0">
                <a:latin typeface=".VnAvant" pitchFamily="34" charset="0"/>
              </a:rPr>
              <a:t>löa</a:t>
            </a:r>
            <a:r>
              <a:rPr lang="en-US" sz="2800" b="1" dirty="0" smtClean="0">
                <a:latin typeface=".VnAvant" pitchFamily="34" charset="0"/>
              </a:rPr>
              <a:t> </a:t>
            </a:r>
          </a:p>
          <a:p>
            <a:r>
              <a:rPr lang="en-US" sz="2800" b="1" smtClean="0">
                <a:latin typeface=".VnAvant" pitchFamily="34" charset="0"/>
              </a:rPr>
              <a:t>nh­ù­ </a:t>
            </a:r>
            <a:r>
              <a:rPr lang="en-US" sz="2800" b="1" dirty="0" smtClean="0">
                <a:latin typeface=".VnAvant" pitchFamily="34" charset="0"/>
              </a:rPr>
              <a:t>ë </a:t>
            </a:r>
            <a:r>
              <a:rPr lang="en-US" sz="2800" b="1" dirty="0" err="1" smtClean="0">
                <a:latin typeface=".VnAvant" pitchFamily="34" charset="0"/>
              </a:rPr>
              <a:t>chî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qu</a:t>
            </a:r>
            <a:r>
              <a:rPr lang="en-US" sz="2800" b="1" dirty="0" smtClean="0">
                <a:latin typeface=".VnAvant" pitchFamily="34" charset="0"/>
              </a:rPr>
              <a:t>ª. </a:t>
            </a:r>
            <a:r>
              <a:rPr lang="en-US" sz="2800" b="1" dirty="0" err="1" smtClean="0">
                <a:latin typeface=".VnAvant" pitchFamily="34" charset="0"/>
              </a:rPr>
              <a:t>Bóa</a:t>
            </a:r>
            <a:r>
              <a:rPr lang="en-US" sz="2800" b="1" dirty="0" smtClean="0">
                <a:latin typeface=".VnAvant" pitchFamily="34" charset="0"/>
              </a:rPr>
              <a:t> ®</a:t>
            </a:r>
            <a:r>
              <a:rPr lang="en-US" sz="2800" b="1" dirty="0" err="1" smtClean="0">
                <a:latin typeface=".VnAvant" pitchFamily="34" charset="0"/>
              </a:rPr>
              <a:t>Ëp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chan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ch¸t</a:t>
            </a:r>
            <a:r>
              <a:rPr lang="en-US" sz="2800" b="1" dirty="0" smtClean="0">
                <a:latin typeface=".VnAvant" pitchFamily="34" charset="0"/>
              </a:rPr>
              <a:t>. BÓ </a:t>
            </a:r>
            <a:r>
              <a:rPr lang="en-US" sz="2800" b="1" dirty="0" err="1" smtClean="0">
                <a:latin typeface=".VnAvant" pitchFamily="34" charset="0"/>
              </a:rPr>
              <a:t>thë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ph</a:t>
            </a:r>
            <a:r>
              <a:rPr lang="en-US" sz="2800" b="1" dirty="0" smtClean="0">
                <a:latin typeface=".VnAvant" pitchFamily="34" charset="0"/>
              </a:rPr>
              <a:t>× </a:t>
            </a:r>
            <a:r>
              <a:rPr lang="en-US" sz="2800" b="1" dirty="0" err="1" smtClean="0">
                <a:latin typeface=".VnAvant" pitchFamily="34" charset="0"/>
              </a:rPr>
              <a:t>phß</a:t>
            </a:r>
            <a:r>
              <a:rPr lang="en-US" sz="2800" b="1" dirty="0" smtClean="0">
                <a:latin typeface=".VnAvant" pitchFamily="34" charset="0"/>
              </a:rPr>
              <a:t>.</a:t>
            </a:r>
          </a:p>
          <a:p>
            <a:r>
              <a:rPr lang="en-US" sz="2800" b="1" smtClean="0">
                <a:latin typeface=".VnAvant" pitchFamily="34" charset="0"/>
              </a:rPr>
              <a:t>Löa </a:t>
            </a:r>
            <a:r>
              <a:rPr lang="en-US" sz="2800" b="1" dirty="0" smtClean="0">
                <a:latin typeface=".VnAvant" pitchFamily="34" charset="0"/>
              </a:rPr>
              <a:t>than </a:t>
            </a:r>
            <a:r>
              <a:rPr lang="en-US" sz="2800" b="1" dirty="0" err="1" smtClean="0">
                <a:latin typeface=".VnAvant" pitchFamily="34" charset="0"/>
              </a:rPr>
              <a:t>khÐt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lÑt</a:t>
            </a:r>
            <a:r>
              <a:rPr lang="en-US" sz="2800" b="1" dirty="0" smtClean="0">
                <a:latin typeface=".VnAvant" pitchFamily="34" charset="0"/>
              </a:rPr>
              <a:t>.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733425"/>
            <a:ext cx="204355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685800" y="3181350"/>
            <a:ext cx="178377" cy="153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724400" y="1903559"/>
            <a:ext cx="228600" cy="134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5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83866"/>
            <a:ext cx="2244102" cy="553990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360861"/>
            <a:ext cx="22092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Phè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Lß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.VnAvant" pitchFamily="34" charset="0"/>
              </a:rPr>
              <a:t>RÌn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129" y="914859"/>
            <a:ext cx="10787064" cy="2246761"/>
            <a:chOff x="152129" y="1600659"/>
            <a:chExt cx="10787064" cy="2246761"/>
          </a:xfrm>
        </p:grpSpPr>
        <p:sp>
          <p:nvSpPr>
            <p:cNvPr id="6" name="TextBox 5"/>
            <p:cNvSpPr txBox="1"/>
            <p:nvPr/>
          </p:nvSpPr>
          <p:spPr>
            <a:xfrm>
              <a:off x="152129" y="1600659"/>
              <a:ext cx="10787064" cy="2246761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r>
                <a:rPr lang="en-US" sz="2800" b="1" dirty="0" smtClean="0">
                  <a:latin typeface=".VnAvant" pitchFamily="34" charset="0"/>
                </a:rPr>
                <a:t>      </a:t>
              </a:r>
              <a:r>
                <a:rPr lang="en-US" sz="2800" b="1" dirty="0" err="1" smtClean="0">
                  <a:latin typeface=".VnAvant" pitchFamily="34" charset="0"/>
                </a:rPr>
                <a:t>Nh</a:t>
              </a:r>
              <a:r>
                <a:rPr lang="en-US" sz="2800" b="1" dirty="0" smtClean="0">
                  <a:latin typeface=".VnAvant" pitchFamily="34" charset="0"/>
                </a:rPr>
                <a:t>µ Bi ë </a:t>
              </a:r>
              <a:r>
                <a:rPr lang="en-US" sz="2800" b="1" dirty="0" err="1" smtClean="0">
                  <a:latin typeface=".VnAvant" pitchFamily="34" charset="0"/>
                </a:rPr>
                <a:t>phè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Lß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RÌn</a:t>
              </a:r>
              <a:r>
                <a:rPr lang="en-US" sz="2800" b="1" dirty="0" smtClean="0">
                  <a:latin typeface=".VnAvant" pitchFamily="34" charset="0"/>
                </a:rPr>
                <a:t>. </a:t>
              </a:r>
              <a:r>
                <a:rPr lang="en-US" sz="2800" b="1" err="1" smtClean="0">
                  <a:latin typeface=".VnAvant" pitchFamily="34" charset="0"/>
                </a:rPr>
                <a:t>X</a:t>
              </a:r>
              <a:r>
                <a:rPr lang="en-US" sz="2800" b="1" smtClean="0">
                  <a:latin typeface=".VnAvant" pitchFamily="34" charset="0"/>
                </a:rPr>
                <a:t>­­ùa </a:t>
              </a:r>
              <a:r>
                <a:rPr lang="en-US" sz="2800" b="1" dirty="0" err="1" smtClean="0">
                  <a:latin typeface=".VnAvant" pitchFamily="34" charset="0"/>
                </a:rPr>
                <a:t>kia</a:t>
              </a:r>
              <a:r>
                <a:rPr lang="en-US" sz="2800" b="1" dirty="0" smtClean="0">
                  <a:latin typeface=".VnAvant" pitchFamily="34" charset="0"/>
                </a:rPr>
                <a:t> c¶ </a:t>
              </a:r>
              <a:r>
                <a:rPr lang="en-US" sz="2800" b="1" dirty="0" err="1" smtClean="0">
                  <a:latin typeface=".VnAvant" pitchFamily="34" charset="0"/>
                </a:rPr>
                <a:t>phè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lµm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nghÒ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</a:p>
            <a:p>
              <a:r>
                <a:rPr lang="en-US" sz="2800" b="1" dirty="0" err="1" smtClean="0">
                  <a:latin typeface=".VnAvant" pitchFamily="34" charset="0"/>
                </a:rPr>
                <a:t>rÌn</a:t>
              </a:r>
              <a:r>
                <a:rPr lang="en-US" sz="2800" b="1" dirty="0" smtClean="0">
                  <a:latin typeface=".VnAvant" pitchFamily="34" charset="0"/>
                </a:rPr>
                <a:t>. </a:t>
              </a:r>
              <a:r>
                <a:rPr lang="en-US" sz="2800" b="1" dirty="0" err="1" smtClean="0">
                  <a:latin typeface=".VnAvant" pitchFamily="34" charset="0"/>
                </a:rPr>
                <a:t>Giê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chØ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cã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d¨m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nh</a:t>
              </a:r>
              <a:r>
                <a:rPr lang="en-US" sz="2800" b="1" dirty="0" smtClean="0">
                  <a:latin typeface=".VnAvant" pitchFamily="34" charset="0"/>
                </a:rPr>
                <a:t>µ </a:t>
              </a:r>
              <a:r>
                <a:rPr lang="en-US" sz="2800" b="1" dirty="0" err="1" smtClean="0">
                  <a:latin typeface=".VnAvant" pitchFamily="34" charset="0"/>
                </a:rPr>
                <a:t>gi</a:t>
              </a:r>
              <a:r>
                <a:rPr lang="en-US" sz="2800" b="1" dirty="0" smtClean="0">
                  <a:latin typeface=".VnAvant" pitchFamily="34" charset="0"/>
                </a:rPr>
                <a:t>÷ </a:t>
              </a:r>
              <a:r>
                <a:rPr lang="en-US" sz="2800" b="1" dirty="0" err="1" smtClean="0">
                  <a:latin typeface=".VnAvant" pitchFamily="34" charset="0"/>
                </a:rPr>
                <a:t>nghÒ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cò</a:t>
              </a:r>
              <a:r>
                <a:rPr lang="en-US" sz="2800" b="1" dirty="0" smtClean="0">
                  <a:latin typeface=".VnAvant" pitchFamily="34" charset="0"/>
                </a:rPr>
                <a:t>. ­</a:t>
              </a:r>
            </a:p>
            <a:p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smtClean="0">
                  <a:latin typeface=".VnAvant" pitchFamily="34" charset="0"/>
                </a:rPr>
                <a:t>    </a:t>
              </a:r>
              <a:r>
                <a:rPr lang="en-US" sz="2800" b="1" dirty="0" err="1" smtClean="0">
                  <a:latin typeface=".VnAvant" pitchFamily="34" charset="0"/>
                </a:rPr>
                <a:t>Gi÷a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phè</a:t>
              </a:r>
              <a:r>
                <a:rPr lang="en-US" sz="2800" b="1" dirty="0" smtClean="0">
                  <a:latin typeface=".VnAvant" pitchFamily="34" charset="0"/>
                </a:rPr>
                <a:t> x¸ </a:t>
              </a:r>
              <a:r>
                <a:rPr lang="en-US" sz="2800" b="1" dirty="0" err="1" smtClean="0">
                  <a:latin typeface=".VnAvant" pitchFamily="34" charset="0"/>
                </a:rPr>
                <a:t>nh</a:t>
              </a:r>
              <a:r>
                <a:rPr lang="en-US" sz="2800" b="1" dirty="0" smtClean="0">
                  <a:latin typeface=".VnAvant" pitchFamily="34" charset="0"/>
                </a:rPr>
                <a:t>µ </a:t>
              </a:r>
              <a:r>
                <a:rPr lang="en-US" sz="2800" b="1" dirty="0" err="1" smtClean="0">
                  <a:latin typeface=".VnAvant" pitchFamily="34" charset="0"/>
                </a:rPr>
                <a:t>cöa</a:t>
              </a:r>
              <a:r>
                <a:rPr lang="en-US" sz="2800" b="1" dirty="0" smtClean="0">
                  <a:latin typeface=".VnAvant" pitchFamily="34" charset="0"/>
                </a:rPr>
                <a:t> san </a:t>
              </a:r>
              <a:r>
                <a:rPr lang="en-US" sz="2800" b="1" dirty="0" err="1" smtClean="0">
                  <a:latin typeface=".VnAvant" pitchFamily="34" charset="0"/>
                </a:rPr>
                <a:t>s¸t</a:t>
              </a:r>
              <a:r>
                <a:rPr lang="en-US" sz="2800" b="1" dirty="0" smtClean="0">
                  <a:latin typeface=".VnAvant" pitchFamily="34" charset="0"/>
                </a:rPr>
                <a:t> mµ </a:t>
              </a:r>
              <a:r>
                <a:rPr lang="en-US" sz="2800" b="1" dirty="0" err="1" smtClean="0">
                  <a:latin typeface=".VnAvant" pitchFamily="34" charset="0"/>
                </a:rPr>
                <a:t>lß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rÌn</a:t>
              </a:r>
              <a:r>
                <a:rPr lang="en-US" sz="2800" b="1" dirty="0" smtClean="0">
                  <a:latin typeface=".VnAvant" pitchFamily="34" charset="0"/>
                </a:rPr>
                <a:t> ®á </a:t>
              </a:r>
              <a:r>
                <a:rPr lang="en-US" sz="2800" b="1" dirty="0" err="1" smtClean="0">
                  <a:latin typeface=".VnAvant" pitchFamily="34" charset="0"/>
                </a:rPr>
                <a:t>löa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</a:p>
            <a:p>
              <a:r>
                <a:rPr lang="en-US" sz="2800" b="1" smtClean="0">
                  <a:latin typeface=".VnAvant" pitchFamily="34" charset="0"/>
                </a:rPr>
                <a:t>nh­ù­ </a:t>
              </a:r>
              <a:r>
                <a:rPr lang="en-US" sz="2800" b="1" dirty="0" smtClean="0">
                  <a:latin typeface=".VnAvant" pitchFamily="34" charset="0"/>
                </a:rPr>
                <a:t>ë </a:t>
              </a:r>
              <a:r>
                <a:rPr lang="en-US" sz="2800" b="1" dirty="0" err="1" smtClean="0">
                  <a:latin typeface=".VnAvant" pitchFamily="34" charset="0"/>
                </a:rPr>
                <a:t>chî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qu</a:t>
              </a:r>
              <a:r>
                <a:rPr lang="en-US" sz="2800" b="1" dirty="0" smtClean="0">
                  <a:latin typeface=".VnAvant" pitchFamily="34" charset="0"/>
                </a:rPr>
                <a:t>ª. </a:t>
              </a:r>
              <a:r>
                <a:rPr lang="en-US" sz="2800" b="1" dirty="0" err="1" smtClean="0">
                  <a:latin typeface=".VnAvant" pitchFamily="34" charset="0"/>
                </a:rPr>
                <a:t>Bóa</a:t>
              </a:r>
              <a:r>
                <a:rPr lang="en-US" sz="2800" b="1" dirty="0" smtClean="0">
                  <a:latin typeface=".VnAvant" pitchFamily="34" charset="0"/>
                </a:rPr>
                <a:t> ®</a:t>
              </a:r>
              <a:r>
                <a:rPr lang="en-US" sz="2800" b="1" dirty="0" err="1" smtClean="0">
                  <a:latin typeface=".VnAvant" pitchFamily="34" charset="0"/>
                </a:rPr>
                <a:t>Ëp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chan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ch¸t</a:t>
              </a:r>
              <a:r>
                <a:rPr lang="en-US" sz="2800" b="1" dirty="0" smtClean="0">
                  <a:latin typeface=".VnAvant" pitchFamily="34" charset="0"/>
                </a:rPr>
                <a:t>. BÓ </a:t>
              </a:r>
              <a:r>
                <a:rPr lang="en-US" sz="2800" b="1" dirty="0" err="1" smtClean="0">
                  <a:latin typeface=".VnAvant" pitchFamily="34" charset="0"/>
                </a:rPr>
                <a:t>thë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ph</a:t>
              </a:r>
              <a:r>
                <a:rPr lang="en-US" sz="2800" b="1" dirty="0" smtClean="0">
                  <a:latin typeface=".VnAvant" pitchFamily="34" charset="0"/>
                </a:rPr>
                <a:t>× </a:t>
              </a:r>
              <a:r>
                <a:rPr lang="en-US" sz="2800" b="1" dirty="0" err="1" smtClean="0">
                  <a:latin typeface=".VnAvant" pitchFamily="34" charset="0"/>
                </a:rPr>
                <a:t>phß</a:t>
              </a:r>
              <a:r>
                <a:rPr lang="en-US" sz="2800" b="1" dirty="0" smtClean="0">
                  <a:latin typeface=".VnAvant" pitchFamily="34" charset="0"/>
                </a:rPr>
                <a:t>.</a:t>
              </a:r>
            </a:p>
            <a:p>
              <a:r>
                <a:rPr lang="en-US" sz="2800" b="1" smtClean="0">
                  <a:latin typeface=".VnAvant" pitchFamily="34" charset="0"/>
                </a:rPr>
                <a:t>Löa </a:t>
              </a:r>
              <a:r>
                <a:rPr lang="en-US" sz="2800" b="1" dirty="0" smtClean="0">
                  <a:latin typeface=".VnAvant" pitchFamily="34" charset="0"/>
                </a:rPr>
                <a:t>than </a:t>
              </a:r>
              <a:r>
                <a:rPr lang="en-US" sz="2800" b="1" dirty="0" err="1" smtClean="0">
                  <a:latin typeface=".VnAvant" pitchFamily="34" charset="0"/>
                </a:rPr>
                <a:t>khÐt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lÑt</a:t>
              </a:r>
              <a:r>
                <a:rPr lang="en-US" sz="2800" b="1" dirty="0" smtClean="0">
                  <a:latin typeface=".VnAvant" pitchFamily="34" charset="0"/>
                </a:rPr>
                <a:t>.</a:t>
              </a:r>
              <a:endParaRPr lang="en-US" sz="2800" b="1" dirty="0">
                <a:latin typeface=".VnAvant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4724400" y="1998391"/>
              <a:ext cx="228600" cy="1161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727698" y="3285471"/>
              <a:ext cx="91440" cy="94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Oval 8"/>
          <p:cNvSpPr/>
          <p:nvPr/>
        </p:nvSpPr>
        <p:spPr>
          <a:xfrm>
            <a:off x="228600" y="3142043"/>
            <a:ext cx="6096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?</a:t>
            </a:r>
            <a:endParaRPr lang="vi-VN" sz="2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" y="3142043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.VnAvantH" pitchFamily="34" charset="0"/>
              </a:rPr>
              <a:t>ý</a:t>
            </a:r>
            <a:r>
              <a:rPr lang="en-US" sz="2800" b="1" smtClean="0">
                <a:solidFill>
                  <a:srgbClr val="002060"/>
                </a:solidFill>
                <a:latin typeface=".VnAvant" pitchFamily="34" charset="0"/>
              </a:rPr>
              <a:t> nµo ®óng ?</a:t>
            </a:r>
            <a:endParaRPr lang="vi-VN" sz="2800" b="1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3425" y="3674788"/>
            <a:ext cx="4191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.VnAvant" pitchFamily="34" charset="0"/>
              </a:rPr>
              <a:t>a) Giê th× c¶ phè lµm nghÒ rÌn.</a:t>
            </a:r>
            <a:endParaRPr lang="vi-VN" sz="2000" b="1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4400550"/>
            <a:ext cx="5244477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.VnAvant" pitchFamily="34" charset="0"/>
              </a:rPr>
              <a:t>b) Lß rÌn ë phè ®á löa nhù ë chî quª.</a:t>
            </a:r>
            <a:endParaRPr lang="vi-VN" sz="2000" b="1">
              <a:solidFill>
                <a:srgbClr val="0020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71926" y="4798219"/>
            <a:ext cx="157162" cy="80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12-Point Star 11"/>
          <p:cNvSpPr/>
          <p:nvPr/>
        </p:nvSpPr>
        <p:spPr>
          <a:xfrm>
            <a:off x="6019800" y="3599243"/>
            <a:ext cx="685800" cy="609600"/>
          </a:xfrm>
          <a:prstGeom prst="star12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7" name="12-Point Star 16"/>
          <p:cNvSpPr/>
          <p:nvPr/>
        </p:nvSpPr>
        <p:spPr>
          <a:xfrm>
            <a:off x="6076950" y="4399343"/>
            <a:ext cx="685800" cy="609600"/>
          </a:xfrm>
          <a:prstGeom prst="star12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.VnAvant" pitchFamily="34" charset="0"/>
              </a:rPr>
              <a:t>§</a:t>
            </a:r>
            <a:endParaRPr lang="vi-VN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 animBg="1"/>
      <p:bldP spid="15" grpId="0" animBg="1"/>
      <p:bldP spid="12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6573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-19050"/>
            <a:ext cx="3200400" cy="553990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: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45366" r="9432" b="3982"/>
          <a:stretch/>
        </p:blipFill>
        <p:spPr bwMode="auto">
          <a:xfrm>
            <a:off x="2819400" y="2857500"/>
            <a:ext cx="6324600" cy="2286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225136" y="666750"/>
            <a:ext cx="10787064" cy="244681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2800" b="1" dirty="0" smtClean="0">
                <a:latin typeface=".VnAvant" pitchFamily="34" charset="0"/>
              </a:rPr>
              <a:t>   </a:t>
            </a:r>
            <a:r>
              <a:rPr lang="vi-VN" sz="2500" b="1" dirty="0" smtClean="0">
                <a:latin typeface=".VnAvant" pitchFamily="34" charset="0"/>
              </a:rPr>
              <a:t>Chñ nhËt, bè mÑ Bi ë nhµ. MÑ lµm phë bß. Bè giÆt giò.</a:t>
            </a:r>
          </a:p>
          <a:p>
            <a:r>
              <a:rPr lang="vi-VN" sz="2500" b="1" dirty="0" smtClean="0">
                <a:latin typeface=".VnAvant" pitchFamily="34" charset="0"/>
              </a:rPr>
              <a:t> Bi cho gµ ¨n. BÐ Li röa mÆt,röa ch©n cho bóp bª.</a:t>
            </a:r>
          </a:p>
          <a:p>
            <a:r>
              <a:rPr lang="vi-VN" sz="2500" b="1" dirty="0">
                <a:latin typeface=".VnAvant" pitchFamily="34" charset="0"/>
              </a:rPr>
              <a:t> </a:t>
            </a:r>
            <a:r>
              <a:rPr lang="vi-VN" sz="2500" b="1" dirty="0" smtClean="0">
                <a:latin typeface=".VnAvant" pitchFamily="34" charset="0"/>
              </a:rPr>
              <a:t>   C¶ nhµ ¨n phë. MÑ ¨n chËm nhÊt v× võa ¨n võa cho</a:t>
            </a:r>
          </a:p>
          <a:p>
            <a:r>
              <a:rPr lang="vi-VN" sz="2500" b="1" dirty="0" smtClean="0">
                <a:latin typeface=".VnAvant" pitchFamily="34" charset="0"/>
              </a:rPr>
              <a:t> bÐ Li ¨n.</a:t>
            </a:r>
          </a:p>
          <a:p>
            <a:r>
              <a:rPr lang="vi-VN" sz="2500" b="1" dirty="0">
                <a:latin typeface=".VnAvant" pitchFamily="34" charset="0"/>
              </a:rPr>
              <a:t> </a:t>
            </a:r>
            <a:r>
              <a:rPr lang="vi-VN" sz="2500" b="1" dirty="0" smtClean="0">
                <a:latin typeface=".VnAvant" pitchFamily="34" charset="0"/>
              </a:rPr>
              <a:t>   Bi phô bè röa b¸t. MÑ th× xem vë cña Bi, gËt gï : </a:t>
            </a:r>
          </a:p>
          <a:p>
            <a:r>
              <a:rPr lang="vi-VN" sz="2500" b="1" dirty="0" smtClean="0">
                <a:latin typeface=".VnAvant" pitchFamily="34" charset="0"/>
              </a:rPr>
              <a:t>“ Bi kh¸ l¾m</a:t>
            </a:r>
            <a:r>
              <a:rPr lang="vi-VN" sz="2500" b="1" dirty="0" smtClean="0">
                <a:latin typeface=".VnAvant" pitchFamily="34" charset="0"/>
              </a:rPr>
              <a:t>”</a:t>
            </a:r>
            <a:r>
              <a:rPr lang="en-US" sz="2500" b="1" dirty="0" smtClean="0">
                <a:latin typeface=".VnAvant" pitchFamily="34" charset="0"/>
              </a:rPr>
              <a:t>.</a:t>
            </a:r>
            <a:endParaRPr lang="en-US" sz="2500" b="1" dirty="0"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343584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500" b="1" dirty="0" smtClean="0">
                <a:solidFill>
                  <a:srgbClr val="FF0000"/>
                </a:solidFill>
                <a:latin typeface=".VnAvant" pitchFamily="34" charset="0"/>
              </a:rPr>
              <a:t>Chñ nhËt</a:t>
            </a:r>
            <a:endParaRPr lang="vi-VN" sz="2500" b="1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vi-VN" b="1" dirty="0">
                <a:latin typeface=".VnAvant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-400050"/>
            <a:ext cx="7696200" cy="147841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b="1" dirty="0">
              <a:latin typeface="HP001 4 hàng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33400" y="1224603"/>
            <a:ext cx="7696200" cy="90158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60: 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1004330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n - et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280035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.VnAvant" panose="020B7200000000000000" pitchFamily="34" charset="0"/>
              </a:rPr>
              <a:t>­­</a:t>
            </a:r>
            <a:r>
              <a:rPr lang="en-US" dirty="0" smtClean="0">
                <a:latin typeface=".VnAvant" panose="020B7200000000000000" pitchFamily="34" charset="0"/>
              </a:rPr>
              <a:t> ­­</a:t>
            </a:r>
            <a:endParaRPr lang="en-US" dirty="0"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07169"/>
            <a:ext cx="7620000" cy="2611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3" b="76667"/>
          <a:stretch/>
        </p:blipFill>
        <p:spPr>
          <a:xfrm>
            <a:off x="152400" y="92565"/>
            <a:ext cx="167025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4" y="842257"/>
            <a:ext cx="2425125" cy="142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879" y="2524125"/>
            <a:ext cx="1447800" cy="11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/>
          <a:stretch/>
        </p:blipFill>
        <p:spPr bwMode="auto">
          <a:xfrm>
            <a:off x="3352800" y="2447925"/>
            <a:ext cx="1278204" cy="107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28" y="2267125"/>
            <a:ext cx="2426132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790950"/>
            <a:ext cx="307454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/>
          <a:stretch/>
        </p:blipFill>
        <p:spPr bwMode="auto">
          <a:xfrm>
            <a:off x="3760349" y="542925"/>
            <a:ext cx="5278876" cy="314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84792" y="3524620"/>
            <a:ext cx="7696200" cy="11837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.VnAvant" pitchFamily="34" charset="0"/>
                <a:cs typeface="Times New Roman" pitchFamily="18" charset="0"/>
              </a:rPr>
              <a:t>x</a:t>
            </a:r>
            <a:r>
              <a:rPr lang="en-US" sz="5400" b="1" dirty="0" err="1" smtClean="0">
                <a:latin typeface=".VnAvant" pitchFamily="34" charset="0"/>
                <a:cs typeface="Times New Roman" pitchFamily="18" charset="0"/>
              </a:rPr>
              <a:t>e</a:t>
            </a:r>
            <a:r>
              <a:rPr lang="en-US" sz="5400" b="1" dirty="0" smtClean="0">
                <a:latin typeface=".VnAvant" pitchFamily="34" charset="0"/>
                <a:cs typeface="Times New Roman" pitchFamily="18" charset="0"/>
              </a:rPr>
              <a:t> ben</a:t>
            </a:r>
            <a:endParaRPr lang="en-US" sz="54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3724" y="3514725"/>
            <a:ext cx="1043876" cy="1183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en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5899" y="125917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7622E-6 L 0.26302 -0.009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4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8036E-6 L -0.12813 0.006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8844"/>
            <a:ext cx="2590800" cy="128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 bwMode="auto">
          <a:xfrm>
            <a:off x="-1981200" y="1962150"/>
            <a:ext cx="153257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/>
          <a:stretch/>
        </p:blipFill>
        <p:spPr bwMode="auto">
          <a:xfrm>
            <a:off x="4191000" y="1885950"/>
            <a:ext cx="144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 b="8729"/>
          <a:stretch/>
        </p:blipFill>
        <p:spPr bwMode="auto">
          <a:xfrm>
            <a:off x="381001" y="1962150"/>
            <a:ext cx="3505199" cy="130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3" y="3562350"/>
            <a:ext cx="35412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8275"/>
            <a:ext cx="44481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71787" y="3181350"/>
            <a:ext cx="7696200" cy="11837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atin typeface=".VnAvant" pitchFamily="34" charset="0"/>
                <a:cs typeface="Times New Roman" pitchFamily="18" charset="0"/>
              </a:rPr>
              <a:t>vet</a:t>
            </a:r>
            <a:endParaRPr lang="en-US" sz="54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3333750"/>
            <a:ext cx="7696200" cy="11837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atin typeface=".VnAvant" pitchFamily="34" charset="0"/>
                <a:cs typeface="Times New Roman" pitchFamily="18" charset="0"/>
              </a:rPr>
              <a:t>.</a:t>
            </a:r>
            <a:endParaRPr lang="en-US" sz="54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3181350"/>
            <a:ext cx="7696200" cy="11837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et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845E-6 L 0.28281 0.0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3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7838E-6 L -0.2375 0.0095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" y="800257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500" y="1123950"/>
            <a:ext cx="27432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 smtClean="0">
                <a:solidFill>
                  <a:srgbClr val="008000"/>
                </a:solidFill>
                <a:latin typeface=".VnAvant" pitchFamily="34" charset="0"/>
              </a:rPr>
              <a:t>en</a:t>
            </a:r>
            <a:endParaRPr lang="en-US" sz="13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8763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1134906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 smtClean="0">
                <a:solidFill>
                  <a:srgbClr val="008000"/>
                </a:solidFill>
                <a:latin typeface=".VnAvant" pitchFamily="34" charset="0"/>
              </a:rPr>
              <a:t>et</a:t>
            </a:r>
            <a:endParaRPr lang="en-US" sz="13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0104" y="1123950"/>
            <a:ext cx="126829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 smtClean="0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en-US" sz="13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1123950"/>
            <a:ext cx="120097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1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0704" y="1123950"/>
            <a:ext cx="126829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 smtClean="0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en-US" sz="13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6600" y="1123950"/>
            <a:ext cx="748923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00B0F0"/>
                </a:solidFill>
                <a:latin typeface=".VnAvant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242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2888"/>
            <a:ext cx="828675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5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133350"/>
            <a:ext cx="8763000" cy="677100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XÕp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trøng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vµo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hai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ræ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cho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óng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:</a:t>
            </a:r>
            <a:endParaRPr lang="en-US" sz="3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55356"/>
            <a:ext cx="2880621" cy="17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42775" y="3409950"/>
            <a:ext cx="11384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en</a:t>
            </a:r>
            <a:endParaRPr lang="en-US" sz="6000" b="1" dirty="0">
              <a:latin typeface=".VnAvant" pitchFamily="34" charset="0"/>
            </a:endParaRPr>
          </a:p>
        </p:txBody>
      </p:sp>
      <p:grpSp>
        <p:nvGrpSpPr>
          <p:cNvPr id="2049" name="Group 2048"/>
          <p:cNvGrpSpPr/>
          <p:nvPr/>
        </p:nvGrpSpPr>
        <p:grpSpPr>
          <a:xfrm>
            <a:off x="2798444" y="819150"/>
            <a:ext cx="1628775" cy="1213859"/>
            <a:chOff x="2798444" y="819150"/>
            <a:chExt cx="1628775" cy="121385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444" y="819150"/>
              <a:ext cx="1628775" cy="121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200400" y="1200150"/>
              <a:ext cx="111601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 err="1" smtClean="0">
                  <a:latin typeface=".VnAvant" pitchFamily="34" charset="0"/>
                </a:rPr>
                <a:t>khen</a:t>
              </a:r>
              <a:endParaRPr lang="en-US" sz="3000" b="1" dirty="0">
                <a:latin typeface=".VnAvant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26723" y="706561"/>
            <a:ext cx="1628775" cy="1213859"/>
            <a:chOff x="3580082" y="1005046"/>
            <a:chExt cx="1628775" cy="121385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082" y="1005046"/>
              <a:ext cx="1628775" cy="121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104546" y="1341482"/>
              <a:ext cx="78579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 err="1" smtClean="0">
                  <a:latin typeface=".VnAvant" pitchFamily="34" charset="0"/>
                </a:rPr>
                <a:t>rÌn</a:t>
              </a:r>
              <a:endParaRPr lang="en-US" sz="3000" b="1" dirty="0">
                <a:latin typeface=".VnAvant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30680" y="2139680"/>
            <a:ext cx="1628775" cy="1213859"/>
            <a:chOff x="1752600" y="1840117"/>
            <a:chExt cx="1628775" cy="1213859"/>
          </a:xfrm>
        </p:grpSpPr>
        <p:pic>
          <p:nvPicPr>
            <p:cNvPr id="14" name="Picture 3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840117"/>
              <a:ext cx="1628775" cy="121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157588" y="2170047"/>
              <a:ext cx="91563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 smtClean="0">
                  <a:latin typeface=".VnAvant" pitchFamily="34" charset="0"/>
                </a:rPr>
                <a:t>®</a:t>
              </a:r>
              <a:r>
                <a:rPr lang="en-US" sz="3000" b="1" dirty="0" err="1" smtClean="0">
                  <a:latin typeface=".VnAvant" pitchFamily="34" charset="0"/>
                </a:rPr>
                <a:t>Ìn</a:t>
              </a:r>
              <a:endParaRPr lang="en-US" sz="3000" b="1" dirty="0">
                <a:latin typeface=".VnAvant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2022" y="2038350"/>
            <a:ext cx="1628775" cy="1213859"/>
            <a:chOff x="1752600" y="1840117"/>
            <a:chExt cx="1628775" cy="1213859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840117"/>
              <a:ext cx="1628775" cy="121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099879" y="2170047"/>
              <a:ext cx="103105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 err="1" smtClean="0">
                  <a:latin typeface=".VnAvant" pitchFamily="34" charset="0"/>
                </a:rPr>
                <a:t>quÐt</a:t>
              </a:r>
              <a:endParaRPr lang="en-US" sz="3000" b="1" dirty="0">
                <a:latin typeface=".VnAvant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03092" y="1967491"/>
            <a:ext cx="1628775" cy="1213859"/>
            <a:chOff x="1752600" y="1840117"/>
            <a:chExt cx="1628775" cy="1213859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840117"/>
              <a:ext cx="1628775" cy="121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226517" y="2170047"/>
              <a:ext cx="77777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 err="1" smtClean="0">
                  <a:latin typeface=".VnAvant" pitchFamily="34" charset="0"/>
                </a:rPr>
                <a:t>hÐt</a:t>
              </a:r>
              <a:endParaRPr lang="en-US" sz="3000" b="1" dirty="0">
                <a:latin typeface=".VnAvant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12831" y="3211754"/>
            <a:ext cx="1628775" cy="1213859"/>
            <a:chOff x="1752600" y="1840117"/>
            <a:chExt cx="1628775" cy="1213859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840117"/>
              <a:ext cx="1628775" cy="121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160796" y="2170047"/>
              <a:ext cx="90922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 err="1" smtClean="0">
                  <a:latin typeface=".VnAvant" pitchFamily="34" charset="0"/>
                </a:rPr>
                <a:t>mÑt</a:t>
              </a:r>
              <a:endParaRPr lang="en-US" sz="3000" b="1" dirty="0">
                <a:latin typeface=".VnAvant" pitchFamily="34" charset="0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39" y="3214926"/>
            <a:ext cx="2880621" cy="17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911547" y="3384887"/>
            <a:ext cx="9076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et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3657E-6 L -0.20573 0.0006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0.00432 L -0.12778 0.25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126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7072E-6 L -0.48872 0.05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2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3477E-6 L 0.23923 0.029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1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96541E-6 L 0.24219 0.000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336E-6 L 0.33247 -0.435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1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498</Words>
  <Application>Microsoft Office PowerPoint</Application>
  <PresentationFormat>On-screen Show (16:9)</PresentationFormat>
  <Paragraphs>98</Paragraphs>
  <Slides>20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89</cp:revision>
  <dcterms:created xsi:type="dcterms:W3CDTF">2020-05-18T12:48:51Z</dcterms:created>
  <dcterms:modified xsi:type="dcterms:W3CDTF">2020-08-17T02:52:43Z</dcterms:modified>
</cp:coreProperties>
</file>